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1790" r:id="rId3"/>
    <p:sldId id="258" r:id="rId4"/>
    <p:sldId id="1789" r:id="rId5"/>
    <p:sldId id="1782" r:id="rId6"/>
    <p:sldId id="383" r:id="rId7"/>
    <p:sldId id="661" r:id="rId8"/>
    <p:sldId id="681" r:id="rId9"/>
    <p:sldId id="700" r:id="rId10"/>
    <p:sldId id="716" r:id="rId11"/>
    <p:sldId id="989" r:id="rId12"/>
    <p:sldId id="411" r:id="rId13"/>
    <p:sldId id="789" r:id="rId14"/>
    <p:sldId id="981" r:id="rId15"/>
    <p:sldId id="1787" r:id="rId16"/>
    <p:sldId id="977" r:id="rId17"/>
    <p:sldId id="991" r:id="rId18"/>
    <p:sldId id="844" r:id="rId19"/>
    <p:sldId id="1780" r:id="rId20"/>
    <p:sldId id="877" r:id="rId21"/>
    <p:sldId id="878" r:id="rId22"/>
    <p:sldId id="259" r:id="rId23"/>
    <p:sldId id="978" r:id="rId24"/>
    <p:sldId id="985" r:id="rId25"/>
    <p:sldId id="986" r:id="rId26"/>
    <p:sldId id="1788" r:id="rId27"/>
    <p:sldId id="983" r:id="rId28"/>
    <p:sldId id="979" r:id="rId29"/>
    <p:sldId id="944" r:id="rId30"/>
    <p:sldId id="1791" r:id="rId31"/>
    <p:sldId id="883" r:id="rId32"/>
    <p:sldId id="884" r:id="rId33"/>
    <p:sldId id="885" r:id="rId34"/>
    <p:sldId id="886" r:id="rId35"/>
    <p:sldId id="888" r:id="rId36"/>
    <p:sldId id="288" r:id="rId37"/>
    <p:sldId id="947" r:id="rId38"/>
    <p:sldId id="948" r:id="rId39"/>
    <p:sldId id="949" r:id="rId40"/>
    <p:sldId id="1792" r:id="rId41"/>
    <p:sldId id="1793" r:id="rId42"/>
    <p:sldId id="263" r:id="rId43"/>
    <p:sldId id="959" r:id="rId44"/>
    <p:sldId id="786" r:id="rId45"/>
    <p:sldId id="926" r:id="rId46"/>
    <p:sldId id="928" r:id="rId47"/>
    <p:sldId id="929" r:id="rId48"/>
    <p:sldId id="921" r:id="rId49"/>
    <p:sldId id="920" r:id="rId50"/>
    <p:sldId id="406" r:id="rId51"/>
    <p:sldId id="872" r:id="rId52"/>
    <p:sldId id="873" r:id="rId53"/>
    <p:sldId id="940" r:id="rId54"/>
    <p:sldId id="1794" r:id="rId55"/>
    <p:sldId id="941" r:id="rId56"/>
    <p:sldId id="942" r:id="rId57"/>
    <p:sldId id="943" r:id="rId58"/>
    <p:sldId id="282" r:id="rId59"/>
    <p:sldId id="281" r:id="rId6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AC83CA1-40D1-4675-B046-8EC3ABBB2CB6}" v="5" dt="2021-10-03T09:58:02.9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10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elof van Marrum" userId="83659d33-7b23-4e14-86bd-2de0d4bcf964" providerId="ADAL" clId="{0AC83CA1-40D1-4675-B046-8EC3ABBB2CB6}"/>
    <pc:docChg chg="undo custSel addSld delSld modSld">
      <pc:chgData name="Roelof van Marrum" userId="83659d33-7b23-4e14-86bd-2de0d4bcf964" providerId="ADAL" clId="{0AC83CA1-40D1-4675-B046-8EC3ABBB2CB6}" dt="2021-10-03T09:56:54.044" v="909" actId="47"/>
      <pc:docMkLst>
        <pc:docMk/>
      </pc:docMkLst>
      <pc:sldChg chg="modSp mod">
        <pc:chgData name="Roelof van Marrum" userId="83659d33-7b23-4e14-86bd-2de0d4bcf964" providerId="ADAL" clId="{0AC83CA1-40D1-4675-B046-8EC3ABBB2CB6}" dt="2021-10-03T09:38:49.670" v="39" actId="20577"/>
        <pc:sldMkLst>
          <pc:docMk/>
          <pc:sldMk cId="3086074103" sldId="256"/>
        </pc:sldMkLst>
        <pc:spChg chg="mod">
          <ac:chgData name="Roelof van Marrum" userId="83659d33-7b23-4e14-86bd-2de0d4bcf964" providerId="ADAL" clId="{0AC83CA1-40D1-4675-B046-8EC3ABBB2CB6}" dt="2021-10-03T09:38:49.670" v="39" actId="20577"/>
          <ac:spMkLst>
            <pc:docMk/>
            <pc:sldMk cId="3086074103" sldId="256"/>
            <ac:spMk id="3" creationId="{854B9B54-4162-4D83-B21D-C8508C938BD1}"/>
          </ac:spMkLst>
        </pc:spChg>
      </pc:sldChg>
      <pc:sldChg chg="del">
        <pc:chgData name="Roelof van Marrum" userId="83659d33-7b23-4e14-86bd-2de0d4bcf964" providerId="ADAL" clId="{0AC83CA1-40D1-4675-B046-8EC3ABBB2CB6}" dt="2021-10-03T09:54:16.904" v="891" actId="47"/>
        <pc:sldMkLst>
          <pc:docMk/>
          <pc:sldMk cId="620777351" sldId="257"/>
        </pc:sldMkLst>
      </pc:sldChg>
      <pc:sldChg chg="modSp mod">
        <pc:chgData name="Roelof van Marrum" userId="83659d33-7b23-4e14-86bd-2de0d4bcf964" providerId="ADAL" clId="{0AC83CA1-40D1-4675-B046-8EC3ABBB2CB6}" dt="2021-10-03T09:55:51.779" v="907" actId="115"/>
        <pc:sldMkLst>
          <pc:docMk/>
          <pc:sldMk cId="67464134" sldId="258"/>
        </pc:sldMkLst>
        <pc:spChg chg="mod">
          <ac:chgData name="Roelof van Marrum" userId="83659d33-7b23-4e14-86bd-2de0d4bcf964" providerId="ADAL" clId="{0AC83CA1-40D1-4675-B046-8EC3ABBB2CB6}" dt="2021-10-03T09:55:51.779" v="907" actId="115"/>
          <ac:spMkLst>
            <pc:docMk/>
            <pc:sldMk cId="67464134" sldId="258"/>
            <ac:spMk id="2" creationId="{B5868B84-7D78-4818-A434-8167379CB062}"/>
          </ac:spMkLst>
        </pc:spChg>
      </pc:sldChg>
      <pc:sldChg chg="modSp mod">
        <pc:chgData name="Roelof van Marrum" userId="83659d33-7b23-4e14-86bd-2de0d4bcf964" providerId="ADAL" clId="{0AC83CA1-40D1-4675-B046-8EC3ABBB2CB6}" dt="2021-10-03T09:55:40.194" v="905" actId="115"/>
        <pc:sldMkLst>
          <pc:docMk/>
          <pc:sldMk cId="3908962095" sldId="259"/>
        </pc:sldMkLst>
        <pc:spChg chg="mod">
          <ac:chgData name="Roelof van Marrum" userId="83659d33-7b23-4e14-86bd-2de0d4bcf964" providerId="ADAL" clId="{0AC83CA1-40D1-4675-B046-8EC3ABBB2CB6}" dt="2021-10-03T09:55:40.194" v="905" actId="115"/>
          <ac:spMkLst>
            <pc:docMk/>
            <pc:sldMk cId="3908962095" sldId="259"/>
            <ac:spMk id="2" creationId="{75350E22-A1AF-408A-B1B5-9ED50F2550F8}"/>
          </ac:spMkLst>
        </pc:spChg>
        <pc:spChg chg="mod">
          <ac:chgData name="Roelof van Marrum" userId="83659d33-7b23-4e14-86bd-2de0d4bcf964" providerId="ADAL" clId="{0AC83CA1-40D1-4675-B046-8EC3ABBB2CB6}" dt="2021-10-03T09:41:21.210" v="139" actId="27636"/>
          <ac:spMkLst>
            <pc:docMk/>
            <pc:sldMk cId="3908962095" sldId="259"/>
            <ac:spMk id="3" creationId="{17688FAB-4B65-4B29-B2A7-D7EB010B3545}"/>
          </ac:spMkLst>
        </pc:spChg>
      </pc:sldChg>
      <pc:sldChg chg="del">
        <pc:chgData name="Roelof van Marrum" userId="83659d33-7b23-4e14-86bd-2de0d4bcf964" providerId="ADAL" clId="{0AC83CA1-40D1-4675-B046-8EC3ABBB2CB6}" dt="2021-10-03T09:51:52.541" v="575" actId="47"/>
        <pc:sldMkLst>
          <pc:docMk/>
          <pc:sldMk cId="2347533739" sldId="260"/>
        </pc:sldMkLst>
      </pc:sldChg>
      <pc:sldChg chg="del">
        <pc:chgData name="Roelof van Marrum" userId="83659d33-7b23-4e14-86bd-2de0d4bcf964" providerId="ADAL" clId="{0AC83CA1-40D1-4675-B046-8EC3ABBB2CB6}" dt="2021-10-03T09:51:51.824" v="571" actId="47"/>
        <pc:sldMkLst>
          <pc:docMk/>
          <pc:sldMk cId="1613232081" sldId="264"/>
        </pc:sldMkLst>
      </pc:sldChg>
      <pc:sldChg chg="del">
        <pc:chgData name="Roelof van Marrum" userId="83659d33-7b23-4e14-86bd-2de0d4bcf964" providerId="ADAL" clId="{0AC83CA1-40D1-4675-B046-8EC3ABBB2CB6}" dt="2021-10-03T09:51:51.308" v="569" actId="47"/>
        <pc:sldMkLst>
          <pc:docMk/>
          <pc:sldMk cId="2207311688" sldId="265"/>
        </pc:sldMkLst>
      </pc:sldChg>
      <pc:sldChg chg="del">
        <pc:chgData name="Roelof van Marrum" userId="83659d33-7b23-4e14-86bd-2de0d4bcf964" providerId="ADAL" clId="{0AC83CA1-40D1-4675-B046-8EC3ABBB2CB6}" dt="2021-10-03T09:51:52.354" v="574" actId="47"/>
        <pc:sldMkLst>
          <pc:docMk/>
          <pc:sldMk cId="2949560153" sldId="266"/>
        </pc:sldMkLst>
      </pc:sldChg>
      <pc:sldChg chg="del">
        <pc:chgData name="Roelof van Marrum" userId="83659d33-7b23-4e14-86bd-2de0d4bcf964" providerId="ADAL" clId="{0AC83CA1-40D1-4675-B046-8EC3ABBB2CB6}" dt="2021-10-03T09:51:50.162" v="562" actId="47"/>
        <pc:sldMkLst>
          <pc:docMk/>
          <pc:sldMk cId="3365659478" sldId="268"/>
        </pc:sldMkLst>
      </pc:sldChg>
      <pc:sldChg chg="del">
        <pc:chgData name="Roelof van Marrum" userId="83659d33-7b23-4e14-86bd-2de0d4bcf964" providerId="ADAL" clId="{0AC83CA1-40D1-4675-B046-8EC3ABBB2CB6}" dt="2021-10-03T09:54:07.714" v="890" actId="47"/>
        <pc:sldMkLst>
          <pc:docMk/>
          <pc:sldMk cId="3407994257" sldId="269"/>
        </pc:sldMkLst>
      </pc:sldChg>
      <pc:sldChg chg="del">
        <pc:chgData name="Roelof van Marrum" userId="83659d33-7b23-4e14-86bd-2de0d4bcf964" providerId="ADAL" clId="{0AC83CA1-40D1-4675-B046-8EC3ABBB2CB6}" dt="2021-10-03T09:51:47.991" v="548" actId="47"/>
        <pc:sldMkLst>
          <pc:docMk/>
          <pc:sldMk cId="3826822964" sldId="269"/>
        </pc:sldMkLst>
      </pc:sldChg>
      <pc:sldChg chg="del">
        <pc:chgData name="Roelof van Marrum" userId="83659d33-7b23-4e14-86bd-2de0d4bcf964" providerId="ADAL" clId="{0AC83CA1-40D1-4675-B046-8EC3ABBB2CB6}" dt="2021-10-03T09:42:57.848" v="212" actId="47"/>
        <pc:sldMkLst>
          <pc:docMk/>
          <pc:sldMk cId="4203263688" sldId="284"/>
        </pc:sldMkLst>
      </pc:sldChg>
      <pc:sldChg chg="del">
        <pc:chgData name="Roelof van Marrum" userId="83659d33-7b23-4e14-86bd-2de0d4bcf964" providerId="ADAL" clId="{0AC83CA1-40D1-4675-B046-8EC3ABBB2CB6}" dt="2021-10-03T09:44:10.519" v="391" actId="47"/>
        <pc:sldMkLst>
          <pc:docMk/>
          <pc:sldMk cId="1243913878" sldId="285"/>
        </pc:sldMkLst>
      </pc:sldChg>
      <pc:sldChg chg="del">
        <pc:chgData name="Roelof van Marrum" userId="83659d33-7b23-4e14-86bd-2de0d4bcf964" providerId="ADAL" clId="{0AC83CA1-40D1-4675-B046-8EC3ABBB2CB6}" dt="2021-10-03T09:44:11.308" v="392" actId="47"/>
        <pc:sldMkLst>
          <pc:docMk/>
          <pc:sldMk cId="951461129" sldId="286"/>
        </pc:sldMkLst>
      </pc:sldChg>
      <pc:sldChg chg="del">
        <pc:chgData name="Roelof van Marrum" userId="83659d33-7b23-4e14-86bd-2de0d4bcf964" providerId="ADAL" clId="{0AC83CA1-40D1-4675-B046-8EC3ABBB2CB6}" dt="2021-10-03T09:44:12.566" v="393" actId="47"/>
        <pc:sldMkLst>
          <pc:docMk/>
          <pc:sldMk cId="103297307" sldId="287"/>
        </pc:sldMkLst>
      </pc:sldChg>
      <pc:sldChg chg="del">
        <pc:chgData name="Roelof van Marrum" userId="83659d33-7b23-4e14-86bd-2de0d4bcf964" providerId="ADAL" clId="{0AC83CA1-40D1-4675-B046-8EC3ABBB2CB6}" dt="2021-10-03T09:44:18.232" v="395" actId="47"/>
        <pc:sldMkLst>
          <pc:docMk/>
          <pc:sldMk cId="2056911941" sldId="289"/>
        </pc:sldMkLst>
      </pc:sldChg>
      <pc:sldChg chg="del">
        <pc:chgData name="Roelof van Marrum" userId="83659d33-7b23-4e14-86bd-2de0d4bcf964" providerId="ADAL" clId="{0AC83CA1-40D1-4675-B046-8EC3ABBB2CB6}" dt="2021-10-03T09:44:13.791" v="394" actId="47"/>
        <pc:sldMkLst>
          <pc:docMk/>
          <pc:sldMk cId="3378877695" sldId="290"/>
        </pc:sldMkLst>
      </pc:sldChg>
      <pc:sldChg chg="del">
        <pc:chgData name="Roelof van Marrum" userId="83659d33-7b23-4e14-86bd-2de0d4bcf964" providerId="ADAL" clId="{0AC83CA1-40D1-4675-B046-8EC3ABBB2CB6}" dt="2021-10-03T09:44:50.377" v="428" actId="47"/>
        <pc:sldMkLst>
          <pc:docMk/>
          <pc:sldMk cId="409572703" sldId="350"/>
        </pc:sldMkLst>
      </pc:sldChg>
      <pc:sldChg chg="del">
        <pc:chgData name="Roelof van Marrum" userId="83659d33-7b23-4e14-86bd-2de0d4bcf964" providerId="ADAL" clId="{0AC83CA1-40D1-4675-B046-8EC3ABBB2CB6}" dt="2021-10-03T09:44:53.266" v="435" actId="47"/>
        <pc:sldMkLst>
          <pc:docMk/>
          <pc:sldMk cId="1608226575" sldId="358"/>
        </pc:sldMkLst>
      </pc:sldChg>
      <pc:sldChg chg="del">
        <pc:chgData name="Roelof van Marrum" userId="83659d33-7b23-4e14-86bd-2de0d4bcf964" providerId="ADAL" clId="{0AC83CA1-40D1-4675-B046-8EC3ABBB2CB6}" dt="2021-10-03T09:40:02.169" v="128" actId="47"/>
        <pc:sldMkLst>
          <pc:docMk/>
          <pc:sldMk cId="452379011" sldId="363"/>
        </pc:sldMkLst>
      </pc:sldChg>
      <pc:sldChg chg="del">
        <pc:chgData name="Roelof van Marrum" userId="83659d33-7b23-4e14-86bd-2de0d4bcf964" providerId="ADAL" clId="{0AC83CA1-40D1-4675-B046-8EC3ABBB2CB6}" dt="2021-10-03T09:44:54.510" v="437" actId="47"/>
        <pc:sldMkLst>
          <pc:docMk/>
          <pc:sldMk cId="4231580923" sldId="364"/>
        </pc:sldMkLst>
      </pc:sldChg>
      <pc:sldChg chg="del">
        <pc:chgData name="Roelof van Marrum" userId="83659d33-7b23-4e14-86bd-2de0d4bcf964" providerId="ADAL" clId="{0AC83CA1-40D1-4675-B046-8EC3ABBB2CB6}" dt="2021-10-03T09:44:56.266" v="440" actId="47"/>
        <pc:sldMkLst>
          <pc:docMk/>
          <pc:sldMk cId="460246262" sldId="368"/>
        </pc:sldMkLst>
      </pc:sldChg>
      <pc:sldChg chg="del">
        <pc:chgData name="Roelof van Marrum" userId="83659d33-7b23-4e14-86bd-2de0d4bcf964" providerId="ADAL" clId="{0AC83CA1-40D1-4675-B046-8EC3ABBB2CB6}" dt="2021-10-03T09:44:56.518" v="441" actId="47"/>
        <pc:sldMkLst>
          <pc:docMk/>
          <pc:sldMk cId="1311387481" sldId="369"/>
        </pc:sldMkLst>
      </pc:sldChg>
      <pc:sldChg chg="del">
        <pc:chgData name="Roelof van Marrum" userId="83659d33-7b23-4e14-86bd-2de0d4bcf964" providerId="ADAL" clId="{0AC83CA1-40D1-4675-B046-8EC3ABBB2CB6}" dt="2021-10-03T09:39:53.882" v="127" actId="47"/>
        <pc:sldMkLst>
          <pc:docMk/>
          <pc:sldMk cId="3284039750" sldId="448"/>
        </pc:sldMkLst>
      </pc:sldChg>
      <pc:sldChg chg="del">
        <pc:chgData name="Roelof van Marrum" userId="83659d33-7b23-4e14-86bd-2de0d4bcf964" providerId="ADAL" clId="{0AC83CA1-40D1-4675-B046-8EC3ABBB2CB6}" dt="2021-10-03T09:44:53.524" v="436" actId="47"/>
        <pc:sldMkLst>
          <pc:docMk/>
          <pc:sldMk cId="489850253" sldId="449"/>
        </pc:sldMkLst>
      </pc:sldChg>
      <pc:sldChg chg="del">
        <pc:chgData name="Roelof van Marrum" userId="83659d33-7b23-4e14-86bd-2de0d4bcf964" providerId="ADAL" clId="{0AC83CA1-40D1-4675-B046-8EC3ABBB2CB6}" dt="2021-10-03T09:44:48.863" v="423" actId="47"/>
        <pc:sldMkLst>
          <pc:docMk/>
          <pc:sldMk cId="792355236" sldId="560"/>
        </pc:sldMkLst>
      </pc:sldChg>
      <pc:sldChg chg="del">
        <pc:chgData name="Roelof van Marrum" userId="83659d33-7b23-4e14-86bd-2de0d4bcf964" providerId="ADAL" clId="{0AC83CA1-40D1-4675-B046-8EC3ABBB2CB6}" dt="2021-10-03T09:44:41.168" v="410" actId="47"/>
        <pc:sldMkLst>
          <pc:docMk/>
          <pc:sldMk cId="732568217" sldId="605"/>
        </pc:sldMkLst>
      </pc:sldChg>
      <pc:sldChg chg="del">
        <pc:chgData name="Roelof van Marrum" userId="83659d33-7b23-4e14-86bd-2de0d4bcf964" providerId="ADAL" clId="{0AC83CA1-40D1-4675-B046-8EC3ABBB2CB6}" dt="2021-10-03T09:44:41.372" v="411" actId="47"/>
        <pc:sldMkLst>
          <pc:docMk/>
          <pc:sldMk cId="1546539623" sldId="606"/>
        </pc:sldMkLst>
      </pc:sldChg>
      <pc:sldChg chg="del">
        <pc:chgData name="Roelof van Marrum" userId="83659d33-7b23-4e14-86bd-2de0d4bcf964" providerId="ADAL" clId="{0AC83CA1-40D1-4675-B046-8EC3ABBB2CB6}" dt="2021-10-03T09:44:42.006" v="414" actId="47"/>
        <pc:sldMkLst>
          <pc:docMk/>
          <pc:sldMk cId="782918563" sldId="607"/>
        </pc:sldMkLst>
      </pc:sldChg>
      <pc:sldChg chg="del">
        <pc:chgData name="Roelof van Marrum" userId="83659d33-7b23-4e14-86bd-2de0d4bcf964" providerId="ADAL" clId="{0AC83CA1-40D1-4675-B046-8EC3ABBB2CB6}" dt="2021-10-03T09:44:42.621" v="417" actId="47"/>
        <pc:sldMkLst>
          <pc:docMk/>
          <pc:sldMk cId="3620851024" sldId="608"/>
        </pc:sldMkLst>
      </pc:sldChg>
      <pc:sldChg chg="del">
        <pc:chgData name="Roelof van Marrum" userId="83659d33-7b23-4e14-86bd-2de0d4bcf964" providerId="ADAL" clId="{0AC83CA1-40D1-4675-B046-8EC3ABBB2CB6}" dt="2021-10-03T09:44:43.316" v="420" actId="47"/>
        <pc:sldMkLst>
          <pc:docMk/>
          <pc:sldMk cId="3174511510" sldId="609"/>
        </pc:sldMkLst>
      </pc:sldChg>
      <pc:sldChg chg="del">
        <pc:chgData name="Roelof van Marrum" userId="83659d33-7b23-4e14-86bd-2de0d4bcf964" providerId="ADAL" clId="{0AC83CA1-40D1-4675-B046-8EC3ABBB2CB6}" dt="2021-10-03T09:44:42.838" v="418" actId="47"/>
        <pc:sldMkLst>
          <pc:docMk/>
          <pc:sldMk cId="2458700426" sldId="610"/>
        </pc:sldMkLst>
      </pc:sldChg>
      <pc:sldChg chg="del">
        <pc:chgData name="Roelof van Marrum" userId="83659d33-7b23-4e14-86bd-2de0d4bcf964" providerId="ADAL" clId="{0AC83CA1-40D1-4675-B046-8EC3ABBB2CB6}" dt="2021-10-03T09:44:43.588" v="421" actId="47"/>
        <pc:sldMkLst>
          <pc:docMk/>
          <pc:sldMk cId="1220066737" sldId="611"/>
        </pc:sldMkLst>
      </pc:sldChg>
      <pc:sldChg chg="del">
        <pc:chgData name="Roelof van Marrum" userId="83659d33-7b23-4e14-86bd-2de0d4bcf964" providerId="ADAL" clId="{0AC83CA1-40D1-4675-B046-8EC3ABBB2CB6}" dt="2021-10-03T09:44:43.870" v="422" actId="47"/>
        <pc:sldMkLst>
          <pc:docMk/>
          <pc:sldMk cId="1407624971" sldId="612"/>
        </pc:sldMkLst>
      </pc:sldChg>
      <pc:sldChg chg="del">
        <pc:chgData name="Roelof van Marrum" userId="83659d33-7b23-4e14-86bd-2de0d4bcf964" providerId="ADAL" clId="{0AC83CA1-40D1-4675-B046-8EC3ABBB2CB6}" dt="2021-10-03T09:44:51.819" v="432" actId="47"/>
        <pc:sldMkLst>
          <pc:docMk/>
          <pc:sldMk cId="3096131612" sldId="616"/>
        </pc:sldMkLst>
      </pc:sldChg>
      <pc:sldChg chg="del">
        <pc:chgData name="Roelof van Marrum" userId="83659d33-7b23-4e14-86bd-2de0d4bcf964" providerId="ADAL" clId="{0AC83CA1-40D1-4675-B046-8EC3ABBB2CB6}" dt="2021-10-03T09:44:50.635" v="429" actId="47"/>
        <pc:sldMkLst>
          <pc:docMk/>
          <pc:sldMk cId="3282973003" sldId="618"/>
        </pc:sldMkLst>
      </pc:sldChg>
      <pc:sldChg chg="del">
        <pc:chgData name="Roelof van Marrum" userId="83659d33-7b23-4e14-86bd-2de0d4bcf964" providerId="ADAL" clId="{0AC83CA1-40D1-4675-B046-8EC3ABBB2CB6}" dt="2021-10-03T09:44:51.570" v="431" actId="47"/>
        <pc:sldMkLst>
          <pc:docMk/>
          <pc:sldMk cId="1061199465" sldId="621"/>
        </pc:sldMkLst>
      </pc:sldChg>
      <pc:sldChg chg="del">
        <pc:chgData name="Roelof van Marrum" userId="83659d33-7b23-4e14-86bd-2de0d4bcf964" providerId="ADAL" clId="{0AC83CA1-40D1-4675-B046-8EC3ABBB2CB6}" dt="2021-10-03T09:44:41.591" v="412" actId="47"/>
        <pc:sldMkLst>
          <pc:docMk/>
          <pc:sldMk cId="3380418940" sldId="624"/>
        </pc:sldMkLst>
      </pc:sldChg>
      <pc:sldChg chg="del">
        <pc:chgData name="Roelof van Marrum" userId="83659d33-7b23-4e14-86bd-2de0d4bcf964" providerId="ADAL" clId="{0AC83CA1-40D1-4675-B046-8EC3ABBB2CB6}" dt="2021-10-03T09:44:41.787" v="413" actId="47"/>
        <pc:sldMkLst>
          <pc:docMk/>
          <pc:sldMk cId="3836057909" sldId="625"/>
        </pc:sldMkLst>
      </pc:sldChg>
      <pc:sldChg chg="del">
        <pc:chgData name="Roelof van Marrum" userId="83659d33-7b23-4e14-86bd-2de0d4bcf964" providerId="ADAL" clId="{0AC83CA1-40D1-4675-B046-8EC3ABBB2CB6}" dt="2021-10-03T09:44:42.417" v="416" actId="47"/>
        <pc:sldMkLst>
          <pc:docMk/>
          <pc:sldMk cId="3869210738" sldId="628"/>
        </pc:sldMkLst>
      </pc:sldChg>
      <pc:sldChg chg="del">
        <pc:chgData name="Roelof van Marrum" userId="83659d33-7b23-4e14-86bd-2de0d4bcf964" providerId="ADAL" clId="{0AC83CA1-40D1-4675-B046-8EC3ABBB2CB6}" dt="2021-10-03T09:44:43.079" v="419" actId="47"/>
        <pc:sldMkLst>
          <pc:docMk/>
          <pc:sldMk cId="1376038064" sldId="629"/>
        </pc:sldMkLst>
      </pc:sldChg>
      <pc:sldChg chg="del">
        <pc:chgData name="Roelof van Marrum" userId="83659d33-7b23-4e14-86bd-2de0d4bcf964" providerId="ADAL" clId="{0AC83CA1-40D1-4675-B046-8EC3ABBB2CB6}" dt="2021-10-03T09:51:48.186" v="549" actId="47"/>
        <pc:sldMkLst>
          <pc:docMk/>
          <pc:sldMk cId="725590507" sldId="632"/>
        </pc:sldMkLst>
      </pc:sldChg>
      <pc:sldChg chg="del">
        <pc:chgData name="Roelof van Marrum" userId="83659d33-7b23-4e14-86bd-2de0d4bcf964" providerId="ADAL" clId="{0AC83CA1-40D1-4675-B046-8EC3ABBB2CB6}" dt="2021-10-03T09:51:58.385" v="587" actId="47"/>
        <pc:sldMkLst>
          <pc:docMk/>
          <pc:sldMk cId="4178242530" sldId="633"/>
        </pc:sldMkLst>
      </pc:sldChg>
      <pc:sldChg chg="del">
        <pc:chgData name="Roelof van Marrum" userId="83659d33-7b23-4e14-86bd-2de0d4bcf964" providerId="ADAL" clId="{0AC83CA1-40D1-4675-B046-8EC3ABBB2CB6}" dt="2021-10-03T09:45:57.276" v="470" actId="47"/>
        <pc:sldMkLst>
          <pc:docMk/>
          <pc:sldMk cId="2748228035" sldId="634"/>
        </pc:sldMkLst>
      </pc:sldChg>
      <pc:sldChg chg="del">
        <pc:chgData name="Roelof van Marrum" userId="83659d33-7b23-4e14-86bd-2de0d4bcf964" providerId="ADAL" clId="{0AC83CA1-40D1-4675-B046-8EC3ABBB2CB6}" dt="2021-10-03T09:45:58.697" v="472" actId="47"/>
        <pc:sldMkLst>
          <pc:docMk/>
          <pc:sldMk cId="2587795963" sldId="635"/>
        </pc:sldMkLst>
      </pc:sldChg>
      <pc:sldChg chg="del">
        <pc:chgData name="Roelof van Marrum" userId="83659d33-7b23-4e14-86bd-2de0d4bcf964" providerId="ADAL" clId="{0AC83CA1-40D1-4675-B046-8EC3ABBB2CB6}" dt="2021-10-03T09:44:55.128" v="438" actId="47"/>
        <pc:sldMkLst>
          <pc:docMk/>
          <pc:sldMk cId="1473369931" sldId="671"/>
        </pc:sldMkLst>
      </pc:sldChg>
      <pc:sldChg chg="del">
        <pc:chgData name="Roelof van Marrum" userId="83659d33-7b23-4e14-86bd-2de0d4bcf964" providerId="ADAL" clId="{0AC83CA1-40D1-4675-B046-8EC3ABBB2CB6}" dt="2021-10-03T09:39:34.562" v="125" actId="47"/>
        <pc:sldMkLst>
          <pc:docMk/>
          <pc:sldMk cId="1554205939" sldId="680"/>
        </pc:sldMkLst>
      </pc:sldChg>
      <pc:sldChg chg="del">
        <pc:chgData name="Roelof van Marrum" userId="83659d33-7b23-4e14-86bd-2de0d4bcf964" providerId="ADAL" clId="{0AC83CA1-40D1-4675-B046-8EC3ABBB2CB6}" dt="2021-10-03T09:56:54.044" v="909" actId="47"/>
        <pc:sldMkLst>
          <pc:docMk/>
          <pc:sldMk cId="1535377706" sldId="686"/>
        </pc:sldMkLst>
      </pc:sldChg>
      <pc:sldChg chg="del">
        <pc:chgData name="Roelof van Marrum" userId="83659d33-7b23-4e14-86bd-2de0d4bcf964" providerId="ADAL" clId="{0AC83CA1-40D1-4675-B046-8EC3ABBB2CB6}" dt="2021-10-03T09:44:50.869" v="430" actId="47"/>
        <pc:sldMkLst>
          <pc:docMk/>
          <pc:sldMk cId="799741453" sldId="690"/>
        </pc:sldMkLst>
      </pc:sldChg>
      <pc:sldChg chg="del">
        <pc:chgData name="Roelof van Marrum" userId="83659d33-7b23-4e14-86bd-2de0d4bcf964" providerId="ADAL" clId="{0AC83CA1-40D1-4675-B046-8EC3ABBB2CB6}" dt="2021-10-03T09:45:49.098" v="459" actId="47"/>
        <pc:sldMkLst>
          <pc:docMk/>
          <pc:sldMk cId="160161932" sldId="707"/>
        </pc:sldMkLst>
      </pc:sldChg>
      <pc:sldChg chg="del">
        <pc:chgData name="Roelof van Marrum" userId="83659d33-7b23-4e14-86bd-2de0d4bcf964" providerId="ADAL" clId="{0AC83CA1-40D1-4675-B046-8EC3ABBB2CB6}" dt="2021-10-03T09:51:49.538" v="558" actId="47"/>
        <pc:sldMkLst>
          <pc:docMk/>
          <pc:sldMk cId="2024932594" sldId="722"/>
        </pc:sldMkLst>
      </pc:sldChg>
      <pc:sldChg chg="del">
        <pc:chgData name="Roelof van Marrum" userId="83659d33-7b23-4e14-86bd-2de0d4bcf964" providerId="ADAL" clId="{0AC83CA1-40D1-4675-B046-8EC3ABBB2CB6}" dt="2021-10-03T09:51:49.701" v="559" actId="47"/>
        <pc:sldMkLst>
          <pc:docMk/>
          <pc:sldMk cId="1911889262" sldId="723"/>
        </pc:sldMkLst>
      </pc:sldChg>
      <pc:sldChg chg="del">
        <pc:chgData name="Roelof van Marrum" userId="83659d33-7b23-4e14-86bd-2de0d4bcf964" providerId="ADAL" clId="{0AC83CA1-40D1-4675-B046-8EC3ABBB2CB6}" dt="2021-10-03T09:44:49.733" v="425" actId="47"/>
        <pc:sldMkLst>
          <pc:docMk/>
          <pc:sldMk cId="3169458538" sldId="726"/>
        </pc:sldMkLst>
      </pc:sldChg>
      <pc:sldChg chg="del">
        <pc:chgData name="Roelof van Marrum" userId="83659d33-7b23-4e14-86bd-2de0d4bcf964" providerId="ADAL" clId="{0AC83CA1-40D1-4675-B046-8EC3ABBB2CB6}" dt="2021-10-03T09:51:48.351" v="550" actId="47"/>
        <pc:sldMkLst>
          <pc:docMk/>
          <pc:sldMk cId="941724383" sldId="728"/>
        </pc:sldMkLst>
      </pc:sldChg>
      <pc:sldChg chg="del">
        <pc:chgData name="Roelof van Marrum" userId="83659d33-7b23-4e14-86bd-2de0d4bcf964" providerId="ADAL" clId="{0AC83CA1-40D1-4675-B046-8EC3ABBB2CB6}" dt="2021-10-03T09:44:52.083" v="433" actId="47"/>
        <pc:sldMkLst>
          <pc:docMk/>
          <pc:sldMk cId="2933788530" sldId="730"/>
        </pc:sldMkLst>
      </pc:sldChg>
      <pc:sldChg chg="del">
        <pc:chgData name="Roelof van Marrum" userId="83659d33-7b23-4e14-86bd-2de0d4bcf964" providerId="ADAL" clId="{0AC83CA1-40D1-4675-B046-8EC3ABBB2CB6}" dt="2021-10-03T09:44:42.202" v="415" actId="47"/>
        <pc:sldMkLst>
          <pc:docMk/>
          <pc:sldMk cId="2761825727" sldId="804"/>
        </pc:sldMkLst>
      </pc:sldChg>
      <pc:sldChg chg="del">
        <pc:chgData name="Roelof van Marrum" userId="83659d33-7b23-4e14-86bd-2de0d4bcf964" providerId="ADAL" clId="{0AC83CA1-40D1-4675-B046-8EC3ABBB2CB6}" dt="2021-10-03T09:51:48.486" v="551" actId="47"/>
        <pc:sldMkLst>
          <pc:docMk/>
          <pc:sldMk cId="1021721967" sldId="810"/>
        </pc:sldMkLst>
      </pc:sldChg>
      <pc:sldChg chg="del">
        <pc:chgData name="Roelof van Marrum" userId="83659d33-7b23-4e14-86bd-2de0d4bcf964" providerId="ADAL" clId="{0AC83CA1-40D1-4675-B046-8EC3ABBB2CB6}" dt="2021-10-03T09:44:49.951" v="426" actId="47"/>
        <pc:sldMkLst>
          <pc:docMk/>
          <pc:sldMk cId="2322177079" sldId="812"/>
        </pc:sldMkLst>
      </pc:sldChg>
      <pc:sldChg chg="del">
        <pc:chgData name="Roelof van Marrum" userId="83659d33-7b23-4e14-86bd-2de0d4bcf964" providerId="ADAL" clId="{0AC83CA1-40D1-4675-B046-8EC3ABBB2CB6}" dt="2021-10-03T09:44:55.538" v="439" actId="47"/>
        <pc:sldMkLst>
          <pc:docMk/>
          <pc:sldMk cId="4053944710" sldId="813"/>
        </pc:sldMkLst>
      </pc:sldChg>
      <pc:sldChg chg="del">
        <pc:chgData name="Roelof van Marrum" userId="83659d33-7b23-4e14-86bd-2de0d4bcf964" providerId="ADAL" clId="{0AC83CA1-40D1-4675-B046-8EC3ABBB2CB6}" dt="2021-10-03T09:44:57.113" v="442" actId="47"/>
        <pc:sldMkLst>
          <pc:docMk/>
          <pc:sldMk cId="1213311271" sldId="814"/>
        </pc:sldMkLst>
      </pc:sldChg>
      <pc:sldChg chg="del">
        <pc:chgData name="Roelof van Marrum" userId="83659d33-7b23-4e14-86bd-2de0d4bcf964" providerId="ADAL" clId="{0AC83CA1-40D1-4675-B046-8EC3ABBB2CB6}" dt="2021-10-03T09:44:58.246" v="444" actId="47"/>
        <pc:sldMkLst>
          <pc:docMk/>
          <pc:sldMk cId="2069974436" sldId="816"/>
        </pc:sldMkLst>
      </pc:sldChg>
      <pc:sldChg chg="del">
        <pc:chgData name="Roelof van Marrum" userId="83659d33-7b23-4e14-86bd-2de0d4bcf964" providerId="ADAL" clId="{0AC83CA1-40D1-4675-B046-8EC3ABBB2CB6}" dt="2021-10-03T09:44:58.811" v="445" actId="47"/>
        <pc:sldMkLst>
          <pc:docMk/>
          <pc:sldMk cId="4233841210" sldId="818"/>
        </pc:sldMkLst>
      </pc:sldChg>
      <pc:sldChg chg="del">
        <pc:chgData name="Roelof van Marrum" userId="83659d33-7b23-4e14-86bd-2de0d4bcf964" providerId="ADAL" clId="{0AC83CA1-40D1-4675-B046-8EC3ABBB2CB6}" dt="2021-10-03T09:51:49.858" v="560" actId="47"/>
        <pc:sldMkLst>
          <pc:docMk/>
          <pc:sldMk cId="893158808" sldId="823"/>
        </pc:sldMkLst>
      </pc:sldChg>
      <pc:sldChg chg="del">
        <pc:chgData name="Roelof van Marrum" userId="83659d33-7b23-4e14-86bd-2de0d4bcf964" providerId="ADAL" clId="{0AC83CA1-40D1-4675-B046-8EC3ABBB2CB6}" dt="2021-10-03T09:51:50.816" v="566" actId="47"/>
        <pc:sldMkLst>
          <pc:docMk/>
          <pc:sldMk cId="1242850509" sldId="824"/>
        </pc:sldMkLst>
      </pc:sldChg>
      <pc:sldChg chg="del">
        <pc:chgData name="Roelof van Marrum" userId="83659d33-7b23-4e14-86bd-2de0d4bcf964" providerId="ADAL" clId="{0AC83CA1-40D1-4675-B046-8EC3ABBB2CB6}" dt="2021-10-03T09:51:50.650" v="565" actId="47"/>
        <pc:sldMkLst>
          <pc:docMk/>
          <pc:sldMk cId="960244861" sldId="829"/>
        </pc:sldMkLst>
      </pc:sldChg>
      <pc:sldChg chg="del">
        <pc:chgData name="Roelof van Marrum" userId="83659d33-7b23-4e14-86bd-2de0d4bcf964" providerId="ADAL" clId="{0AC83CA1-40D1-4675-B046-8EC3ABBB2CB6}" dt="2021-10-03T09:44:57.636" v="443" actId="47"/>
        <pc:sldMkLst>
          <pc:docMk/>
          <pc:sldMk cId="2729759634" sldId="834"/>
        </pc:sldMkLst>
      </pc:sldChg>
      <pc:sldChg chg="del">
        <pc:chgData name="Roelof van Marrum" userId="83659d33-7b23-4e14-86bd-2de0d4bcf964" providerId="ADAL" clId="{0AC83CA1-40D1-4675-B046-8EC3ABBB2CB6}" dt="2021-10-03T09:44:23.424" v="398" actId="47"/>
        <pc:sldMkLst>
          <pc:docMk/>
          <pc:sldMk cId="3367962183" sldId="836"/>
        </pc:sldMkLst>
      </pc:sldChg>
      <pc:sldChg chg="del">
        <pc:chgData name="Roelof van Marrum" userId="83659d33-7b23-4e14-86bd-2de0d4bcf964" providerId="ADAL" clId="{0AC83CA1-40D1-4675-B046-8EC3ABBB2CB6}" dt="2021-10-03T09:51:48.644" v="552" actId="47"/>
        <pc:sldMkLst>
          <pc:docMk/>
          <pc:sldMk cId="316147874" sldId="856"/>
        </pc:sldMkLst>
      </pc:sldChg>
      <pc:sldChg chg="del">
        <pc:chgData name="Roelof van Marrum" userId="83659d33-7b23-4e14-86bd-2de0d4bcf964" providerId="ADAL" clId="{0AC83CA1-40D1-4675-B046-8EC3ABBB2CB6}" dt="2021-10-03T09:51:48.948" v="554" actId="47"/>
        <pc:sldMkLst>
          <pc:docMk/>
          <pc:sldMk cId="3187542328" sldId="857"/>
        </pc:sldMkLst>
      </pc:sldChg>
      <pc:sldChg chg="del">
        <pc:chgData name="Roelof van Marrum" userId="83659d33-7b23-4e14-86bd-2de0d4bcf964" providerId="ADAL" clId="{0AC83CA1-40D1-4675-B046-8EC3ABBB2CB6}" dt="2021-10-03T09:51:49.117" v="555" actId="47"/>
        <pc:sldMkLst>
          <pc:docMk/>
          <pc:sldMk cId="640306387" sldId="858"/>
        </pc:sldMkLst>
      </pc:sldChg>
      <pc:sldChg chg="del">
        <pc:chgData name="Roelof van Marrum" userId="83659d33-7b23-4e14-86bd-2de0d4bcf964" providerId="ADAL" clId="{0AC83CA1-40D1-4675-B046-8EC3ABBB2CB6}" dt="2021-10-03T09:51:49.241" v="556" actId="47"/>
        <pc:sldMkLst>
          <pc:docMk/>
          <pc:sldMk cId="3243500246" sldId="860"/>
        </pc:sldMkLst>
      </pc:sldChg>
      <pc:sldChg chg="del">
        <pc:chgData name="Roelof van Marrum" userId="83659d33-7b23-4e14-86bd-2de0d4bcf964" providerId="ADAL" clId="{0AC83CA1-40D1-4675-B046-8EC3ABBB2CB6}" dt="2021-10-03T09:51:49.397" v="557" actId="47"/>
        <pc:sldMkLst>
          <pc:docMk/>
          <pc:sldMk cId="2067638257" sldId="861"/>
        </pc:sldMkLst>
      </pc:sldChg>
      <pc:sldChg chg="del">
        <pc:chgData name="Roelof van Marrum" userId="83659d33-7b23-4e14-86bd-2de0d4bcf964" providerId="ADAL" clId="{0AC83CA1-40D1-4675-B046-8EC3ABBB2CB6}" dt="2021-10-03T09:51:50.322" v="563" actId="47"/>
        <pc:sldMkLst>
          <pc:docMk/>
          <pc:sldMk cId="869014968" sldId="862"/>
        </pc:sldMkLst>
      </pc:sldChg>
      <pc:sldChg chg="del">
        <pc:chgData name="Roelof van Marrum" userId="83659d33-7b23-4e14-86bd-2de0d4bcf964" providerId="ADAL" clId="{0AC83CA1-40D1-4675-B046-8EC3ABBB2CB6}" dt="2021-10-03T09:51:50.483" v="564" actId="47"/>
        <pc:sldMkLst>
          <pc:docMk/>
          <pc:sldMk cId="802879864" sldId="863"/>
        </pc:sldMkLst>
      </pc:sldChg>
      <pc:sldChg chg="modSp mod">
        <pc:chgData name="Roelof van Marrum" userId="83659d33-7b23-4e14-86bd-2de0d4bcf964" providerId="ADAL" clId="{0AC83CA1-40D1-4675-B046-8EC3ABBB2CB6}" dt="2021-10-03T09:55:30.450" v="903" actId="115"/>
        <pc:sldMkLst>
          <pc:docMk/>
          <pc:sldMk cId="2722095774" sldId="877"/>
        </pc:sldMkLst>
        <pc:spChg chg="mod">
          <ac:chgData name="Roelof van Marrum" userId="83659d33-7b23-4e14-86bd-2de0d4bcf964" providerId="ADAL" clId="{0AC83CA1-40D1-4675-B046-8EC3ABBB2CB6}" dt="2021-10-03T09:55:30.450" v="903" actId="115"/>
          <ac:spMkLst>
            <pc:docMk/>
            <pc:sldMk cId="2722095774" sldId="877"/>
            <ac:spMk id="2" creationId="{24D2E679-6F1D-4117-8F9C-D023AF8F95D7}"/>
          </ac:spMkLst>
        </pc:spChg>
      </pc:sldChg>
      <pc:sldChg chg="modSp mod">
        <pc:chgData name="Roelof van Marrum" userId="83659d33-7b23-4e14-86bd-2de0d4bcf964" providerId="ADAL" clId="{0AC83CA1-40D1-4675-B046-8EC3ABBB2CB6}" dt="2021-10-03T09:47:31.412" v="506" actId="115"/>
        <pc:sldMkLst>
          <pc:docMk/>
          <pc:sldMk cId="865365048" sldId="883"/>
        </pc:sldMkLst>
        <pc:spChg chg="mod">
          <ac:chgData name="Roelof van Marrum" userId="83659d33-7b23-4e14-86bd-2de0d4bcf964" providerId="ADAL" clId="{0AC83CA1-40D1-4675-B046-8EC3ABBB2CB6}" dt="2021-10-03T09:47:31.412" v="506" actId="115"/>
          <ac:spMkLst>
            <pc:docMk/>
            <pc:sldMk cId="865365048" sldId="883"/>
            <ac:spMk id="2" creationId="{DC6D8038-DC63-47A5-953A-EC043D908224}"/>
          </ac:spMkLst>
        </pc:spChg>
      </pc:sldChg>
      <pc:sldChg chg="modSp mod">
        <pc:chgData name="Roelof van Marrum" userId="83659d33-7b23-4e14-86bd-2de0d4bcf964" providerId="ADAL" clId="{0AC83CA1-40D1-4675-B046-8EC3ABBB2CB6}" dt="2021-10-03T09:44:01.227" v="389" actId="6549"/>
        <pc:sldMkLst>
          <pc:docMk/>
          <pc:sldMk cId="1147703329" sldId="884"/>
        </pc:sldMkLst>
        <pc:spChg chg="mod">
          <ac:chgData name="Roelof van Marrum" userId="83659d33-7b23-4e14-86bd-2de0d4bcf964" providerId="ADAL" clId="{0AC83CA1-40D1-4675-B046-8EC3ABBB2CB6}" dt="2021-10-03T09:44:01.227" v="389" actId="6549"/>
          <ac:spMkLst>
            <pc:docMk/>
            <pc:sldMk cId="1147703329" sldId="884"/>
            <ac:spMk id="3" creationId="{00000000-0000-0000-0000-000000000000}"/>
          </ac:spMkLst>
        </pc:spChg>
      </pc:sldChg>
      <pc:sldChg chg="del">
        <pc:chgData name="Roelof van Marrum" userId="83659d33-7b23-4e14-86bd-2de0d4bcf964" providerId="ADAL" clId="{0AC83CA1-40D1-4675-B046-8EC3ABBB2CB6}" dt="2021-10-03T09:44:06.420" v="390" actId="47"/>
        <pc:sldMkLst>
          <pc:docMk/>
          <pc:sldMk cId="4199563754" sldId="887"/>
        </pc:sldMkLst>
      </pc:sldChg>
      <pc:sldChg chg="del">
        <pc:chgData name="Roelof van Marrum" userId="83659d33-7b23-4e14-86bd-2de0d4bcf964" providerId="ADAL" clId="{0AC83CA1-40D1-4675-B046-8EC3ABBB2CB6}" dt="2021-10-03T09:44:19.246" v="396" actId="47"/>
        <pc:sldMkLst>
          <pc:docMk/>
          <pc:sldMk cId="3170293610" sldId="889"/>
        </pc:sldMkLst>
      </pc:sldChg>
      <pc:sldChg chg="del">
        <pc:chgData name="Roelof van Marrum" userId="83659d33-7b23-4e14-86bd-2de0d4bcf964" providerId="ADAL" clId="{0AC83CA1-40D1-4675-B046-8EC3ABBB2CB6}" dt="2021-10-03T09:55:04.837" v="893" actId="47"/>
        <pc:sldMkLst>
          <pc:docMk/>
          <pc:sldMk cId="2302773861" sldId="894"/>
        </pc:sldMkLst>
      </pc:sldChg>
      <pc:sldChg chg="del">
        <pc:chgData name="Roelof van Marrum" userId="83659d33-7b23-4e14-86bd-2de0d4bcf964" providerId="ADAL" clId="{0AC83CA1-40D1-4675-B046-8EC3ABBB2CB6}" dt="2021-10-03T09:55:05.725" v="894" actId="47"/>
        <pc:sldMkLst>
          <pc:docMk/>
          <pc:sldMk cId="3464708371" sldId="895"/>
        </pc:sldMkLst>
      </pc:sldChg>
      <pc:sldChg chg="del">
        <pc:chgData name="Roelof van Marrum" userId="83659d33-7b23-4e14-86bd-2de0d4bcf964" providerId="ADAL" clId="{0AC83CA1-40D1-4675-B046-8EC3ABBB2CB6}" dt="2021-10-03T09:55:07.226" v="896" actId="47"/>
        <pc:sldMkLst>
          <pc:docMk/>
          <pc:sldMk cId="3526517520" sldId="896"/>
        </pc:sldMkLst>
      </pc:sldChg>
      <pc:sldChg chg="del">
        <pc:chgData name="Roelof van Marrum" userId="83659d33-7b23-4e14-86bd-2de0d4bcf964" providerId="ADAL" clId="{0AC83CA1-40D1-4675-B046-8EC3ABBB2CB6}" dt="2021-10-03T09:55:06.475" v="895" actId="47"/>
        <pc:sldMkLst>
          <pc:docMk/>
          <pc:sldMk cId="1276044920" sldId="897"/>
        </pc:sldMkLst>
      </pc:sldChg>
      <pc:sldChg chg="del">
        <pc:chgData name="Roelof van Marrum" userId="83659d33-7b23-4e14-86bd-2de0d4bcf964" providerId="ADAL" clId="{0AC83CA1-40D1-4675-B046-8EC3ABBB2CB6}" dt="2021-10-03T09:55:08.053" v="897" actId="47"/>
        <pc:sldMkLst>
          <pc:docMk/>
          <pc:sldMk cId="1160262659" sldId="898"/>
        </pc:sldMkLst>
      </pc:sldChg>
      <pc:sldChg chg="del">
        <pc:chgData name="Roelof van Marrum" userId="83659d33-7b23-4e14-86bd-2de0d4bcf964" providerId="ADAL" clId="{0AC83CA1-40D1-4675-B046-8EC3ABBB2CB6}" dt="2021-10-03T09:55:12.036" v="899" actId="47"/>
        <pc:sldMkLst>
          <pc:docMk/>
          <pc:sldMk cId="3726555497" sldId="899"/>
        </pc:sldMkLst>
      </pc:sldChg>
      <pc:sldChg chg="del">
        <pc:chgData name="Roelof van Marrum" userId="83659d33-7b23-4e14-86bd-2de0d4bcf964" providerId="ADAL" clId="{0AC83CA1-40D1-4675-B046-8EC3ABBB2CB6}" dt="2021-10-03T09:55:10.396" v="898" actId="47"/>
        <pc:sldMkLst>
          <pc:docMk/>
          <pc:sldMk cId="2951947981" sldId="900"/>
        </pc:sldMkLst>
      </pc:sldChg>
      <pc:sldChg chg="del">
        <pc:chgData name="Roelof van Marrum" userId="83659d33-7b23-4e14-86bd-2de0d4bcf964" providerId="ADAL" clId="{0AC83CA1-40D1-4675-B046-8EC3ABBB2CB6}" dt="2021-10-03T09:44:20.629" v="397" actId="47"/>
        <pc:sldMkLst>
          <pc:docMk/>
          <pc:sldMk cId="1103140747" sldId="908"/>
        </pc:sldMkLst>
      </pc:sldChg>
      <pc:sldChg chg="add del">
        <pc:chgData name="Roelof van Marrum" userId="83659d33-7b23-4e14-86bd-2de0d4bcf964" providerId="ADAL" clId="{0AC83CA1-40D1-4675-B046-8EC3ABBB2CB6}" dt="2021-10-03T09:45:39.196" v="457" actId="47"/>
        <pc:sldMkLst>
          <pc:docMk/>
          <pc:sldMk cId="3918772333" sldId="910"/>
        </pc:sldMkLst>
      </pc:sldChg>
      <pc:sldChg chg="del">
        <pc:chgData name="Roelof van Marrum" userId="83659d33-7b23-4e14-86bd-2de0d4bcf964" providerId="ADAL" clId="{0AC83CA1-40D1-4675-B046-8EC3ABBB2CB6}" dt="2021-10-03T09:45:59.344" v="473" actId="47"/>
        <pc:sldMkLst>
          <pc:docMk/>
          <pc:sldMk cId="2456978126" sldId="922"/>
        </pc:sldMkLst>
      </pc:sldChg>
      <pc:sldChg chg="del">
        <pc:chgData name="Roelof van Marrum" userId="83659d33-7b23-4e14-86bd-2de0d4bcf964" providerId="ADAL" clId="{0AC83CA1-40D1-4675-B046-8EC3ABBB2CB6}" dt="2021-10-03T09:45:55.907" v="468" actId="47"/>
        <pc:sldMkLst>
          <pc:docMk/>
          <pc:sldMk cId="4094327602" sldId="923"/>
        </pc:sldMkLst>
      </pc:sldChg>
      <pc:sldChg chg="del">
        <pc:chgData name="Roelof van Marrum" userId="83659d33-7b23-4e14-86bd-2de0d4bcf964" providerId="ADAL" clId="{0AC83CA1-40D1-4675-B046-8EC3ABBB2CB6}" dt="2021-10-03T09:45:53.611" v="464" actId="47"/>
        <pc:sldMkLst>
          <pc:docMk/>
          <pc:sldMk cId="2422066875" sldId="924"/>
        </pc:sldMkLst>
      </pc:sldChg>
      <pc:sldChg chg="del">
        <pc:chgData name="Roelof van Marrum" userId="83659d33-7b23-4e14-86bd-2de0d4bcf964" providerId="ADAL" clId="{0AC83CA1-40D1-4675-B046-8EC3ABBB2CB6}" dt="2021-10-03T09:45:50.338" v="460" actId="47"/>
        <pc:sldMkLst>
          <pc:docMk/>
          <pc:sldMk cId="1432208031" sldId="925"/>
        </pc:sldMkLst>
      </pc:sldChg>
      <pc:sldChg chg="del">
        <pc:chgData name="Roelof van Marrum" userId="83659d33-7b23-4e14-86bd-2de0d4bcf964" providerId="ADAL" clId="{0AC83CA1-40D1-4675-B046-8EC3ABBB2CB6}" dt="2021-10-03T09:45:42.933" v="458" actId="47"/>
        <pc:sldMkLst>
          <pc:docMk/>
          <pc:sldMk cId="3736619417" sldId="927"/>
        </pc:sldMkLst>
      </pc:sldChg>
      <pc:sldChg chg="del">
        <pc:chgData name="Roelof van Marrum" userId="83659d33-7b23-4e14-86bd-2de0d4bcf964" providerId="ADAL" clId="{0AC83CA1-40D1-4675-B046-8EC3ABBB2CB6}" dt="2021-10-03T09:45:51.429" v="461" actId="47"/>
        <pc:sldMkLst>
          <pc:docMk/>
          <pc:sldMk cId="3418215990" sldId="930"/>
        </pc:sldMkLst>
      </pc:sldChg>
      <pc:sldChg chg="del">
        <pc:chgData name="Roelof van Marrum" userId="83659d33-7b23-4e14-86bd-2de0d4bcf964" providerId="ADAL" clId="{0AC83CA1-40D1-4675-B046-8EC3ABBB2CB6}" dt="2021-10-03T09:45:52.964" v="463" actId="47"/>
        <pc:sldMkLst>
          <pc:docMk/>
          <pc:sldMk cId="3019972898" sldId="932"/>
        </pc:sldMkLst>
      </pc:sldChg>
      <pc:sldChg chg="del">
        <pc:chgData name="Roelof van Marrum" userId="83659d33-7b23-4e14-86bd-2de0d4bcf964" providerId="ADAL" clId="{0AC83CA1-40D1-4675-B046-8EC3ABBB2CB6}" dt="2021-10-03T09:45:54.263" v="465" actId="47"/>
        <pc:sldMkLst>
          <pc:docMk/>
          <pc:sldMk cId="3041706076" sldId="933"/>
        </pc:sldMkLst>
      </pc:sldChg>
      <pc:sldChg chg="del">
        <pc:chgData name="Roelof van Marrum" userId="83659d33-7b23-4e14-86bd-2de0d4bcf964" providerId="ADAL" clId="{0AC83CA1-40D1-4675-B046-8EC3ABBB2CB6}" dt="2021-10-03T09:45:54.801" v="466" actId="47"/>
        <pc:sldMkLst>
          <pc:docMk/>
          <pc:sldMk cId="979413744" sldId="934"/>
        </pc:sldMkLst>
      </pc:sldChg>
      <pc:sldChg chg="del">
        <pc:chgData name="Roelof van Marrum" userId="83659d33-7b23-4e14-86bd-2de0d4bcf964" providerId="ADAL" clId="{0AC83CA1-40D1-4675-B046-8EC3ABBB2CB6}" dt="2021-10-03T09:45:55.404" v="467" actId="47"/>
        <pc:sldMkLst>
          <pc:docMk/>
          <pc:sldMk cId="3100291702" sldId="935"/>
        </pc:sldMkLst>
      </pc:sldChg>
      <pc:sldChg chg="del">
        <pc:chgData name="Roelof van Marrum" userId="83659d33-7b23-4e14-86bd-2de0d4bcf964" providerId="ADAL" clId="{0AC83CA1-40D1-4675-B046-8EC3ABBB2CB6}" dt="2021-10-03T09:45:56.569" v="469" actId="47"/>
        <pc:sldMkLst>
          <pc:docMk/>
          <pc:sldMk cId="114497506" sldId="936"/>
        </pc:sldMkLst>
      </pc:sldChg>
      <pc:sldChg chg="del">
        <pc:chgData name="Roelof van Marrum" userId="83659d33-7b23-4e14-86bd-2de0d4bcf964" providerId="ADAL" clId="{0AC83CA1-40D1-4675-B046-8EC3ABBB2CB6}" dt="2021-10-03T09:45:58.006" v="471" actId="47"/>
        <pc:sldMkLst>
          <pc:docMk/>
          <pc:sldMk cId="1822752080" sldId="937"/>
        </pc:sldMkLst>
      </pc:sldChg>
      <pc:sldChg chg="del">
        <pc:chgData name="Roelof van Marrum" userId="83659d33-7b23-4e14-86bd-2de0d4bcf964" providerId="ADAL" clId="{0AC83CA1-40D1-4675-B046-8EC3ABBB2CB6}" dt="2021-10-03T09:46:00.209" v="474" actId="47"/>
        <pc:sldMkLst>
          <pc:docMk/>
          <pc:sldMk cId="608588015" sldId="938"/>
        </pc:sldMkLst>
      </pc:sldChg>
      <pc:sldChg chg="del">
        <pc:chgData name="Roelof van Marrum" userId="83659d33-7b23-4e14-86bd-2de0d4bcf964" providerId="ADAL" clId="{0AC83CA1-40D1-4675-B046-8EC3ABBB2CB6}" dt="2021-10-03T09:46:08.862" v="475" actId="47"/>
        <pc:sldMkLst>
          <pc:docMk/>
          <pc:sldMk cId="3692285459" sldId="939"/>
        </pc:sldMkLst>
      </pc:sldChg>
      <pc:sldChg chg="del">
        <pc:chgData name="Roelof van Marrum" userId="83659d33-7b23-4e14-86bd-2de0d4bcf964" providerId="ADAL" clId="{0AC83CA1-40D1-4675-B046-8EC3ABBB2CB6}" dt="2021-10-03T09:44:49.545" v="424" actId="47"/>
        <pc:sldMkLst>
          <pc:docMk/>
          <pc:sldMk cId="4242141877" sldId="946"/>
        </pc:sldMkLst>
      </pc:sldChg>
      <pc:sldChg chg="del">
        <pc:chgData name="Roelof van Marrum" userId="83659d33-7b23-4e14-86bd-2de0d4bcf964" providerId="ADAL" clId="{0AC83CA1-40D1-4675-B046-8EC3ABBB2CB6}" dt="2021-10-03T09:51:48.797" v="553" actId="47"/>
        <pc:sldMkLst>
          <pc:docMk/>
          <pc:sldMk cId="3547071581" sldId="951"/>
        </pc:sldMkLst>
      </pc:sldChg>
      <pc:sldChg chg="del">
        <pc:chgData name="Roelof van Marrum" userId="83659d33-7b23-4e14-86bd-2de0d4bcf964" providerId="ADAL" clId="{0AC83CA1-40D1-4675-B046-8EC3ABBB2CB6}" dt="2021-10-03T09:45:19.473" v="453" actId="47"/>
        <pc:sldMkLst>
          <pc:docMk/>
          <pc:sldMk cId="2798160192" sldId="952"/>
        </pc:sldMkLst>
      </pc:sldChg>
      <pc:sldChg chg="del">
        <pc:chgData name="Roelof van Marrum" userId="83659d33-7b23-4e14-86bd-2de0d4bcf964" providerId="ADAL" clId="{0AC83CA1-40D1-4675-B046-8EC3ABBB2CB6}" dt="2021-10-03T09:45:18.255" v="452" actId="47"/>
        <pc:sldMkLst>
          <pc:docMk/>
          <pc:sldMk cId="3933810079" sldId="953"/>
        </pc:sldMkLst>
      </pc:sldChg>
      <pc:sldChg chg="del">
        <pc:chgData name="Roelof van Marrum" userId="83659d33-7b23-4e14-86bd-2de0d4bcf964" providerId="ADAL" clId="{0AC83CA1-40D1-4675-B046-8EC3ABBB2CB6}" dt="2021-10-03T09:45:17.545" v="451" actId="47"/>
        <pc:sldMkLst>
          <pc:docMk/>
          <pc:sldMk cId="1759766046" sldId="954"/>
        </pc:sldMkLst>
      </pc:sldChg>
      <pc:sldChg chg="del">
        <pc:chgData name="Roelof van Marrum" userId="83659d33-7b23-4e14-86bd-2de0d4bcf964" providerId="ADAL" clId="{0AC83CA1-40D1-4675-B046-8EC3ABBB2CB6}" dt="2021-10-03T09:45:16.153" v="450" actId="47"/>
        <pc:sldMkLst>
          <pc:docMk/>
          <pc:sldMk cId="3618576307" sldId="955"/>
        </pc:sldMkLst>
      </pc:sldChg>
      <pc:sldChg chg="del">
        <pc:chgData name="Roelof van Marrum" userId="83659d33-7b23-4e14-86bd-2de0d4bcf964" providerId="ADAL" clId="{0AC83CA1-40D1-4675-B046-8EC3ABBB2CB6}" dt="2021-10-03T09:45:15.031" v="449" actId="47"/>
        <pc:sldMkLst>
          <pc:docMk/>
          <pc:sldMk cId="100732248" sldId="956"/>
        </pc:sldMkLst>
      </pc:sldChg>
      <pc:sldChg chg="del">
        <pc:chgData name="Roelof van Marrum" userId="83659d33-7b23-4e14-86bd-2de0d4bcf964" providerId="ADAL" clId="{0AC83CA1-40D1-4675-B046-8EC3ABBB2CB6}" dt="2021-10-03T09:45:13.904" v="448" actId="47"/>
        <pc:sldMkLst>
          <pc:docMk/>
          <pc:sldMk cId="1352313147" sldId="957"/>
        </pc:sldMkLst>
      </pc:sldChg>
      <pc:sldChg chg="del">
        <pc:chgData name="Roelof van Marrum" userId="83659d33-7b23-4e14-86bd-2de0d4bcf964" providerId="ADAL" clId="{0AC83CA1-40D1-4675-B046-8EC3ABBB2CB6}" dt="2021-10-03T09:45:25.017" v="454" actId="47"/>
        <pc:sldMkLst>
          <pc:docMk/>
          <pc:sldMk cId="2118712722" sldId="958"/>
        </pc:sldMkLst>
      </pc:sldChg>
      <pc:sldChg chg="del">
        <pc:chgData name="Roelof van Marrum" userId="83659d33-7b23-4e14-86bd-2de0d4bcf964" providerId="ADAL" clId="{0AC83CA1-40D1-4675-B046-8EC3ABBB2CB6}" dt="2021-10-03T09:45:08.980" v="447" actId="47"/>
        <pc:sldMkLst>
          <pc:docMk/>
          <pc:sldMk cId="3930451886" sldId="960"/>
        </pc:sldMkLst>
      </pc:sldChg>
      <pc:sldChg chg="del">
        <pc:chgData name="Roelof van Marrum" userId="83659d33-7b23-4e14-86bd-2de0d4bcf964" providerId="ADAL" clId="{0AC83CA1-40D1-4675-B046-8EC3ABBB2CB6}" dt="2021-10-03T09:45:07.692" v="446" actId="47"/>
        <pc:sldMkLst>
          <pc:docMk/>
          <pc:sldMk cId="2644462425" sldId="961"/>
        </pc:sldMkLst>
      </pc:sldChg>
      <pc:sldChg chg="del">
        <pc:chgData name="Roelof van Marrum" userId="83659d33-7b23-4e14-86bd-2de0d4bcf964" providerId="ADAL" clId="{0AC83CA1-40D1-4675-B046-8EC3ABBB2CB6}" dt="2021-10-03T09:51:50.963" v="567" actId="47"/>
        <pc:sldMkLst>
          <pc:docMk/>
          <pc:sldMk cId="900465628" sldId="962"/>
        </pc:sldMkLst>
      </pc:sldChg>
      <pc:sldChg chg="del">
        <pc:chgData name="Roelof van Marrum" userId="83659d33-7b23-4e14-86bd-2de0d4bcf964" providerId="ADAL" clId="{0AC83CA1-40D1-4675-B046-8EC3ABBB2CB6}" dt="2021-10-03T09:51:51.122" v="568" actId="47"/>
        <pc:sldMkLst>
          <pc:docMk/>
          <pc:sldMk cId="2319052575" sldId="963"/>
        </pc:sldMkLst>
      </pc:sldChg>
      <pc:sldChg chg="del">
        <pc:chgData name="Roelof van Marrum" userId="83659d33-7b23-4e14-86bd-2de0d4bcf964" providerId="ADAL" clId="{0AC83CA1-40D1-4675-B046-8EC3ABBB2CB6}" dt="2021-10-03T09:51:51.637" v="570" actId="47"/>
        <pc:sldMkLst>
          <pc:docMk/>
          <pc:sldMk cId="1404734738" sldId="964"/>
        </pc:sldMkLst>
      </pc:sldChg>
      <pc:sldChg chg="del">
        <pc:chgData name="Roelof van Marrum" userId="83659d33-7b23-4e14-86bd-2de0d4bcf964" providerId="ADAL" clId="{0AC83CA1-40D1-4675-B046-8EC3ABBB2CB6}" dt="2021-10-03T09:51:52.007" v="572" actId="47"/>
        <pc:sldMkLst>
          <pc:docMk/>
          <pc:sldMk cId="529463332" sldId="965"/>
        </pc:sldMkLst>
      </pc:sldChg>
      <pc:sldChg chg="del">
        <pc:chgData name="Roelof van Marrum" userId="83659d33-7b23-4e14-86bd-2de0d4bcf964" providerId="ADAL" clId="{0AC83CA1-40D1-4675-B046-8EC3ABBB2CB6}" dt="2021-10-03T09:51:52.170" v="573" actId="47"/>
        <pc:sldMkLst>
          <pc:docMk/>
          <pc:sldMk cId="2060856058" sldId="966"/>
        </pc:sldMkLst>
      </pc:sldChg>
      <pc:sldChg chg="del">
        <pc:chgData name="Roelof van Marrum" userId="83659d33-7b23-4e14-86bd-2de0d4bcf964" providerId="ADAL" clId="{0AC83CA1-40D1-4675-B046-8EC3ABBB2CB6}" dt="2021-10-03T09:51:52.930" v="576" actId="47"/>
        <pc:sldMkLst>
          <pc:docMk/>
          <pc:sldMk cId="4275409997" sldId="967"/>
        </pc:sldMkLst>
      </pc:sldChg>
      <pc:sldChg chg="del">
        <pc:chgData name="Roelof van Marrum" userId="83659d33-7b23-4e14-86bd-2de0d4bcf964" providerId="ADAL" clId="{0AC83CA1-40D1-4675-B046-8EC3ABBB2CB6}" dt="2021-10-03T09:51:53.112" v="577" actId="47"/>
        <pc:sldMkLst>
          <pc:docMk/>
          <pc:sldMk cId="523279007" sldId="968"/>
        </pc:sldMkLst>
      </pc:sldChg>
      <pc:sldChg chg="del">
        <pc:chgData name="Roelof van Marrum" userId="83659d33-7b23-4e14-86bd-2de0d4bcf964" providerId="ADAL" clId="{0AC83CA1-40D1-4675-B046-8EC3ABBB2CB6}" dt="2021-10-03T09:51:54.116" v="578" actId="47"/>
        <pc:sldMkLst>
          <pc:docMk/>
          <pc:sldMk cId="280704195" sldId="969"/>
        </pc:sldMkLst>
      </pc:sldChg>
      <pc:sldChg chg="del">
        <pc:chgData name="Roelof van Marrum" userId="83659d33-7b23-4e14-86bd-2de0d4bcf964" providerId="ADAL" clId="{0AC83CA1-40D1-4675-B046-8EC3ABBB2CB6}" dt="2021-10-03T09:51:54.301" v="579" actId="47"/>
        <pc:sldMkLst>
          <pc:docMk/>
          <pc:sldMk cId="114555535" sldId="970"/>
        </pc:sldMkLst>
      </pc:sldChg>
      <pc:sldChg chg="del">
        <pc:chgData name="Roelof van Marrum" userId="83659d33-7b23-4e14-86bd-2de0d4bcf964" providerId="ADAL" clId="{0AC83CA1-40D1-4675-B046-8EC3ABBB2CB6}" dt="2021-10-03T09:51:54.673" v="581" actId="47"/>
        <pc:sldMkLst>
          <pc:docMk/>
          <pc:sldMk cId="2610573282" sldId="971"/>
        </pc:sldMkLst>
      </pc:sldChg>
      <pc:sldChg chg="del">
        <pc:chgData name="Roelof van Marrum" userId="83659d33-7b23-4e14-86bd-2de0d4bcf964" providerId="ADAL" clId="{0AC83CA1-40D1-4675-B046-8EC3ABBB2CB6}" dt="2021-10-03T09:51:55.235" v="582" actId="47"/>
        <pc:sldMkLst>
          <pc:docMk/>
          <pc:sldMk cId="1601831990" sldId="972"/>
        </pc:sldMkLst>
      </pc:sldChg>
      <pc:sldChg chg="del">
        <pc:chgData name="Roelof van Marrum" userId="83659d33-7b23-4e14-86bd-2de0d4bcf964" providerId="ADAL" clId="{0AC83CA1-40D1-4675-B046-8EC3ABBB2CB6}" dt="2021-10-03T09:51:56.091" v="584" actId="47"/>
        <pc:sldMkLst>
          <pc:docMk/>
          <pc:sldMk cId="3000541577" sldId="973"/>
        </pc:sldMkLst>
      </pc:sldChg>
      <pc:sldChg chg="del">
        <pc:chgData name="Roelof van Marrum" userId="83659d33-7b23-4e14-86bd-2de0d4bcf964" providerId="ADAL" clId="{0AC83CA1-40D1-4675-B046-8EC3ABBB2CB6}" dt="2021-10-03T09:51:56.560" v="585" actId="47"/>
        <pc:sldMkLst>
          <pc:docMk/>
          <pc:sldMk cId="804772320" sldId="974"/>
        </pc:sldMkLst>
      </pc:sldChg>
      <pc:sldChg chg="del">
        <pc:chgData name="Roelof van Marrum" userId="83659d33-7b23-4e14-86bd-2de0d4bcf964" providerId="ADAL" clId="{0AC83CA1-40D1-4675-B046-8EC3ABBB2CB6}" dt="2021-10-03T09:51:57.106" v="586" actId="47"/>
        <pc:sldMkLst>
          <pc:docMk/>
          <pc:sldMk cId="4138165335" sldId="975"/>
        </pc:sldMkLst>
      </pc:sldChg>
      <pc:sldChg chg="del">
        <pc:chgData name="Roelof van Marrum" userId="83659d33-7b23-4e14-86bd-2de0d4bcf964" providerId="ADAL" clId="{0AC83CA1-40D1-4675-B046-8EC3ABBB2CB6}" dt="2021-10-03T09:51:54.485" v="580" actId="47"/>
        <pc:sldMkLst>
          <pc:docMk/>
          <pc:sldMk cId="2351133947" sldId="976"/>
        </pc:sldMkLst>
      </pc:sldChg>
      <pc:sldChg chg="del">
        <pc:chgData name="Roelof van Marrum" userId="83659d33-7b23-4e14-86bd-2de0d4bcf964" providerId="ADAL" clId="{0AC83CA1-40D1-4675-B046-8EC3ABBB2CB6}" dt="2021-10-03T09:40:18.136" v="129" actId="47"/>
        <pc:sldMkLst>
          <pc:docMk/>
          <pc:sldMk cId="2463036124" sldId="980"/>
        </pc:sldMkLst>
      </pc:sldChg>
      <pc:sldChg chg="del">
        <pc:chgData name="Roelof van Marrum" userId="83659d33-7b23-4e14-86bd-2de0d4bcf964" providerId="ADAL" clId="{0AC83CA1-40D1-4675-B046-8EC3ABBB2CB6}" dt="2021-10-03T09:54:57.511" v="892" actId="47"/>
        <pc:sldMkLst>
          <pc:docMk/>
          <pc:sldMk cId="511977168" sldId="982"/>
        </pc:sldMkLst>
      </pc:sldChg>
      <pc:sldChg chg="del">
        <pc:chgData name="Roelof van Marrum" userId="83659d33-7b23-4e14-86bd-2de0d4bcf964" providerId="ADAL" clId="{0AC83CA1-40D1-4675-B046-8EC3ABBB2CB6}" dt="2021-10-03T09:45:52.222" v="462" actId="47"/>
        <pc:sldMkLst>
          <pc:docMk/>
          <pc:sldMk cId="305438076" sldId="984"/>
        </pc:sldMkLst>
      </pc:sldChg>
      <pc:sldChg chg="modSp mod">
        <pc:chgData name="Roelof van Marrum" userId="83659d33-7b23-4e14-86bd-2de0d4bcf964" providerId="ADAL" clId="{0AC83CA1-40D1-4675-B046-8EC3ABBB2CB6}" dt="2021-10-03T09:41:31.188" v="149" actId="20577"/>
        <pc:sldMkLst>
          <pc:docMk/>
          <pc:sldMk cId="1330693338" sldId="986"/>
        </pc:sldMkLst>
        <pc:spChg chg="mod">
          <ac:chgData name="Roelof van Marrum" userId="83659d33-7b23-4e14-86bd-2de0d4bcf964" providerId="ADAL" clId="{0AC83CA1-40D1-4675-B046-8EC3ABBB2CB6}" dt="2021-10-03T09:41:31.188" v="149" actId="20577"/>
          <ac:spMkLst>
            <pc:docMk/>
            <pc:sldMk cId="1330693338" sldId="986"/>
            <ac:spMk id="3" creationId="{3E5E3F45-C908-4BA7-BEC5-DB0A5447C536}"/>
          </ac:spMkLst>
        </pc:spChg>
      </pc:sldChg>
      <pc:sldChg chg="del">
        <pc:chgData name="Roelof van Marrum" userId="83659d33-7b23-4e14-86bd-2de0d4bcf964" providerId="ADAL" clId="{0AC83CA1-40D1-4675-B046-8EC3ABBB2CB6}" dt="2021-10-03T09:39:38.683" v="126" actId="47"/>
        <pc:sldMkLst>
          <pc:docMk/>
          <pc:sldMk cId="3242560451" sldId="990"/>
        </pc:sldMkLst>
      </pc:sldChg>
      <pc:sldChg chg="modSp mod">
        <pc:chgData name="Roelof van Marrum" userId="83659d33-7b23-4e14-86bd-2de0d4bcf964" providerId="ADAL" clId="{0AC83CA1-40D1-4675-B046-8EC3ABBB2CB6}" dt="2021-10-03T09:40:41.287" v="137" actId="6549"/>
        <pc:sldMkLst>
          <pc:docMk/>
          <pc:sldMk cId="1366982458" sldId="1780"/>
        </pc:sldMkLst>
        <pc:spChg chg="mod">
          <ac:chgData name="Roelof van Marrum" userId="83659d33-7b23-4e14-86bd-2de0d4bcf964" providerId="ADAL" clId="{0AC83CA1-40D1-4675-B046-8EC3ABBB2CB6}" dt="2021-10-03T09:40:41.287" v="137" actId="6549"/>
          <ac:spMkLst>
            <pc:docMk/>
            <pc:sldMk cId="1366982458" sldId="1780"/>
            <ac:spMk id="3" creationId="{92F5F616-B155-40E8-9B14-5630A09230DB}"/>
          </ac:spMkLst>
        </pc:spChg>
      </pc:sldChg>
      <pc:sldChg chg="del">
        <pc:chgData name="Roelof van Marrum" userId="83659d33-7b23-4e14-86bd-2de0d4bcf964" providerId="ADAL" clId="{0AC83CA1-40D1-4675-B046-8EC3ABBB2CB6}" dt="2021-10-03T09:51:50.011" v="561" actId="47"/>
        <pc:sldMkLst>
          <pc:docMk/>
          <pc:sldMk cId="1850327864" sldId="1781"/>
        </pc:sldMkLst>
      </pc:sldChg>
      <pc:sldChg chg="del">
        <pc:chgData name="Roelof van Marrum" userId="83659d33-7b23-4e14-86bd-2de0d4bcf964" providerId="ADAL" clId="{0AC83CA1-40D1-4675-B046-8EC3ABBB2CB6}" dt="2021-10-03T09:44:50.151" v="427" actId="47"/>
        <pc:sldMkLst>
          <pc:docMk/>
          <pc:sldMk cId="2937080952" sldId="1783"/>
        </pc:sldMkLst>
      </pc:sldChg>
      <pc:sldChg chg="del">
        <pc:chgData name="Roelof van Marrum" userId="83659d33-7b23-4e14-86bd-2de0d4bcf964" providerId="ADAL" clId="{0AC83CA1-40D1-4675-B046-8EC3ABBB2CB6}" dt="2021-10-03T09:44:52.725" v="434" actId="47"/>
        <pc:sldMkLst>
          <pc:docMk/>
          <pc:sldMk cId="3428370416" sldId="1784"/>
        </pc:sldMkLst>
      </pc:sldChg>
      <pc:sldChg chg="del">
        <pc:chgData name="Roelof van Marrum" userId="83659d33-7b23-4e14-86bd-2de0d4bcf964" providerId="ADAL" clId="{0AC83CA1-40D1-4675-B046-8EC3ABBB2CB6}" dt="2021-10-03T09:56:18.994" v="908" actId="47"/>
        <pc:sldMkLst>
          <pc:docMk/>
          <pc:sldMk cId="2137816126" sldId="1785"/>
        </pc:sldMkLst>
      </pc:sldChg>
      <pc:sldChg chg="del">
        <pc:chgData name="Roelof van Marrum" userId="83659d33-7b23-4e14-86bd-2de0d4bcf964" providerId="ADAL" clId="{0AC83CA1-40D1-4675-B046-8EC3ABBB2CB6}" dt="2021-10-03T09:51:55.418" v="583" actId="47"/>
        <pc:sldMkLst>
          <pc:docMk/>
          <pc:sldMk cId="4222560384" sldId="1786"/>
        </pc:sldMkLst>
      </pc:sldChg>
      <pc:sldChg chg="modSp new mod">
        <pc:chgData name="Roelof van Marrum" userId="83659d33-7b23-4e14-86bd-2de0d4bcf964" providerId="ADAL" clId="{0AC83CA1-40D1-4675-B046-8EC3ABBB2CB6}" dt="2021-10-03T09:39:22.879" v="124" actId="20577"/>
        <pc:sldMkLst>
          <pc:docMk/>
          <pc:sldMk cId="1165094790" sldId="1790"/>
        </pc:sldMkLst>
        <pc:spChg chg="mod">
          <ac:chgData name="Roelof van Marrum" userId="83659d33-7b23-4e14-86bd-2de0d4bcf964" providerId="ADAL" clId="{0AC83CA1-40D1-4675-B046-8EC3ABBB2CB6}" dt="2021-10-03T09:38:57.515" v="49" actId="20577"/>
          <ac:spMkLst>
            <pc:docMk/>
            <pc:sldMk cId="1165094790" sldId="1790"/>
            <ac:spMk id="2" creationId="{E9313FCD-9710-4172-8935-51F9074B3F6C}"/>
          </ac:spMkLst>
        </pc:spChg>
        <pc:spChg chg="mod">
          <ac:chgData name="Roelof van Marrum" userId="83659d33-7b23-4e14-86bd-2de0d4bcf964" providerId="ADAL" clId="{0AC83CA1-40D1-4675-B046-8EC3ABBB2CB6}" dt="2021-10-03T09:39:22.879" v="124" actId="20577"/>
          <ac:spMkLst>
            <pc:docMk/>
            <pc:sldMk cId="1165094790" sldId="1790"/>
            <ac:spMk id="3" creationId="{10E1FF27-02C6-4EC1-9015-3232190D5AB1}"/>
          </ac:spMkLst>
        </pc:spChg>
      </pc:sldChg>
      <pc:sldChg chg="modSp new mod">
        <pc:chgData name="Roelof van Marrum" userId="83659d33-7b23-4e14-86bd-2de0d4bcf964" providerId="ADAL" clId="{0AC83CA1-40D1-4675-B046-8EC3ABBB2CB6}" dt="2021-10-03T09:55:19.853" v="901" actId="115"/>
        <pc:sldMkLst>
          <pc:docMk/>
          <pc:sldMk cId="2001577155" sldId="1791"/>
        </pc:sldMkLst>
        <pc:spChg chg="mod">
          <ac:chgData name="Roelof van Marrum" userId="83659d33-7b23-4e14-86bd-2de0d4bcf964" providerId="ADAL" clId="{0AC83CA1-40D1-4675-B046-8EC3ABBB2CB6}" dt="2021-10-03T09:55:19.853" v="901" actId="115"/>
          <ac:spMkLst>
            <pc:docMk/>
            <pc:sldMk cId="2001577155" sldId="1791"/>
            <ac:spMk id="2" creationId="{7469125B-F45D-437A-AE80-89798DE26698}"/>
          </ac:spMkLst>
        </pc:spChg>
        <pc:spChg chg="mod">
          <ac:chgData name="Roelof van Marrum" userId="83659d33-7b23-4e14-86bd-2de0d4bcf964" providerId="ADAL" clId="{0AC83CA1-40D1-4675-B046-8EC3ABBB2CB6}" dt="2021-10-03T09:50:54.128" v="547" actId="6549"/>
          <ac:spMkLst>
            <pc:docMk/>
            <pc:sldMk cId="2001577155" sldId="1791"/>
            <ac:spMk id="3" creationId="{1241446B-8C2B-496C-BA4D-73300AB88475}"/>
          </ac:spMkLst>
        </pc:spChg>
      </pc:sldChg>
      <pc:sldChg chg="modSp new mod">
        <pc:chgData name="Roelof van Marrum" userId="83659d33-7b23-4e14-86bd-2de0d4bcf964" providerId="ADAL" clId="{0AC83CA1-40D1-4675-B046-8EC3ABBB2CB6}" dt="2021-10-03T09:54:01.403" v="889" actId="6549"/>
        <pc:sldMkLst>
          <pc:docMk/>
          <pc:sldMk cId="1730264760" sldId="1794"/>
        </pc:sldMkLst>
        <pc:spChg chg="mod">
          <ac:chgData name="Roelof van Marrum" userId="83659d33-7b23-4e14-86bd-2de0d4bcf964" providerId="ADAL" clId="{0AC83CA1-40D1-4675-B046-8EC3ABBB2CB6}" dt="2021-10-03T09:52:32.707" v="629" actId="20577"/>
          <ac:spMkLst>
            <pc:docMk/>
            <pc:sldMk cId="1730264760" sldId="1794"/>
            <ac:spMk id="2" creationId="{8CBC1435-944F-47AF-8745-60B3FE1AD282}"/>
          </ac:spMkLst>
        </pc:spChg>
        <pc:spChg chg="mod">
          <ac:chgData name="Roelof van Marrum" userId="83659d33-7b23-4e14-86bd-2de0d4bcf964" providerId="ADAL" clId="{0AC83CA1-40D1-4675-B046-8EC3ABBB2CB6}" dt="2021-10-03T09:54:01.403" v="889" actId="6549"/>
          <ac:spMkLst>
            <pc:docMk/>
            <pc:sldMk cId="1730264760" sldId="1794"/>
            <ac:spMk id="3" creationId="{2222B521-8E28-4ECE-9B1A-B51BC37F4B8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3296BE-336F-4ED6-B640-2870097FFA18}" type="datetimeFigureOut">
              <a:rPr lang="nl-NL" smtClean="0"/>
              <a:t>3-10-2021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7F2587-3366-460C-8FB1-68BE915A960F}" type="slidenum">
              <a:rPr lang="nl-NL" smtClean="0"/>
              <a:t>‹nr.›</a:t>
            </a:fld>
            <a:endParaRPr lang="nl-NL"/>
          </a:p>
        </p:txBody>
      </p:sp>
    </p:spTree>
    <p:extLst>
      <p:ext uri="{BB962C8B-B14F-4D97-AF65-F5344CB8AC3E}">
        <p14:creationId xmlns:p14="http://schemas.microsoft.com/office/powerpoint/2010/main" val="1245463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Helvetica" pitchFamily="34" charset="0"/>
                <a:ea typeface="ＭＳ Ｐゴシック" pitchFamily="34" charset="-128"/>
              </a:defRPr>
            </a:lvl1pPr>
            <a:lvl2pPr marL="742950" indent="-285750" defTabSz="931863" eaLnBrk="0" hangingPunct="0">
              <a:spcBef>
                <a:spcPct val="30000"/>
              </a:spcBef>
              <a:defRPr sz="1200">
                <a:solidFill>
                  <a:schemeClr val="tx1"/>
                </a:solidFill>
                <a:latin typeface="Helvetica" pitchFamily="34" charset="0"/>
                <a:ea typeface="ＭＳ Ｐゴシック" pitchFamily="34" charset="-128"/>
              </a:defRPr>
            </a:lvl2pPr>
            <a:lvl3pPr marL="1143000" indent="-228600" defTabSz="931863" eaLnBrk="0" hangingPunct="0">
              <a:spcBef>
                <a:spcPct val="30000"/>
              </a:spcBef>
              <a:defRPr sz="1200">
                <a:solidFill>
                  <a:schemeClr val="tx1"/>
                </a:solidFill>
                <a:latin typeface="Helvetica" pitchFamily="34" charset="0"/>
                <a:ea typeface="ＭＳ Ｐゴシック" pitchFamily="34" charset="-128"/>
              </a:defRPr>
            </a:lvl3pPr>
            <a:lvl4pPr marL="1600200" indent="-228600" defTabSz="931863" eaLnBrk="0" hangingPunct="0">
              <a:spcBef>
                <a:spcPct val="30000"/>
              </a:spcBef>
              <a:defRPr sz="1200">
                <a:solidFill>
                  <a:schemeClr val="tx1"/>
                </a:solidFill>
                <a:latin typeface="Helvetica" pitchFamily="34" charset="0"/>
                <a:ea typeface="ＭＳ Ｐゴシック" pitchFamily="34" charset="-128"/>
              </a:defRPr>
            </a:lvl4pPr>
            <a:lvl5pPr marL="2057400" indent="-228600" defTabSz="931863" eaLnBrk="0" hangingPunct="0">
              <a:spcBef>
                <a:spcPct val="30000"/>
              </a:spcBef>
              <a:defRPr sz="1200">
                <a:solidFill>
                  <a:schemeClr val="tx1"/>
                </a:solidFill>
                <a:latin typeface="Helvetica"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Helvetica"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Helvetica"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Helvetica"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Helvetica" pitchFamily="34" charset="0"/>
                <a:ea typeface="ＭＳ Ｐゴシック" pitchFamily="34" charset="-128"/>
              </a:defRPr>
            </a:lvl9pPr>
          </a:lstStyle>
          <a:p>
            <a:pPr>
              <a:spcBef>
                <a:spcPct val="0"/>
              </a:spcBef>
              <a:defRPr/>
            </a:pPr>
            <a:r>
              <a:rPr lang="nl-NL" altLang="nl-NL">
                <a:latin typeface="Times" pitchFamily="18" charset="0"/>
              </a:rPr>
              <a:t>Horizontaal Toezicht in de loonpraktijk</a:t>
            </a:r>
          </a:p>
        </p:txBody>
      </p:sp>
      <p:sp>
        <p:nvSpPr>
          <p:cNvPr id="45059" name="Rectangle 6"/>
          <p:cNvSpPr>
            <a:spLocks noGrp="1" noChangeArrowheads="1"/>
          </p:cNvSpPr>
          <p:nvPr>
            <p:ph type="ftr" sz="quarter" idx="4"/>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Helvetica" pitchFamily="34" charset="0"/>
                <a:ea typeface="ＭＳ Ｐゴシック" pitchFamily="34" charset="-128"/>
              </a:defRPr>
            </a:lvl1pPr>
            <a:lvl2pPr marL="742950" indent="-285750" defTabSz="931863" eaLnBrk="0" hangingPunct="0">
              <a:spcBef>
                <a:spcPct val="30000"/>
              </a:spcBef>
              <a:defRPr sz="1200">
                <a:solidFill>
                  <a:schemeClr val="tx1"/>
                </a:solidFill>
                <a:latin typeface="Helvetica" pitchFamily="34" charset="0"/>
                <a:ea typeface="ＭＳ Ｐゴシック" pitchFamily="34" charset="-128"/>
              </a:defRPr>
            </a:lvl2pPr>
            <a:lvl3pPr marL="1143000" indent="-228600" defTabSz="931863" eaLnBrk="0" hangingPunct="0">
              <a:spcBef>
                <a:spcPct val="30000"/>
              </a:spcBef>
              <a:defRPr sz="1200">
                <a:solidFill>
                  <a:schemeClr val="tx1"/>
                </a:solidFill>
                <a:latin typeface="Helvetica" pitchFamily="34" charset="0"/>
                <a:ea typeface="ＭＳ Ｐゴシック" pitchFamily="34" charset="-128"/>
              </a:defRPr>
            </a:lvl3pPr>
            <a:lvl4pPr marL="1600200" indent="-228600" defTabSz="931863" eaLnBrk="0" hangingPunct="0">
              <a:spcBef>
                <a:spcPct val="30000"/>
              </a:spcBef>
              <a:defRPr sz="1200">
                <a:solidFill>
                  <a:schemeClr val="tx1"/>
                </a:solidFill>
                <a:latin typeface="Helvetica" pitchFamily="34" charset="0"/>
                <a:ea typeface="ＭＳ Ｐゴシック" pitchFamily="34" charset="-128"/>
              </a:defRPr>
            </a:lvl4pPr>
            <a:lvl5pPr marL="2057400" indent="-228600" defTabSz="931863" eaLnBrk="0" hangingPunct="0">
              <a:spcBef>
                <a:spcPct val="30000"/>
              </a:spcBef>
              <a:defRPr sz="1200">
                <a:solidFill>
                  <a:schemeClr val="tx1"/>
                </a:solidFill>
                <a:latin typeface="Helvetica" pitchFamily="34" charset="0"/>
                <a:ea typeface="ＭＳ Ｐゴシック" pitchFamily="34" charset="-128"/>
              </a:defRPr>
            </a:lvl5pPr>
            <a:lvl6pPr marL="2514600" indent="-228600" defTabSz="931863" eaLnBrk="0" fontAlgn="base" hangingPunct="0">
              <a:spcBef>
                <a:spcPct val="30000"/>
              </a:spcBef>
              <a:spcAft>
                <a:spcPct val="0"/>
              </a:spcAft>
              <a:defRPr sz="1200">
                <a:solidFill>
                  <a:schemeClr val="tx1"/>
                </a:solidFill>
                <a:latin typeface="Helvetica" pitchFamily="34" charset="0"/>
                <a:ea typeface="ＭＳ Ｐゴシック" pitchFamily="34" charset="-128"/>
              </a:defRPr>
            </a:lvl6pPr>
            <a:lvl7pPr marL="2971800" indent="-228600" defTabSz="931863" eaLnBrk="0" fontAlgn="base" hangingPunct="0">
              <a:spcBef>
                <a:spcPct val="30000"/>
              </a:spcBef>
              <a:spcAft>
                <a:spcPct val="0"/>
              </a:spcAft>
              <a:defRPr sz="1200">
                <a:solidFill>
                  <a:schemeClr val="tx1"/>
                </a:solidFill>
                <a:latin typeface="Helvetica" pitchFamily="34" charset="0"/>
                <a:ea typeface="ＭＳ Ｐゴシック" pitchFamily="34" charset="-128"/>
              </a:defRPr>
            </a:lvl7pPr>
            <a:lvl8pPr marL="3429000" indent="-228600" defTabSz="931863" eaLnBrk="0" fontAlgn="base" hangingPunct="0">
              <a:spcBef>
                <a:spcPct val="30000"/>
              </a:spcBef>
              <a:spcAft>
                <a:spcPct val="0"/>
              </a:spcAft>
              <a:defRPr sz="1200">
                <a:solidFill>
                  <a:schemeClr val="tx1"/>
                </a:solidFill>
                <a:latin typeface="Helvetica" pitchFamily="34" charset="0"/>
                <a:ea typeface="ＭＳ Ｐゴシック" pitchFamily="34" charset="-128"/>
              </a:defRPr>
            </a:lvl8pPr>
            <a:lvl9pPr marL="3886200" indent="-228600" defTabSz="931863" eaLnBrk="0" fontAlgn="base" hangingPunct="0">
              <a:spcBef>
                <a:spcPct val="30000"/>
              </a:spcBef>
              <a:spcAft>
                <a:spcPct val="0"/>
              </a:spcAft>
              <a:defRPr sz="1200">
                <a:solidFill>
                  <a:schemeClr val="tx1"/>
                </a:solidFill>
                <a:latin typeface="Helvetica" pitchFamily="34" charset="0"/>
                <a:ea typeface="ＭＳ Ｐゴシック" pitchFamily="34" charset="-128"/>
              </a:defRPr>
            </a:lvl9pPr>
          </a:lstStyle>
          <a:p>
            <a:pPr>
              <a:spcBef>
                <a:spcPct val="0"/>
              </a:spcBef>
              <a:defRPr/>
            </a:pPr>
            <a:r>
              <a:rPr lang="nl-NL" altLang="nl-NL">
                <a:latin typeface="Times" pitchFamily="18" charset="0"/>
              </a:rPr>
              <a:t>Kwartaalbijeenkomst Lonen (mrt 2011)</a:t>
            </a:r>
          </a:p>
        </p:txBody>
      </p:sp>
      <p:sp>
        <p:nvSpPr>
          <p:cNvPr id="4506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1pPr>
            <a:lvl2pPr marL="742950" indent="-285750" defTabSz="931863"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2pPr>
            <a:lvl3pPr marL="1143000" indent="-228600" defTabSz="931863"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3pPr>
            <a:lvl4pPr marL="1600200" indent="-228600" defTabSz="931863"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4pPr>
            <a:lvl5pPr marL="2057400" indent="-228600" defTabSz="931863" eaLnBrk="0" hangingPunct="0">
              <a:spcBef>
                <a:spcPct val="30000"/>
              </a:spcBef>
              <a:defRPr sz="1200">
                <a:solidFill>
                  <a:schemeClr val="tx1"/>
                </a:solidFill>
                <a:latin typeface="Helvetica" panose="020B0604020202020204" pitchFamily="34" charset="0"/>
                <a:ea typeface="ＭＳ Ｐゴシック" panose="020B0600070205080204" pitchFamily="34" charset="-128"/>
              </a:defRPr>
            </a:lvl5pPr>
            <a:lvl6pPr marL="2514600" indent="-228600" defTabSz="931863" eaLnBrk="0" fontAlgn="base" hangingPunct="0">
              <a:spcBef>
                <a:spcPct val="30000"/>
              </a:spcBef>
              <a:spcAft>
                <a:spcPct val="0"/>
              </a:spcAft>
              <a:defRPr sz="1200">
                <a:solidFill>
                  <a:schemeClr val="tx1"/>
                </a:solidFill>
                <a:latin typeface="Helvetica" panose="020B0604020202020204" pitchFamily="34" charset="0"/>
                <a:ea typeface="ＭＳ Ｐゴシック" panose="020B0600070205080204" pitchFamily="34" charset="-128"/>
              </a:defRPr>
            </a:lvl6pPr>
            <a:lvl7pPr marL="2971800" indent="-228600" defTabSz="931863" eaLnBrk="0" fontAlgn="base" hangingPunct="0">
              <a:spcBef>
                <a:spcPct val="30000"/>
              </a:spcBef>
              <a:spcAft>
                <a:spcPct val="0"/>
              </a:spcAft>
              <a:defRPr sz="1200">
                <a:solidFill>
                  <a:schemeClr val="tx1"/>
                </a:solidFill>
                <a:latin typeface="Helvetica" panose="020B0604020202020204" pitchFamily="34" charset="0"/>
                <a:ea typeface="ＭＳ Ｐゴシック" panose="020B0600070205080204" pitchFamily="34" charset="-128"/>
              </a:defRPr>
            </a:lvl7pPr>
            <a:lvl8pPr marL="3429000" indent="-228600" defTabSz="931863" eaLnBrk="0" fontAlgn="base" hangingPunct="0">
              <a:spcBef>
                <a:spcPct val="30000"/>
              </a:spcBef>
              <a:spcAft>
                <a:spcPct val="0"/>
              </a:spcAft>
              <a:defRPr sz="1200">
                <a:solidFill>
                  <a:schemeClr val="tx1"/>
                </a:solidFill>
                <a:latin typeface="Helvetica" panose="020B0604020202020204" pitchFamily="34" charset="0"/>
                <a:ea typeface="ＭＳ Ｐゴシック" panose="020B0600070205080204" pitchFamily="34" charset="-128"/>
              </a:defRPr>
            </a:lvl8pPr>
            <a:lvl9pPr marL="3886200" indent="-228600" defTabSz="931863" eaLnBrk="0" fontAlgn="base" hangingPunct="0">
              <a:spcBef>
                <a:spcPct val="30000"/>
              </a:spcBef>
              <a:spcAft>
                <a:spcPct val="0"/>
              </a:spcAft>
              <a:defRPr sz="1200">
                <a:solidFill>
                  <a:schemeClr val="tx1"/>
                </a:solidFill>
                <a:latin typeface="Helvetica" panose="020B0604020202020204" pitchFamily="34" charset="0"/>
                <a:ea typeface="ＭＳ Ｐゴシック" panose="020B0600070205080204" pitchFamily="34" charset="-128"/>
              </a:defRPr>
            </a:lvl9pPr>
          </a:lstStyle>
          <a:p>
            <a:pPr>
              <a:spcBef>
                <a:spcPct val="0"/>
              </a:spcBef>
            </a:pPr>
            <a:fld id="{D21B4CEE-D69E-4E99-AE93-05A511285156}" type="slidenum">
              <a:rPr lang="nl-NL" altLang="nl-NL">
                <a:latin typeface="Times" panose="02020603050405020304" pitchFamily="18" charset="0"/>
                <a:cs typeface="Arial" panose="020B0604020202020204" pitchFamily="34" charset="0"/>
              </a:rPr>
              <a:pPr>
                <a:spcBef>
                  <a:spcPct val="0"/>
                </a:spcBef>
              </a:pPr>
              <a:t>58</a:t>
            </a:fld>
            <a:endParaRPr lang="nl-NL" altLang="nl-NL">
              <a:latin typeface="Times" panose="02020603050405020304" pitchFamily="18" charset="0"/>
              <a:cs typeface="Arial" panose="020B0604020202020204" pitchFamily="34" charset="0"/>
            </a:endParaRPr>
          </a:p>
        </p:txBody>
      </p:sp>
      <p:sp>
        <p:nvSpPr>
          <p:cNvPr id="17413" name="Rectangle 2"/>
          <p:cNvSpPr>
            <a:spLocks noGrp="1" noRot="1" noChangeAspect="1" noChangeArrowheads="1" noTextEdit="1"/>
          </p:cNvSpPr>
          <p:nvPr>
            <p:ph type="sldImg"/>
          </p:nvPr>
        </p:nvSpPr>
        <p:spPr>
          <a:xfrm>
            <a:off x="-207963" y="812800"/>
            <a:ext cx="7239001" cy="4073525"/>
          </a:xfrm>
          <a:ln/>
        </p:spPr>
      </p:sp>
      <p:sp>
        <p:nvSpPr>
          <p:cNvPr id="1741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nl-NL" altLang="nl-NL">
              <a:latin typeface="Helvetica"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868199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19672E-C3DB-4FE0-A772-6704AE4A099A}"/>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5215E120-9142-46EE-831B-E25A54448CF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60BD59BD-3042-4297-B143-C2D60A699DAC}"/>
              </a:ext>
            </a:extLst>
          </p:cNvPr>
          <p:cNvSpPr>
            <a:spLocks noGrp="1"/>
          </p:cNvSpPr>
          <p:nvPr>
            <p:ph type="dt" sz="half" idx="10"/>
          </p:nvPr>
        </p:nvSpPr>
        <p:spPr/>
        <p:txBody>
          <a:bodyPr/>
          <a:lstStyle/>
          <a:p>
            <a:fld id="{31AD047F-7FFC-4BA4-AD0E-AB5814447DF9}" type="datetime1">
              <a:rPr lang="nl-NL" smtClean="0"/>
              <a:t>3-10-2021</a:t>
            </a:fld>
            <a:endParaRPr lang="nl-NL"/>
          </a:p>
        </p:txBody>
      </p:sp>
      <p:sp>
        <p:nvSpPr>
          <p:cNvPr id="5" name="Tijdelijke aanduiding voor voettekst 4">
            <a:extLst>
              <a:ext uri="{FF2B5EF4-FFF2-40B4-BE49-F238E27FC236}">
                <a16:creationId xmlns:a16="http://schemas.microsoft.com/office/drawing/2014/main" id="{9C85BEBD-6F80-4C0B-85AB-9A37419B928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BD2A10C5-E502-4F6E-B934-4B119651EEFD}"/>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281415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2E27ECC-8EBB-437B-B6EC-FFDFFA8C3FC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2C9CA89-8B6C-4341-9361-B4C4DA70E843}"/>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3201439-D531-421F-AFCA-9BB3DBEB6BBE}"/>
              </a:ext>
            </a:extLst>
          </p:cNvPr>
          <p:cNvSpPr>
            <a:spLocks noGrp="1"/>
          </p:cNvSpPr>
          <p:nvPr>
            <p:ph type="dt" sz="half" idx="10"/>
          </p:nvPr>
        </p:nvSpPr>
        <p:spPr/>
        <p:txBody>
          <a:bodyPr/>
          <a:lstStyle/>
          <a:p>
            <a:fld id="{D3917866-A0E3-4638-B0A5-3DC8D405177B}" type="datetime1">
              <a:rPr lang="nl-NL" smtClean="0"/>
              <a:t>3-10-2021</a:t>
            </a:fld>
            <a:endParaRPr lang="nl-NL"/>
          </a:p>
        </p:txBody>
      </p:sp>
      <p:sp>
        <p:nvSpPr>
          <p:cNvPr id="5" name="Tijdelijke aanduiding voor voettekst 4">
            <a:extLst>
              <a:ext uri="{FF2B5EF4-FFF2-40B4-BE49-F238E27FC236}">
                <a16:creationId xmlns:a16="http://schemas.microsoft.com/office/drawing/2014/main" id="{AFF51AA9-32DD-4163-8FE7-1F2694F5FCF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CFCB0AA-C78E-438B-BB5F-2DB3A1569C71}"/>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1973829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F1D759F6-4793-49F8-970C-6E224FA93F35}"/>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05F6D4E-C9D9-4E9A-BCEB-D4A19163DE9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35BC6DC-A2E2-4F69-8256-C62A18D34477}"/>
              </a:ext>
            </a:extLst>
          </p:cNvPr>
          <p:cNvSpPr>
            <a:spLocks noGrp="1"/>
          </p:cNvSpPr>
          <p:nvPr>
            <p:ph type="dt" sz="half" idx="10"/>
          </p:nvPr>
        </p:nvSpPr>
        <p:spPr/>
        <p:txBody>
          <a:bodyPr/>
          <a:lstStyle/>
          <a:p>
            <a:fld id="{72F2E0D7-5ADC-4BC8-8F04-D45B175EAA80}" type="datetime1">
              <a:rPr lang="nl-NL" smtClean="0"/>
              <a:t>3-10-2021</a:t>
            </a:fld>
            <a:endParaRPr lang="nl-NL"/>
          </a:p>
        </p:txBody>
      </p:sp>
      <p:sp>
        <p:nvSpPr>
          <p:cNvPr id="5" name="Tijdelijke aanduiding voor voettekst 4">
            <a:extLst>
              <a:ext uri="{FF2B5EF4-FFF2-40B4-BE49-F238E27FC236}">
                <a16:creationId xmlns:a16="http://schemas.microsoft.com/office/drawing/2014/main" id="{C591258A-7748-4115-83E1-4BDDF1AB97D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FD52028-3434-4662-A37E-30F3453957BC}"/>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1920018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168AD9-66F3-4169-BF55-B13D6C168DE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726783F-D1AA-4B19-83F8-9DCCB4AD0D1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13D744B-979C-4CB3-AF78-B79ABC6C3024}"/>
              </a:ext>
            </a:extLst>
          </p:cNvPr>
          <p:cNvSpPr>
            <a:spLocks noGrp="1"/>
          </p:cNvSpPr>
          <p:nvPr>
            <p:ph type="dt" sz="half" idx="10"/>
          </p:nvPr>
        </p:nvSpPr>
        <p:spPr/>
        <p:txBody>
          <a:bodyPr/>
          <a:lstStyle/>
          <a:p>
            <a:fld id="{C8B18CA6-20AB-4962-8661-4BC78CB61DB3}" type="datetime1">
              <a:rPr lang="nl-NL" smtClean="0"/>
              <a:t>3-10-2021</a:t>
            </a:fld>
            <a:endParaRPr lang="nl-NL"/>
          </a:p>
        </p:txBody>
      </p:sp>
      <p:sp>
        <p:nvSpPr>
          <p:cNvPr id="5" name="Tijdelijke aanduiding voor voettekst 4">
            <a:extLst>
              <a:ext uri="{FF2B5EF4-FFF2-40B4-BE49-F238E27FC236}">
                <a16:creationId xmlns:a16="http://schemas.microsoft.com/office/drawing/2014/main" id="{73775233-A607-455D-87D0-756C9C36D84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69B9E85-8CF4-4907-9F95-73620EB57FB5}"/>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1730435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91E853-C730-4FF5-819C-FE2BB146FC1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4CC115B-B1D6-4C04-BC6D-5407B42256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80631A5F-0FAD-4425-AC5B-F7C510C32A3C}"/>
              </a:ext>
            </a:extLst>
          </p:cNvPr>
          <p:cNvSpPr>
            <a:spLocks noGrp="1"/>
          </p:cNvSpPr>
          <p:nvPr>
            <p:ph type="dt" sz="half" idx="10"/>
          </p:nvPr>
        </p:nvSpPr>
        <p:spPr/>
        <p:txBody>
          <a:bodyPr/>
          <a:lstStyle/>
          <a:p>
            <a:fld id="{CCC276F3-965E-4819-BF71-0994E6DDC8EE}" type="datetime1">
              <a:rPr lang="nl-NL" smtClean="0"/>
              <a:t>3-10-2021</a:t>
            </a:fld>
            <a:endParaRPr lang="nl-NL"/>
          </a:p>
        </p:txBody>
      </p:sp>
      <p:sp>
        <p:nvSpPr>
          <p:cNvPr id="5" name="Tijdelijke aanduiding voor voettekst 4">
            <a:extLst>
              <a:ext uri="{FF2B5EF4-FFF2-40B4-BE49-F238E27FC236}">
                <a16:creationId xmlns:a16="http://schemas.microsoft.com/office/drawing/2014/main" id="{FE8479E8-ED49-4E4D-A710-5DBEAE42001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4B29062-530A-4278-98B1-B1A17AA85C5D}"/>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2516896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3F270A-F37D-43BF-865E-2A82931542B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03882A7-28A2-425D-BB35-E85042DE813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6CCEAC5B-DEF6-4465-A25E-578A7DC2CFA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72C4302-82D5-459F-A1A5-8218AFCC3E0A}"/>
              </a:ext>
            </a:extLst>
          </p:cNvPr>
          <p:cNvSpPr>
            <a:spLocks noGrp="1"/>
          </p:cNvSpPr>
          <p:nvPr>
            <p:ph type="dt" sz="half" idx="10"/>
          </p:nvPr>
        </p:nvSpPr>
        <p:spPr/>
        <p:txBody>
          <a:bodyPr/>
          <a:lstStyle/>
          <a:p>
            <a:fld id="{00E2AD2D-C73F-442F-BC28-2221309317FB}" type="datetime1">
              <a:rPr lang="nl-NL" smtClean="0"/>
              <a:t>3-10-2021</a:t>
            </a:fld>
            <a:endParaRPr lang="nl-NL"/>
          </a:p>
        </p:txBody>
      </p:sp>
      <p:sp>
        <p:nvSpPr>
          <p:cNvPr id="6" name="Tijdelijke aanduiding voor voettekst 5">
            <a:extLst>
              <a:ext uri="{FF2B5EF4-FFF2-40B4-BE49-F238E27FC236}">
                <a16:creationId xmlns:a16="http://schemas.microsoft.com/office/drawing/2014/main" id="{242EB36D-C29E-4564-A997-EF6B4F59D787}"/>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B463C7A-7509-4ED6-8EC5-0872C31596B6}"/>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301316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DA8C3D-71AF-4E07-A051-0DA5C336151F}"/>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FFB41ABF-B70A-4940-A512-4647347606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B8D2EBE5-DC3E-4CF9-AFAE-87B697BAB50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A79CC919-9D11-4A09-81EB-38A9B78E51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2D627103-FAE7-40EC-B7FA-C95EA43A786B}"/>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1903BB2B-4C69-47F2-B399-EF4BF50DC2E0}"/>
              </a:ext>
            </a:extLst>
          </p:cNvPr>
          <p:cNvSpPr>
            <a:spLocks noGrp="1"/>
          </p:cNvSpPr>
          <p:nvPr>
            <p:ph type="dt" sz="half" idx="10"/>
          </p:nvPr>
        </p:nvSpPr>
        <p:spPr/>
        <p:txBody>
          <a:bodyPr/>
          <a:lstStyle/>
          <a:p>
            <a:fld id="{D5BE8435-5F50-4EDE-BFD0-383E394E58BB}" type="datetime1">
              <a:rPr lang="nl-NL" smtClean="0"/>
              <a:t>3-10-2021</a:t>
            </a:fld>
            <a:endParaRPr lang="nl-NL"/>
          </a:p>
        </p:txBody>
      </p:sp>
      <p:sp>
        <p:nvSpPr>
          <p:cNvPr id="8" name="Tijdelijke aanduiding voor voettekst 7">
            <a:extLst>
              <a:ext uri="{FF2B5EF4-FFF2-40B4-BE49-F238E27FC236}">
                <a16:creationId xmlns:a16="http://schemas.microsoft.com/office/drawing/2014/main" id="{27C71696-5B38-4689-98B7-F70E7A70BDB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7B7A2CA6-4E39-47D0-A654-A083B55A655F}"/>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3636765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EB6CAE-68A8-4C8D-861E-89D253CDA86D}"/>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E9B9780-E207-40AF-9129-1E184766807D}"/>
              </a:ext>
            </a:extLst>
          </p:cNvPr>
          <p:cNvSpPr>
            <a:spLocks noGrp="1"/>
          </p:cNvSpPr>
          <p:nvPr>
            <p:ph type="dt" sz="half" idx="10"/>
          </p:nvPr>
        </p:nvSpPr>
        <p:spPr/>
        <p:txBody>
          <a:bodyPr/>
          <a:lstStyle/>
          <a:p>
            <a:fld id="{C793DBD9-F0E4-4619-BCD3-51389802E718}" type="datetime1">
              <a:rPr lang="nl-NL" smtClean="0"/>
              <a:t>3-10-2021</a:t>
            </a:fld>
            <a:endParaRPr lang="nl-NL"/>
          </a:p>
        </p:txBody>
      </p:sp>
      <p:sp>
        <p:nvSpPr>
          <p:cNvPr id="4" name="Tijdelijke aanduiding voor voettekst 3">
            <a:extLst>
              <a:ext uri="{FF2B5EF4-FFF2-40B4-BE49-F238E27FC236}">
                <a16:creationId xmlns:a16="http://schemas.microsoft.com/office/drawing/2014/main" id="{31025478-4456-42C7-B8DB-ABB3C44A1347}"/>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9F907AB-6419-4A49-9824-3BD58E6A9D66}"/>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290300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64A493CD-DA47-4C56-A7C2-7B2E497BCA45}"/>
              </a:ext>
            </a:extLst>
          </p:cNvPr>
          <p:cNvSpPr>
            <a:spLocks noGrp="1"/>
          </p:cNvSpPr>
          <p:nvPr>
            <p:ph type="dt" sz="half" idx="10"/>
          </p:nvPr>
        </p:nvSpPr>
        <p:spPr/>
        <p:txBody>
          <a:bodyPr/>
          <a:lstStyle/>
          <a:p>
            <a:fld id="{C347C63C-FB57-4276-9361-85F203181A60}" type="datetime1">
              <a:rPr lang="nl-NL" smtClean="0"/>
              <a:t>3-10-2021</a:t>
            </a:fld>
            <a:endParaRPr lang="nl-NL"/>
          </a:p>
        </p:txBody>
      </p:sp>
      <p:sp>
        <p:nvSpPr>
          <p:cNvPr id="3" name="Tijdelijke aanduiding voor voettekst 2">
            <a:extLst>
              <a:ext uri="{FF2B5EF4-FFF2-40B4-BE49-F238E27FC236}">
                <a16:creationId xmlns:a16="http://schemas.microsoft.com/office/drawing/2014/main" id="{777119C9-8F1D-40E6-B5B0-60D62AE03B2B}"/>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F71E8A49-2D8A-4940-BB95-CDA4DA63EBDE}"/>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310127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0D1253-85EA-41C0-B2E6-DD6768C81B2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D30701BF-841E-421D-ACAE-CB6A7F8924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4C332EE-DE98-4BC3-A4DF-7A7FEEF573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20E0388-CA4B-4F3E-8358-C8D859ADE1A9}"/>
              </a:ext>
            </a:extLst>
          </p:cNvPr>
          <p:cNvSpPr>
            <a:spLocks noGrp="1"/>
          </p:cNvSpPr>
          <p:nvPr>
            <p:ph type="dt" sz="half" idx="10"/>
          </p:nvPr>
        </p:nvSpPr>
        <p:spPr/>
        <p:txBody>
          <a:bodyPr/>
          <a:lstStyle/>
          <a:p>
            <a:fld id="{A05B3E7E-F109-44A2-B35D-A794F0D424ED}" type="datetime1">
              <a:rPr lang="nl-NL" smtClean="0"/>
              <a:t>3-10-2021</a:t>
            </a:fld>
            <a:endParaRPr lang="nl-NL"/>
          </a:p>
        </p:txBody>
      </p:sp>
      <p:sp>
        <p:nvSpPr>
          <p:cNvPr id="6" name="Tijdelijke aanduiding voor voettekst 5">
            <a:extLst>
              <a:ext uri="{FF2B5EF4-FFF2-40B4-BE49-F238E27FC236}">
                <a16:creationId xmlns:a16="http://schemas.microsoft.com/office/drawing/2014/main" id="{8AC76031-FAA7-46E2-997E-E7ACFC84001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4111ED6-0395-4C2F-8966-CFEDBBF4ED99}"/>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221660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D23707-3B09-4D3C-A6EC-A928FD8C5DA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950EAED-B8C2-4BBB-83BC-8BCDF6C4CE1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22EE2336-277D-4920-A92D-3351F3A0B2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4A68744-7B43-4677-9E5C-154E75183C55}"/>
              </a:ext>
            </a:extLst>
          </p:cNvPr>
          <p:cNvSpPr>
            <a:spLocks noGrp="1"/>
          </p:cNvSpPr>
          <p:nvPr>
            <p:ph type="dt" sz="half" idx="10"/>
          </p:nvPr>
        </p:nvSpPr>
        <p:spPr/>
        <p:txBody>
          <a:bodyPr/>
          <a:lstStyle/>
          <a:p>
            <a:fld id="{377C7702-E445-4EA7-A29B-DD804EFF4152}" type="datetime1">
              <a:rPr lang="nl-NL" smtClean="0"/>
              <a:t>3-10-2021</a:t>
            </a:fld>
            <a:endParaRPr lang="nl-NL"/>
          </a:p>
        </p:txBody>
      </p:sp>
      <p:sp>
        <p:nvSpPr>
          <p:cNvPr id="6" name="Tijdelijke aanduiding voor voettekst 5">
            <a:extLst>
              <a:ext uri="{FF2B5EF4-FFF2-40B4-BE49-F238E27FC236}">
                <a16:creationId xmlns:a16="http://schemas.microsoft.com/office/drawing/2014/main" id="{8D6A9F3D-4890-477F-9305-931577D76C7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67133B5-964E-42D6-9B1C-AA349AD74BF1}"/>
              </a:ext>
            </a:extLst>
          </p:cNvPr>
          <p:cNvSpPr>
            <a:spLocks noGrp="1"/>
          </p:cNvSpPr>
          <p:nvPr>
            <p:ph type="sldNum" sz="quarter" idx="12"/>
          </p:nvPr>
        </p:nvSpPr>
        <p:spPr/>
        <p:txBody>
          <a:bodyPr/>
          <a:lstStyle/>
          <a:p>
            <a:fld id="{1B711724-EDDF-4DA8-8969-4B579FA07C1C}" type="slidenum">
              <a:rPr lang="nl-NL" smtClean="0"/>
              <a:t>‹nr.›</a:t>
            </a:fld>
            <a:endParaRPr lang="nl-NL"/>
          </a:p>
        </p:txBody>
      </p:sp>
    </p:spTree>
    <p:extLst>
      <p:ext uri="{BB962C8B-B14F-4D97-AF65-F5344CB8AC3E}">
        <p14:creationId xmlns:p14="http://schemas.microsoft.com/office/powerpoint/2010/main" val="100810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BE84771-6F9B-47ED-B806-865F711587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E7DF3C52-A696-4AAB-8D99-4583227D06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9D96F1D-3F7B-46EE-AF4A-0E84A86C28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81AF0-A766-4341-880C-E78DC725404B}" type="datetime1">
              <a:rPr lang="nl-NL" smtClean="0"/>
              <a:t>3-10-2021</a:t>
            </a:fld>
            <a:endParaRPr lang="nl-NL"/>
          </a:p>
        </p:txBody>
      </p:sp>
      <p:sp>
        <p:nvSpPr>
          <p:cNvPr id="5" name="Tijdelijke aanduiding voor voettekst 4">
            <a:extLst>
              <a:ext uri="{FF2B5EF4-FFF2-40B4-BE49-F238E27FC236}">
                <a16:creationId xmlns:a16="http://schemas.microsoft.com/office/drawing/2014/main" id="{49884C97-1E86-4AA7-8293-2A65FFE788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49C511D5-50B7-4FCD-BA1E-EFDD508E6CC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711724-EDDF-4DA8-8969-4B579FA07C1C}" type="slidenum">
              <a:rPr lang="nl-NL" smtClean="0"/>
              <a:t>‹nr.›</a:t>
            </a:fld>
            <a:endParaRPr lang="nl-NL"/>
          </a:p>
        </p:txBody>
      </p:sp>
    </p:spTree>
    <p:extLst>
      <p:ext uri="{BB962C8B-B14F-4D97-AF65-F5344CB8AC3E}">
        <p14:creationId xmlns:p14="http://schemas.microsoft.com/office/powerpoint/2010/main" val="2613810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ondernemersplein.kvk.nl/webmodule-beoordeling-arbeidsrelatie/"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F9D3C7-5543-40B1-989A-029326E6F668}"/>
              </a:ext>
            </a:extLst>
          </p:cNvPr>
          <p:cNvSpPr>
            <a:spLocks noGrp="1"/>
          </p:cNvSpPr>
          <p:nvPr>
            <p:ph type="ctrTitle"/>
          </p:nvPr>
        </p:nvSpPr>
        <p:spPr/>
        <p:txBody>
          <a:bodyPr/>
          <a:lstStyle/>
          <a:p>
            <a:r>
              <a:rPr lang="nl-NL"/>
              <a:t>Actualiteiten werkgeverszaken</a:t>
            </a:r>
          </a:p>
        </p:txBody>
      </p:sp>
      <p:sp>
        <p:nvSpPr>
          <p:cNvPr id="3" name="Ondertitel 2">
            <a:extLst>
              <a:ext uri="{FF2B5EF4-FFF2-40B4-BE49-F238E27FC236}">
                <a16:creationId xmlns:a16="http://schemas.microsoft.com/office/drawing/2014/main" id="{854B9B54-4162-4D83-B21D-C8508C938BD1}"/>
              </a:ext>
            </a:extLst>
          </p:cNvPr>
          <p:cNvSpPr>
            <a:spLocks noGrp="1"/>
          </p:cNvSpPr>
          <p:nvPr>
            <p:ph type="subTitle" idx="1"/>
          </p:nvPr>
        </p:nvSpPr>
        <p:spPr/>
        <p:txBody>
          <a:bodyPr/>
          <a:lstStyle/>
          <a:p>
            <a:r>
              <a:rPr lang="nl-NL" dirty="0"/>
              <a:t>RB-kring Oost</a:t>
            </a:r>
          </a:p>
          <a:p>
            <a:r>
              <a:rPr lang="nl-NL" dirty="0"/>
              <a:t>11 en 25 oktober 2021</a:t>
            </a:r>
          </a:p>
          <a:p>
            <a:r>
              <a:rPr lang="nl-NL" dirty="0"/>
              <a:t>Roelof van Marrum</a:t>
            </a:r>
          </a:p>
        </p:txBody>
      </p:sp>
      <p:sp>
        <p:nvSpPr>
          <p:cNvPr id="4" name="Tijdelijke aanduiding voor dianummer 3">
            <a:extLst>
              <a:ext uri="{FF2B5EF4-FFF2-40B4-BE49-F238E27FC236}">
                <a16:creationId xmlns:a16="http://schemas.microsoft.com/office/drawing/2014/main" id="{0043D4D4-1CD4-4C29-9FD7-8FE9FF1393EC}"/>
              </a:ext>
            </a:extLst>
          </p:cNvPr>
          <p:cNvSpPr>
            <a:spLocks noGrp="1"/>
          </p:cNvSpPr>
          <p:nvPr>
            <p:ph type="sldNum" sz="quarter" idx="12"/>
          </p:nvPr>
        </p:nvSpPr>
        <p:spPr/>
        <p:txBody>
          <a:bodyPr/>
          <a:lstStyle/>
          <a:p>
            <a:fld id="{1B711724-EDDF-4DA8-8969-4B579FA07C1C}" type="slidenum">
              <a:rPr lang="nl-NL" smtClean="0"/>
              <a:t>1</a:t>
            </a:fld>
            <a:endParaRPr lang="nl-NL"/>
          </a:p>
        </p:txBody>
      </p:sp>
    </p:spTree>
    <p:extLst>
      <p:ext uri="{BB962C8B-B14F-4D97-AF65-F5344CB8AC3E}">
        <p14:creationId xmlns:p14="http://schemas.microsoft.com/office/powerpoint/2010/main" val="308607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8F7036-2B8C-4778-9CEB-A824D99503FB}"/>
              </a:ext>
            </a:extLst>
          </p:cNvPr>
          <p:cNvSpPr>
            <a:spLocks noGrp="1"/>
          </p:cNvSpPr>
          <p:nvPr>
            <p:ph type="title"/>
          </p:nvPr>
        </p:nvSpPr>
        <p:spPr/>
        <p:txBody>
          <a:bodyPr/>
          <a:lstStyle/>
          <a:p>
            <a:r>
              <a:rPr lang="nl-NL"/>
              <a:t>Gedifferentieerde AOF-premie</a:t>
            </a:r>
          </a:p>
        </p:txBody>
      </p:sp>
      <p:sp>
        <p:nvSpPr>
          <p:cNvPr id="3" name="Tijdelijke aanduiding voor inhoud 2">
            <a:extLst>
              <a:ext uri="{FF2B5EF4-FFF2-40B4-BE49-F238E27FC236}">
                <a16:creationId xmlns:a16="http://schemas.microsoft.com/office/drawing/2014/main" id="{09DCE60C-8DA1-4C77-82FF-83A41AE9E751}"/>
              </a:ext>
            </a:extLst>
          </p:cNvPr>
          <p:cNvSpPr>
            <a:spLocks noGrp="1"/>
          </p:cNvSpPr>
          <p:nvPr>
            <p:ph idx="1"/>
          </p:nvPr>
        </p:nvSpPr>
        <p:spPr/>
        <p:txBody>
          <a:bodyPr/>
          <a:lstStyle/>
          <a:p>
            <a:r>
              <a:rPr lang="nl-NL"/>
              <a:t>Hoge en lage WAO-WIA-basis premie</a:t>
            </a:r>
          </a:p>
          <a:p>
            <a:pPr lvl="1"/>
            <a:r>
              <a:rPr lang="nl-NL"/>
              <a:t>verschil maximaal 2%</a:t>
            </a:r>
          </a:p>
          <a:p>
            <a:r>
              <a:rPr lang="nl-NL"/>
              <a:t>Gebaseerd op omvang onderneming</a:t>
            </a:r>
          </a:p>
          <a:p>
            <a:pPr lvl="1"/>
            <a:r>
              <a:rPr lang="nl-NL"/>
              <a:t>kleine en (middel)grote werkgevers</a:t>
            </a:r>
          </a:p>
          <a:p>
            <a:pPr lvl="2"/>
            <a:r>
              <a:rPr lang="nl-NL"/>
              <a:t>25 maal gemiddelde loonsom (ca. € 882.500)</a:t>
            </a:r>
          </a:p>
          <a:p>
            <a:pPr lvl="2"/>
            <a:r>
              <a:rPr lang="nl-NL"/>
              <a:t>gemiddelde loonsom: € 35.300</a:t>
            </a:r>
          </a:p>
          <a:p>
            <a:endParaRPr lang="nl-NL"/>
          </a:p>
          <a:p>
            <a:r>
              <a:rPr lang="nl-NL"/>
              <a:t>MKB-ontzorgverzekering</a:t>
            </a:r>
          </a:p>
        </p:txBody>
      </p:sp>
      <p:sp>
        <p:nvSpPr>
          <p:cNvPr id="4" name="Tijdelijke aanduiding voor dianummer 3">
            <a:extLst>
              <a:ext uri="{FF2B5EF4-FFF2-40B4-BE49-F238E27FC236}">
                <a16:creationId xmlns:a16="http://schemas.microsoft.com/office/drawing/2014/main" id="{C4A02E70-1F99-4557-A91A-FBCD94F61AD3}"/>
              </a:ext>
            </a:extLst>
          </p:cNvPr>
          <p:cNvSpPr>
            <a:spLocks noGrp="1"/>
          </p:cNvSpPr>
          <p:nvPr>
            <p:ph type="sldNum" sz="quarter" idx="12"/>
          </p:nvPr>
        </p:nvSpPr>
        <p:spPr/>
        <p:txBody>
          <a:bodyPr/>
          <a:lstStyle/>
          <a:p>
            <a:fld id="{1B711724-EDDF-4DA8-8969-4B579FA07C1C}" type="slidenum">
              <a:rPr lang="nl-NL" smtClean="0"/>
              <a:t>10</a:t>
            </a:fld>
            <a:endParaRPr lang="nl-NL"/>
          </a:p>
        </p:txBody>
      </p:sp>
    </p:spTree>
    <p:extLst>
      <p:ext uri="{BB962C8B-B14F-4D97-AF65-F5344CB8AC3E}">
        <p14:creationId xmlns:p14="http://schemas.microsoft.com/office/powerpoint/2010/main" val="3909986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F2F6C7-1FE8-4EB0-B099-39A3A27B800A}"/>
              </a:ext>
            </a:extLst>
          </p:cNvPr>
          <p:cNvSpPr>
            <a:spLocks noGrp="1"/>
          </p:cNvSpPr>
          <p:nvPr>
            <p:ph type="title"/>
          </p:nvPr>
        </p:nvSpPr>
        <p:spPr/>
        <p:txBody>
          <a:bodyPr/>
          <a:lstStyle/>
          <a:p>
            <a:r>
              <a:rPr lang="nl-NL"/>
              <a:t>Auto van de zaak</a:t>
            </a:r>
          </a:p>
        </p:txBody>
      </p:sp>
      <p:graphicFrame>
        <p:nvGraphicFramePr>
          <p:cNvPr id="4" name="Tabel 4">
            <a:extLst>
              <a:ext uri="{FF2B5EF4-FFF2-40B4-BE49-F238E27FC236}">
                <a16:creationId xmlns:a16="http://schemas.microsoft.com/office/drawing/2014/main" id="{DFC66379-1C68-4EF1-BBC0-FA5B592C5AC6}"/>
              </a:ext>
            </a:extLst>
          </p:cNvPr>
          <p:cNvGraphicFramePr>
            <a:graphicFrameLocks noGrp="1"/>
          </p:cNvGraphicFramePr>
          <p:nvPr>
            <p:ph idx="1"/>
            <p:extLst>
              <p:ext uri="{D42A27DB-BD31-4B8C-83A1-F6EECF244321}">
                <p14:modId xmlns:p14="http://schemas.microsoft.com/office/powerpoint/2010/main" val="3011020908"/>
              </p:ext>
            </p:extLst>
          </p:nvPr>
        </p:nvGraphicFramePr>
        <p:xfrm>
          <a:off x="838200" y="1965584"/>
          <a:ext cx="10442510" cy="2701964"/>
        </p:xfrm>
        <a:graphic>
          <a:graphicData uri="http://schemas.openxmlformats.org/drawingml/2006/table">
            <a:tbl>
              <a:tblPr firstRow="1" bandRow="1">
                <a:tableStyleId>{5C22544A-7EE6-4342-B048-85BDC9FD1C3A}</a:tableStyleId>
              </a:tblPr>
              <a:tblGrid>
                <a:gridCol w="3137990">
                  <a:extLst>
                    <a:ext uri="{9D8B030D-6E8A-4147-A177-3AD203B41FA5}">
                      <a16:colId xmlns:a16="http://schemas.microsoft.com/office/drawing/2014/main" val="2187431519"/>
                    </a:ext>
                  </a:extLst>
                </a:gridCol>
                <a:gridCol w="1158675">
                  <a:extLst>
                    <a:ext uri="{9D8B030D-6E8A-4147-A177-3AD203B41FA5}">
                      <a16:colId xmlns:a16="http://schemas.microsoft.com/office/drawing/2014/main" val="1751959925"/>
                    </a:ext>
                  </a:extLst>
                </a:gridCol>
                <a:gridCol w="999378">
                  <a:extLst>
                    <a:ext uri="{9D8B030D-6E8A-4147-A177-3AD203B41FA5}">
                      <a16:colId xmlns:a16="http://schemas.microsoft.com/office/drawing/2014/main" val="1012378067"/>
                    </a:ext>
                  </a:extLst>
                </a:gridCol>
                <a:gridCol w="999378">
                  <a:extLst>
                    <a:ext uri="{9D8B030D-6E8A-4147-A177-3AD203B41FA5}">
                      <a16:colId xmlns:a16="http://schemas.microsoft.com/office/drawing/2014/main" val="1293208795"/>
                    </a:ext>
                  </a:extLst>
                </a:gridCol>
                <a:gridCol w="999378">
                  <a:extLst>
                    <a:ext uri="{9D8B030D-6E8A-4147-A177-3AD203B41FA5}">
                      <a16:colId xmlns:a16="http://schemas.microsoft.com/office/drawing/2014/main" val="4068952498"/>
                    </a:ext>
                  </a:extLst>
                </a:gridCol>
                <a:gridCol w="999378">
                  <a:extLst>
                    <a:ext uri="{9D8B030D-6E8A-4147-A177-3AD203B41FA5}">
                      <a16:colId xmlns:a16="http://schemas.microsoft.com/office/drawing/2014/main" val="386000696"/>
                    </a:ext>
                  </a:extLst>
                </a:gridCol>
                <a:gridCol w="2148333">
                  <a:extLst>
                    <a:ext uri="{9D8B030D-6E8A-4147-A177-3AD203B41FA5}">
                      <a16:colId xmlns:a16="http://schemas.microsoft.com/office/drawing/2014/main" val="3461959130"/>
                    </a:ext>
                  </a:extLst>
                </a:gridCol>
              </a:tblGrid>
              <a:tr h="571720">
                <a:tc>
                  <a:txBody>
                    <a:bodyPr/>
                    <a:lstStyle/>
                    <a:p>
                      <a:r>
                        <a:rPr lang="nl-NL"/>
                        <a:t>Bijtelling</a:t>
                      </a:r>
                    </a:p>
                  </a:txBody>
                  <a:tcPr/>
                </a:tc>
                <a:tc>
                  <a:txBody>
                    <a:bodyPr/>
                    <a:lstStyle/>
                    <a:p>
                      <a:r>
                        <a:rPr lang="nl-NL" dirty="0"/>
                        <a:t>2021</a:t>
                      </a:r>
                    </a:p>
                  </a:txBody>
                  <a:tcPr/>
                </a:tc>
                <a:tc>
                  <a:txBody>
                    <a:bodyPr/>
                    <a:lstStyle/>
                    <a:p>
                      <a:r>
                        <a:rPr lang="nl-NL"/>
                        <a:t>2022</a:t>
                      </a:r>
                    </a:p>
                  </a:txBody>
                  <a:tcPr/>
                </a:tc>
                <a:tc>
                  <a:txBody>
                    <a:bodyPr/>
                    <a:lstStyle/>
                    <a:p>
                      <a:r>
                        <a:rPr lang="nl-NL"/>
                        <a:t>2023</a:t>
                      </a:r>
                    </a:p>
                  </a:txBody>
                  <a:tcPr/>
                </a:tc>
                <a:tc>
                  <a:txBody>
                    <a:bodyPr/>
                    <a:lstStyle/>
                    <a:p>
                      <a:r>
                        <a:rPr lang="nl-NL"/>
                        <a:t>2024</a:t>
                      </a:r>
                    </a:p>
                  </a:txBody>
                  <a:tcPr/>
                </a:tc>
                <a:tc>
                  <a:txBody>
                    <a:bodyPr/>
                    <a:lstStyle/>
                    <a:p>
                      <a:r>
                        <a:rPr lang="nl-NL"/>
                        <a:t>2025</a:t>
                      </a:r>
                    </a:p>
                  </a:txBody>
                  <a:tcPr/>
                </a:tc>
                <a:tc>
                  <a:txBody>
                    <a:bodyPr/>
                    <a:lstStyle/>
                    <a:p>
                      <a:r>
                        <a:rPr lang="nl-NL"/>
                        <a:t>2026</a:t>
                      </a:r>
                    </a:p>
                  </a:txBody>
                  <a:tcPr/>
                </a:tc>
                <a:extLst>
                  <a:ext uri="{0D108BD9-81ED-4DB2-BD59-A6C34878D82A}">
                    <a16:rowId xmlns:a16="http://schemas.microsoft.com/office/drawing/2014/main" val="146784555"/>
                  </a:ext>
                </a:extLst>
              </a:tr>
              <a:tr h="571720">
                <a:tc>
                  <a:txBody>
                    <a:bodyPr/>
                    <a:lstStyle/>
                    <a:p>
                      <a:r>
                        <a:rPr lang="nl-NL" dirty="0"/>
                        <a:t>Standaard</a:t>
                      </a:r>
                    </a:p>
                  </a:txBody>
                  <a:tcPr/>
                </a:tc>
                <a:tc>
                  <a:txBody>
                    <a:bodyPr/>
                    <a:lstStyle/>
                    <a:p>
                      <a:r>
                        <a:rPr lang="nl-NL" dirty="0"/>
                        <a:t>22%</a:t>
                      </a:r>
                    </a:p>
                  </a:txBody>
                  <a:tcPr/>
                </a:tc>
                <a:tc>
                  <a:txBody>
                    <a:bodyPr/>
                    <a:lstStyle/>
                    <a:p>
                      <a:r>
                        <a:rPr lang="nl-NL" dirty="0"/>
                        <a:t>22%</a:t>
                      </a:r>
                    </a:p>
                  </a:txBody>
                  <a:tcPr/>
                </a:tc>
                <a:tc>
                  <a:txBody>
                    <a:bodyPr/>
                    <a:lstStyle/>
                    <a:p>
                      <a:r>
                        <a:rPr lang="nl-NL" dirty="0"/>
                        <a:t>22%</a:t>
                      </a:r>
                    </a:p>
                  </a:txBody>
                  <a:tcPr/>
                </a:tc>
                <a:tc>
                  <a:txBody>
                    <a:bodyPr/>
                    <a:lstStyle/>
                    <a:p>
                      <a:r>
                        <a:rPr lang="nl-NL" dirty="0"/>
                        <a:t>22%</a:t>
                      </a:r>
                    </a:p>
                  </a:txBody>
                  <a:tcPr/>
                </a:tc>
                <a:tc>
                  <a:txBody>
                    <a:bodyPr/>
                    <a:lstStyle/>
                    <a:p>
                      <a:r>
                        <a:rPr lang="nl-NL" dirty="0"/>
                        <a:t>22%</a:t>
                      </a:r>
                    </a:p>
                  </a:txBody>
                  <a:tcPr/>
                </a:tc>
                <a:tc>
                  <a:txBody>
                    <a:bodyPr/>
                    <a:lstStyle/>
                    <a:p>
                      <a:r>
                        <a:rPr lang="nl-NL" dirty="0"/>
                        <a:t>22%</a:t>
                      </a:r>
                    </a:p>
                  </a:txBody>
                  <a:tcPr/>
                </a:tc>
                <a:extLst>
                  <a:ext uri="{0D108BD9-81ED-4DB2-BD59-A6C34878D82A}">
                    <a16:rowId xmlns:a16="http://schemas.microsoft.com/office/drawing/2014/main" val="1150329305"/>
                  </a:ext>
                </a:extLst>
              </a:tr>
              <a:tr h="571720">
                <a:tc>
                  <a:txBody>
                    <a:bodyPr/>
                    <a:lstStyle/>
                    <a:p>
                      <a:r>
                        <a:rPr lang="nl-NL" dirty="0"/>
                        <a:t>Volledig elektrisch</a:t>
                      </a:r>
                    </a:p>
                  </a:txBody>
                  <a:tcPr/>
                </a:tc>
                <a:tc>
                  <a:txBody>
                    <a:bodyPr/>
                    <a:lstStyle/>
                    <a:p>
                      <a:r>
                        <a:rPr lang="nl-NL"/>
                        <a:t>12%</a:t>
                      </a:r>
                    </a:p>
                  </a:txBody>
                  <a:tcPr/>
                </a:tc>
                <a:tc>
                  <a:txBody>
                    <a:bodyPr/>
                    <a:lstStyle/>
                    <a:p>
                      <a:r>
                        <a:rPr lang="nl-NL"/>
                        <a:t>16%</a:t>
                      </a:r>
                    </a:p>
                  </a:txBody>
                  <a:tcPr/>
                </a:tc>
                <a:tc>
                  <a:txBody>
                    <a:bodyPr/>
                    <a:lstStyle/>
                    <a:p>
                      <a:r>
                        <a:rPr lang="nl-NL"/>
                        <a:t>16%</a:t>
                      </a:r>
                    </a:p>
                  </a:txBody>
                  <a:tcPr/>
                </a:tc>
                <a:tc>
                  <a:txBody>
                    <a:bodyPr/>
                    <a:lstStyle/>
                    <a:p>
                      <a:r>
                        <a:rPr lang="nl-NL"/>
                        <a:t>16%</a:t>
                      </a:r>
                    </a:p>
                  </a:txBody>
                  <a:tcPr/>
                </a:tc>
                <a:tc>
                  <a:txBody>
                    <a:bodyPr/>
                    <a:lstStyle/>
                    <a:p>
                      <a:r>
                        <a:rPr lang="nl-NL"/>
                        <a:t>17%</a:t>
                      </a:r>
                    </a:p>
                  </a:txBody>
                  <a:tcPr/>
                </a:tc>
                <a:tc>
                  <a:txBody>
                    <a:bodyPr/>
                    <a:lstStyle/>
                    <a:p>
                      <a:r>
                        <a:rPr lang="nl-NL"/>
                        <a:t>22%</a:t>
                      </a:r>
                    </a:p>
                  </a:txBody>
                  <a:tcPr/>
                </a:tc>
                <a:extLst>
                  <a:ext uri="{0D108BD9-81ED-4DB2-BD59-A6C34878D82A}">
                    <a16:rowId xmlns:a16="http://schemas.microsoft.com/office/drawing/2014/main" val="1484404141"/>
                  </a:ext>
                </a:extLst>
              </a:tr>
              <a:tr h="986804">
                <a:tc>
                  <a:txBody>
                    <a:bodyPr/>
                    <a:lstStyle/>
                    <a:p>
                      <a:r>
                        <a:rPr lang="nl-NL"/>
                        <a:t>Max. van cataloguswaarde</a:t>
                      </a:r>
                    </a:p>
                  </a:txBody>
                  <a:tcPr/>
                </a:tc>
                <a:tc>
                  <a:txBody>
                    <a:bodyPr/>
                    <a:lstStyle/>
                    <a:p>
                      <a:r>
                        <a:rPr lang="nl-NL"/>
                        <a:t>40.000</a:t>
                      </a:r>
                    </a:p>
                  </a:txBody>
                  <a:tcPr/>
                </a:tc>
                <a:tc>
                  <a:txBody>
                    <a:bodyPr/>
                    <a:lstStyle/>
                    <a:p>
                      <a:r>
                        <a:rPr lang="nl-NL"/>
                        <a:t>35.000</a:t>
                      </a:r>
                    </a:p>
                  </a:txBody>
                  <a:tcPr/>
                </a:tc>
                <a:tc>
                  <a:txBody>
                    <a:bodyPr/>
                    <a:lstStyle/>
                    <a:p>
                      <a:r>
                        <a:rPr lang="nl-NL"/>
                        <a:t>30.000</a:t>
                      </a:r>
                    </a:p>
                  </a:txBody>
                  <a:tcPr/>
                </a:tc>
                <a:tc>
                  <a:txBody>
                    <a:bodyPr/>
                    <a:lstStyle/>
                    <a:p>
                      <a:r>
                        <a:rPr lang="nl-NL"/>
                        <a:t>30.000</a:t>
                      </a:r>
                    </a:p>
                  </a:txBody>
                  <a:tcPr/>
                </a:tc>
                <a:tc>
                  <a:txBody>
                    <a:bodyPr/>
                    <a:lstStyle/>
                    <a:p>
                      <a:r>
                        <a:rPr lang="nl-NL"/>
                        <a:t>30.000</a:t>
                      </a:r>
                    </a:p>
                  </a:txBody>
                  <a:tcPr/>
                </a:tc>
                <a:tc>
                  <a:txBody>
                    <a:bodyPr/>
                    <a:lstStyle/>
                    <a:p>
                      <a:r>
                        <a:rPr lang="nl-NL" dirty="0"/>
                        <a:t>n.v.t.</a:t>
                      </a:r>
                    </a:p>
                  </a:txBody>
                  <a:tcPr/>
                </a:tc>
                <a:extLst>
                  <a:ext uri="{0D108BD9-81ED-4DB2-BD59-A6C34878D82A}">
                    <a16:rowId xmlns:a16="http://schemas.microsoft.com/office/drawing/2014/main" val="4132751796"/>
                  </a:ext>
                </a:extLst>
              </a:tr>
            </a:tbl>
          </a:graphicData>
        </a:graphic>
      </p:graphicFrame>
      <p:sp>
        <p:nvSpPr>
          <p:cNvPr id="3" name="Tijdelijke aanduiding voor dianummer 2">
            <a:extLst>
              <a:ext uri="{FF2B5EF4-FFF2-40B4-BE49-F238E27FC236}">
                <a16:creationId xmlns:a16="http://schemas.microsoft.com/office/drawing/2014/main" id="{CA2B4776-DE1C-4997-AFF9-3971464F5682}"/>
              </a:ext>
            </a:extLst>
          </p:cNvPr>
          <p:cNvSpPr>
            <a:spLocks noGrp="1"/>
          </p:cNvSpPr>
          <p:nvPr>
            <p:ph type="sldNum" sz="quarter" idx="12"/>
          </p:nvPr>
        </p:nvSpPr>
        <p:spPr/>
        <p:txBody>
          <a:bodyPr/>
          <a:lstStyle/>
          <a:p>
            <a:fld id="{1B711724-EDDF-4DA8-8969-4B579FA07C1C}" type="slidenum">
              <a:rPr lang="nl-NL" smtClean="0"/>
              <a:t>11</a:t>
            </a:fld>
            <a:endParaRPr lang="nl-NL"/>
          </a:p>
        </p:txBody>
      </p:sp>
    </p:spTree>
    <p:extLst>
      <p:ext uri="{BB962C8B-B14F-4D97-AF65-F5344CB8AC3E}">
        <p14:creationId xmlns:p14="http://schemas.microsoft.com/office/powerpoint/2010/main" val="3921690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9BA3C5-9B4A-4ADE-836F-D7DCFDC4C948}"/>
              </a:ext>
            </a:extLst>
          </p:cNvPr>
          <p:cNvSpPr>
            <a:spLocks noGrp="1"/>
          </p:cNvSpPr>
          <p:nvPr>
            <p:ph type="title"/>
          </p:nvPr>
        </p:nvSpPr>
        <p:spPr/>
        <p:txBody>
          <a:bodyPr/>
          <a:lstStyle/>
          <a:p>
            <a:r>
              <a:rPr lang="nl-NL"/>
              <a:t>Bijtelling auto van de zaak</a:t>
            </a:r>
          </a:p>
        </p:txBody>
      </p:sp>
      <p:sp>
        <p:nvSpPr>
          <p:cNvPr id="3" name="Tijdelijke aanduiding voor inhoud 2">
            <a:extLst>
              <a:ext uri="{FF2B5EF4-FFF2-40B4-BE49-F238E27FC236}">
                <a16:creationId xmlns:a16="http://schemas.microsoft.com/office/drawing/2014/main" id="{D3429C91-86A2-4741-BA59-45D36EFF06BB}"/>
              </a:ext>
            </a:extLst>
          </p:cNvPr>
          <p:cNvSpPr>
            <a:spLocks noGrp="1"/>
          </p:cNvSpPr>
          <p:nvPr>
            <p:ph idx="1"/>
          </p:nvPr>
        </p:nvSpPr>
        <p:spPr/>
        <p:txBody>
          <a:bodyPr/>
          <a:lstStyle/>
          <a:p>
            <a:r>
              <a:rPr lang="nl-NL"/>
              <a:t>Meerdere auto’s ter beschikking gesteld aan werknemer?</a:t>
            </a:r>
          </a:p>
          <a:p>
            <a:pPr lvl="1"/>
            <a:r>
              <a:rPr lang="nl-NL"/>
              <a:t>meerdere keren bijtelling mogelijk</a:t>
            </a:r>
          </a:p>
          <a:p>
            <a:r>
              <a:rPr lang="nl-NL"/>
              <a:t>Aantal rijbewijzen binnen gezin bepalend voor (mogelijk) aantal keren bijtelling</a:t>
            </a:r>
          </a:p>
          <a:p>
            <a:r>
              <a:rPr lang="nl-NL"/>
              <a:t>Bij meerdere auto’s en één keer bijtelling*</a:t>
            </a:r>
          </a:p>
          <a:p>
            <a:pPr lvl="1"/>
            <a:r>
              <a:rPr lang="nl-NL"/>
              <a:t>hoogste bijtelling i.p.v. hoogste cataloguswaarde</a:t>
            </a:r>
          </a:p>
          <a:p>
            <a:pPr lvl="2"/>
            <a:r>
              <a:rPr lang="nl-NL"/>
              <a:t>invoering uitgesteld tot 1 januari 2022</a:t>
            </a:r>
          </a:p>
          <a:p>
            <a:pPr lvl="2"/>
            <a:endParaRPr lang="nl-NL"/>
          </a:p>
        </p:txBody>
      </p:sp>
      <p:sp>
        <p:nvSpPr>
          <p:cNvPr id="4" name="Tijdelijke aanduiding voor dianummer 3">
            <a:extLst>
              <a:ext uri="{FF2B5EF4-FFF2-40B4-BE49-F238E27FC236}">
                <a16:creationId xmlns:a16="http://schemas.microsoft.com/office/drawing/2014/main" id="{FA4C4E46-E556-49D5-905E-B9616B4F4C1D}"/>
              </a:ext>
            </a:extLst>
          </p:cNvPr>
          <p:cNvSpPr>
            <a:spLocks noGrp="1"/>
          </p:cNvSpPr>
          <p:nvPr>
            <p:ph type="sldNum" sz="quarter" idx="12"/>
          </p:nvPr>
        </p:nvSpPr>
        <p:spPr/>
        <p:txBody>
          <a:bodyPr/>
          <a:lstStyle/>
          <a:p>
            <a:fld id="{1B711724-EDDF-4DA8-8969-4B579FA07C1C}" type="slidenum">
              <a:rPr lang="nl-NL" smtClean="0"/>
              <a:t>12</a:t>
            </a:fld>
            <a:endParaRPr lang="nl-NL"/>
          </a:p>
        </p:txBody>
      </p:sp>
    </p:spTree>
    <p:extLst>
      <p:ext uri="{BB962C8B-B14F-4D97-AF65-F5344CB8AC3E}">
        <p14:creationId xmlns:p14="http://schemas.microsoft.com/office/powerpoint/2010/main" val="29493449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D9D52E-5CA0-4B69-874F-B7E9570A1B8E}"/>
              </a:ext>
            </a:extLst>
          </p:cNvPr>
          <p:cNvSpPr>
            <a:spLocks noGrp="1"/>
          </p:cNvSpPr>
          <p:nvPr>
            <p:ph type="title"/>
          </p:nvPr>
        </p:nvSpPr>
        <p:spPr/>
        <p:txBody>
          <a:bodyPr/>
          <a:lstStyle/>
          <a:p>
            <a:r>
              <a:rPr lang="nl-NL"/>
              <a:t>Rekenvoorbeeld</a:t>
            </a:r>
          </a:p>
        </p:txBody>
      </p:sp>
      <p:sp>
        <p:nvSpPr>
          <p:cNvPr id="3" name="Tijdelijke aanduiding voor inhoud 2">
            <a:extLst>
              <a:ext uri="{FF2B5EF4-FFF2-40B4-BE49-F238E27FC236}">
                <a16:creationId xmlns:a16="http://schemas.microsoft.com/office/drawing/2014/main" id="{0EDE8733-A919-4A50-ABF0-44AB945A7569}"/>
              </a:ext>
            </a:extLst>
          </p:cNvPr>
          <p:cNvSpPr>
            <a:spLocks noGrp="1"/>
          </p:cNvSpPr>
          <p:nvPr>
            <p:ph idx="1"/>
          </p:nvPr>
        </p:nvSpPr>
        <p:spPr/>
        <p:txBody>
          <a:bodyPr/>
          <a:lstStyle/>
          <a:p>
            <a:r>
              <a:rPr lang="nl-NL"/>
              <a:t>Alleenstaande werknemer heeft 2 auto’s ter beschikking, waarin privé wordt gereden</a:t>
            </a:r>
          </a:p>
          <a:p>
            <a:pPr lvl="1"/>
            <a:r>
              <a:rPr lang="nl-NL"/>
              <a:t>Tesla		€ 100.000 tegen 4%</a:t>
            </a:r>
          </a:p>
          <a:p>
            <a:pPr lvl="1"/>
            <a:r>
              <a:rPr lang="nl-NL"/>
              <a:t>BMW		€   80.000 tegen 22%</a:t>
            </a:r>
          </a:p>
          <a:p>
            <a:r>
              <a:rPr lang="nl-NL"/>
              <a:t>Bijtelling 2021: € 4.000</a:t>
            </a:r>
          </a:p>
          <a:p>
            <a:r>
              <a:rPr lang="nl-NL"/>
              <a:t>Bijtelling 2022: € 17.600</a:t>
            </a:r>
          </a:p>
        </p:txBody>
      </p:sp>
      <p:sp>
        <p:nvSpPr>
          <p:cNvPr id="4" name="Tijdelijke aanduiding voor dianummer 3">
            <a:extLst>
              <a:ext uri="{FF2B5EF4-FFF2-40B4-BE49-F238E27FC236}">
                <a16:creationId xmlns:a16="http://schemas.microsoft.com/office/drawing/2014/main" id="{853A1366-B4E1-4549-BD1D-D19CF772C7F0}"/>
              </a:ext>
            </a:extLst>
          </p:cNvPr>
          <p:cNvSpPr>
            <a:spLocks noGrp="1"/>
          </p:cNvSpPr>
          <p:nvPr>
            <p:ph type="sldNum" sz="quarter" idx="12"/>
          </p:nvPr>
        </p:nvSpPr>
        <p:spPr/>
        <p:txBody>
          <a:bodyPr/>
          <a:lstStyle/>
          <a:p>
            <a:fld id="{1B711724-EDDF-4DA8-8969-4B579FA07C1C}" type="slidenum">
              <a:rPr lang="nl-NL" smtClean="0"/>
              <a:t>13</a:t>
            </a:fld>
            <a:endParaRPr lang="nl-NL"/>
          </a:p>
        </p:txBody>
      </p:sp>
    </p:spTree>
    <p:extLst>
      <p:ext uri="{BB962C8B-B14F-4D97-AF65-F5344CB8AC3E}">
        <p14:creationId xmlns:p14="http://schemas.microsoft.com/office/powerpoint/2010/main" val="2838128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65F2CC-AE7C-4443-AB78-79573FCC3C15}"/>
              </a:ext>
            </a:extLst>
          </p:cNvPr>
          <p:cNvSpPr>
            <a:spLocks noGrp="1"/>
          </p:cNvSpPr>
          <p:nvPr>
            <p:ph type="title"/>
          </p:nvPr>
        </p:nvSpPr>
        <p:spPr/>
        <p:txBody>
          <a:bodyPr/>
          <a:lstStyle/>
          <a:p>
            <a:r>
              <a:rPr lang="nl-NL"/>
              <a:t>Aandelenoptieregeling</a:t>
            </a:r>
          </a:p>
        </p:txBody>
      </p:sp>
      <p:sp>
        <p:nvSpPr>
          <p:cNvPr id="3" name="Tijdelijke aanduiding voor inhoud 2">
            <a:extLst>
              <a:ext uri="{FF2B5EF4-FFF2-40B4-BE49-F238E27FC236}">
                <a16:creationId xmlns:a16="http://schemas.microsoft.com/office/drawing/2014/main" id="{7C04EDAB-5551-499A-B07A-ED38A169AD00}"/>
              </a:ext>
            </a:extLst>
          </p:cNvPr>
          <p:cNvSpPr>
            <a:spLocks noGrp="1"/>
          </p:cNvSpPr>
          <p:nvPr>
            <p:ph idx="1"/>
          </p:nvPr>
        </p:nvSpPr>
        <p:spPr/>
        <p:txBody>
          <a:bodyPr/>
          <a:lstStyle/>
          <a:p>
            <a:r>
              <a:rPr lang="nl-NL" dirty="0"/>
              <a:t>Heffingsmoment aandelenoptieregeling verleggen</a:t>
            </a:r>
          </a:p>
          <a:p>
            <a:r>
              <a:rPr lang="nl-NL" dirty="0"/>
              <a:t>Aandelenoptierecht is loon</a:t>
            </a:r>
          </a:p>
          <a:p>
            <a:pPr lvl="1"/>
            <a:r>
              <a:rPr lang="nl-NL" dirty="0"/>
              <a:t>inhoudingsplicht op moment dat opties worden omgezet in aandelen</a:t>
            </a:r>
          </a:p>
          <a:p>
            <a:pPr lvl="2"/>
            <a:r>
              <a:rPr lang="nl-NL" dirty="0"/>
              <a:t>voldoende geld in kas?</a:t>
            </a:r>
          </a:p>
          <a:p>
            <a:r>
              <a:rPr lang="nl-NL" dirty="0"/>
              <a:t>Verleggen moment inhoudingsplicht</a:t>
            </a:r>
          </a:p>
          <a:p>
            <a:pPr lvl="1"/>
            <a:r>
              <a:rPr lang="nl-NL" dirty="0"/>
              <a:t>van moment uitoefening recht naar moment verhandeling </a:t>
            </a:r>
          </a:p>
          <a:p>
            <a:pPr lvl="2"/>
            <a:r>
              <a:rPr lang="nl-NL" dirty="0"/>
              <a:t>opheffing contractbeperking om te verkopen of van eigenaar te wisselen (directe belasting) of beursgang (uitstel maximaal 5 jaar)</a:t>
            </a:r>
          </a:p>
          <a:p>
            <a:r>
              <a:rPr lang="nl-NL" dirty="0"/>
              <a:t>Keuzerecht vanaf 1 januari 2022</a:t>
            </a:r>
          </a:p>
        </p:txBody>
      </p:sp>
      <p:sp>
        <p:nvSpPr>
          <p:cNvPr id="4" name="Tijdelijke aanduiding voor dianummer 3">
            <a:extLst>
              <a:ext uri="{FF2B5EF4-FFF2-40B4-BE49-F238E27FC236}">
                <a16:creationId xmlns:a16="http://schemas.microsoft.com/office/drawing/2014/main" id="{05BE88D5-C135-4FFC-ADD8-1B8D64F4541A}"/>
              </a:ext>
            </a:extLst>
          </p:cNvPr>
          <p:cNvSpPr>
            <a:spLocks noGrp="1"/>
          </p:cNvSpPr>
          <p:nvPr>
            <p:ph type="sldNum" sz="quarter" idx="12"/>
          </p:nvPr>
        </p:nvSpPr>
        <p:spPr/>
        <p:txBody>
          <a:bodyPr/>
          <a:lstStyle/>
          <a:p>
            <a:fld id="{1B711724-EDDF-4DA8-8969-4B579FA07C1C}" type="slidenum">
              <a:rPr lang="nl-NL" smtClean="0"/>
              <a:t>14</a:t>
            </a:fld>
            <a:endParaRPr lang="nl-NL"/>
          </a:p>
        </p:txBody>
      </p:sp>
    </p:spTree>
    <p:extLst>
      <p:ext uri="{BB962C8B-B14F-4D97-AF65-F5344CB8AC3E}">
        <p14:creationId xmlns:p14="http://schemas.microsoft.com/office/powerpoint/2010/main" val="1521821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07FAFA-A9B3-46A6-8961-09084ED4CD26}"/>
              </a:ext>
            </a:extLst>
          </p:cNvPr>
          <p:cNvSpPr>
            <a:spLocks noGrp="1"/>
          </p:cNvSpPr>
          <p:nvPr>
            <p:ph type="title"/>
          </p:nvPr>
        </p:nvSpPr>
        <p:spPr/>
        <p:txBody>
          <a:bodyPr/>
          <a:lstStyle/>
          <a:p>
            <a:r>
              <a:rPr lang="nl-NL" dirty="0"/>
              <a:t>Gebruikelijk loon regeling</a:t>
            </a:r>
          </a:p>
        </p:txBody>
      </p:sp>
      <p:sp>
        <p:nvSpPr>
          <p:cNvPr id="3" name="Tijdelijke aanduiding voor inhoud 2">
            <a:extLst>
              <a:ext uri="{FF2B5EF4-FFF2-40B4-BE49-F238E27FC236}">
                <a16:creationId xmlns:a16="http://schemas.microsoft.com/office/drawing/2014/main" id="{C6238653-A25F-4535-91EE-9F9B00C13BEA}"/>
              </a:ext>
            </a:extLst>
          </p:cNvPr>
          <p:cNvSpPr>
            <a:spLocks noGrp="1"/>
          </p:cNvSpPr>
          <p:nvPr>
            <p:ph idx="1"/>
          </p:nvPr>
        </p:nvSpPr>
        <p:spPr/>
        <p:txBody>
          <a:bodyPr>
            <a:normAutofit/>
          </a:bodyPr>
          <a:lstStyle/>
          <a:p>
            <a:r>
              <a:rPr lang="nl-NL" dirty="0"/>
              <a:t>Innovatieve startups mogen ook in 2022 het gebruikelijk loon voor directeur-grootaandeelhouders vaststellen op het wettelijk minimumloon</a:t>
            </a:r>
          </a:p>
          <a:p>
            <a:pPr lvl="1"/>
            <a:r>
              <a:rPr lang="nl-NL" dirty="0"/>
              <a:t>€ 22.045 (2021)</a:t>
            </a:r>
          </a:p>
          <a:p>
            <a:endParaRPr lang="nl-NL" dirty="0"/>
          </a:p>
          <a:p>
            <a:r>
              <a:rPr lang="nl-NL" dirty="0"/>
              <a:t>Normaliter tenminste</a:t>
            </a:r>
          </a:p>
          <a:p>
            <a:pPr lvl="1"/>
            <a:r>
              <a:rPr lang="nl-NL" dirty="0"/>
              <a:t>75% hetgeen gebruikelijk</a:t>
            </a:r>
          </a:p>
          <a:p>
            <a:pPr lvl="1"/>
            <a:r>
              <a:rPr lang="nl-NL" dirty="0"/>
              <a:t>het loon best verdienende werknemer (werkmaatschappij)</a:t>
            </a:r>
          </a:p>
          <a:p>
            <a:pPr lvl="1"/>
            <a:r>
              <a:rPr lang="nl-NL" dirty="0"/>
              <a:t>€ 47.000 </a:t>
            </a:r>
          </a:p>
        </p:txBody>
      </p:sp>
      <p:sp>
        <p:nvSpPr>
          <p:cNvPr id="4" name="Tijdelijke aanduiding voor dianummer 3">
            <a:extLst>
              <a:ext uri="{FF2B5EF4-FFF2-40B4-BE49-F238E27FC236}">
                <a16:creationId xmlns:a16="http://schemas.microsoft.com/office/drawing/2014/main" id="{55A04EAB-8E99-4904-A9AD-4A112D536055}"/>
              </a:ext>
            </a:extLst>
          </p:cNvPr>
          <p:cNvSpPr>
            <a:spLocks noGrp="1"/>
          </p:cNvSpPr>
          <p:nvPr>
            <p:ph type="sldNum" sz="quarter" idx="12"/>
          </p:nvPr>
        </p:nvSpPr>
        <p:spPr/>
        <p:txBody>
          <a:bodyPr/>
          <a:lstStyle/>
          <a:p>
            <a:fld id="{1B711724-EDDF-4DA8-8969-4B579FA07C1C}" type="slidenum">
              <a:rPr lang="nl-NL" smtClean="0"/>
              <a:t>15</a:t>
            </a:fld>
            <a:endParaRPr lang="nl-NL"/>
          </a:p>
        </p:txBody>
      </p:sp>
    </p:spTree>
    <p:extLst>
      <p:ext uri="{BB962C8B-B14F-4D97-AF65-F5344CB8AC3E}">
        <p14:creationId xmlns:p14="http://schemas.microsoft.com/office/powerpoint/2010/main" val="2564009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FBF3B8-CB9D-44A4-A6EB-7E3DED8A40C3}"/>
              </a:ext>
            </a:extLst>
          </p:cNvPr>
          <p:cNvSpPr>
            <a:spLocks noGrp="1"/>
          </p:cNvSpPr>
          <p:nvPr>
            <p:ph type="title"/>
          </p:nvPr>
        </p:nvSpPr>
        <p:spPr/>
        <p:txBody>
          <a:bodyPr/>
          <a:lstStyle/>
          <a:p>
            <a:r>
              <a:rPr lang="nl-NL"/>
              <a:t>Werkkostenregeling</a:t>
            </a:r>
          </a:p>
        </p:txBody>
      </p:sp>
      <p:sp>
        <p:nvSpPr>
          <p:cNvPr id="3" name="Tijdelijke aanduiding voor inhoud 2">
            <a:extLst>
              <a:ext uri="{FF2B5EF4-FFF2-40B4-BE49-F238E27FC236}">
                <a16:creationId xmlns:a16="http://schemas.microsoft.com/office/drawing/2014/main" id="{DEC87CB6-158D-41C2-B35E-3472F38EBB1C}"/>
              </a:ext>
            </a:extLst>
          </p:cNvPr>
          <p:cNvSpPr>
            <a:spLocks noGrp="1"/>
          </p:cNvSpPr>
          <p:nvPr>
            <p:ph idx="1"/>
          </p:nvPr>
        </p:nvSpPr>
        <p:spPr/>
        <p:txBody>
          <a:bodyPr/>
          <a:lstStyle/>
          <a:p>
            <a:r>
              <a:rPr lang="nl-NL"/>
              <a:t>Berekening vrije ruimte:</a:t>
            </a:r>
          </a:p>
          <a:p>
            <a:pPr lvl="1"/>
            <a:r>
              <a:rPr lang="nl-NL"/>
              <a:t>1,7% * € 400.000</a:t>
            </a:r>
          </a:p>
          <a:p>
            <a:pPr lvl="1"/>
            <a:r>
              <a:rPr lang="nl-NL"/>
              <a:t>1,18% * (loonsom - € 400.000)</a:t>
            </a:r>
            <a:endParaRPr lang="nl-NL" dirty="0"/>
          </a:p>
          <a:p>
            <a:r>
              <a:rPr lang="nl-NL" dirty="0"/>
              <a:t>(extra) gerichte vrijstelling</a:t>
            </a:r>
          </a:p>
          <a:p>
            <a:pPr lvl="1"/>
            <a:r>
              <a:rPr lang="nl-NL" dirty="0"/>
              <a:t>thuiswerkvergoeding van € 2 per dag</a:t>
            </a:r>
          </a:p>
          <a:p>
            <a:pPr lvl="2"/>
            <a:r>
              <a:rPr lang="nl-NL" dirty="0"/>
              <a:t>thuiswerkvergoeding OF reiskostenvergoeding</a:t>
            </a:r>
          </a:p>
          <a:p>
            <a:r>
              <a:rPr lang="nl-NL" dirty="0"/>
              <a:t>Aanpassing 128-dagenregeling</a:t>
            </a:r>
          </a:p>
        </p:txBody>
      </p:sp>
      <p:sp>
        <p:nvSpPr>
          <p:cNvPr id="4" name="Tijdelijke aanduiding voor dianummer 3">
            <a:extLst>
              <a:ext uri="{FF2B5EF4-FFF2-40B4-BE49-F238E27FC236}">
                <a16:creationId xmlns:a16="http://schemas.microsoft.com/office/drawing/2014/main" id="{A1F8DCD5-D2A6-48E7-BAE6-82315133CD8C}"/>
              </a:ext>
            </a:extLst>
          </p:cNvPr>
          <p:cNvSpPr>
            <a:spLocks noGrp="1"/>
          </p:cNvSpPr>
          <p:nvPr>
            <p:ph type="sldNum" sz="quarter" idx="12"/>
          </p:nvPr>
        </p:nvSpPr>
        <p:spPr/>
        <p:txBody>
          <a:bodyPr/>
          <a:lstStyle/>
          <a:p>
            <a:fld id="{1B711724-EDDF-4DA8-8969-4B579FA07C1C}" type="slidenum">
              <a:rPr lang="nl-NL" smtClean="0"/>
              <a:t>16</a:t>
            </a:fld>
            <a:endParaRPr lang="nl-NL"/>
          </a:p>
        </p:txBody>
      </p:sp>
    </p:spTree>
    <p:extLst>
      <p:ext uri="{BB962C8B-B14F-4D97-AF65-F5344CB8AC3E}">
        <p14:creationId xmlns:p14="http://schemas.microsoft.com/office/powerpoint/2010/main" val="942491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72CF6-95D8-49DF-8010-40D634FFF141}"/>
              </a:ext>
            </a:extLst>
          </p:cNvPr>
          <p:cNvSpPr>
            <a:spLocks noGrp="1"/>
          </p:cNvSpPr>
          <p:nvPr>
            <p:ph type="title"/>
          </p:nvPr>
        </p:nvSpPr>
        <p:spPr/>
        <p:txBody>
          <a:bodyPr/>
          <a:lstStyle/>
          <a:p>
            <a:r>
              <a:rPr lang="nl-NL"/>
              <a:t>Rekenvoorbeeld reiskosten (2021)</a:t>
            </a:r>
          </a:p>
        </p:txBody>
      </p:sp>
      <p:sp>
        <p:nvSpPr>
          <p:cNvPr id="3" name="Tijdelijke aanduiding voor inhoud 2">
            <a:extLst>
              <a:ext uri="{FF2B5EF4-FFF2-40B4-BE49-F238E27FC236}">
                <a16:creationId xmlns:a16="http://schemas.microsoft.com/office/drawing/2014/main" id="{0F2BC085-6096-43D4-94A2-D5E7EB409E14}"/>
              </a:ext>
            </a:extLst>
          </p:cNvPr>
          <p:cNvSpPr>
            <a:spLocks noGrp="1"/>
          </p:cNvSpPr>
          <p:nvPr>
            <p:ph idx="1"/>
          </p:nvPr>
        </p:nvSpPr>
        <p:spPr/>
        <p:txBody>
          <a:bodyPr>
            <a:normAutofit/>
          </a:bodyPr>
          <a:lstStyle/>
          <a:p>
            <a:r>
              <a:rPr lang="nl-NL" sz="2667"/>
              <a:t>Werknemer werkt 5 dagen per week, maar blijft 2 dagen thuiswerken en maakt die dagen dus geen reiskosten</a:t>
            </a:r>
          </a:p>
          <a:p>
            <a:r>
              <a:rPr lang="nl-NL" sz="2667"/>
              <a:t>Reisafstand 10 km. (enkele reis)</a:t>
            </a:r>
          </a:p>
          <a:p>
            <a:r>
              <a:rPr lang="nl-NL" sz="2667"/>
              <a:t>O.b.v. 214-rekenregel € 67,76 per maand</a:t>
            </a:r>
          </a:p>
          <a:p>
            <a:pPr lvl="1"/>
            <a:r>
              <a:rPr lang="nl-NL"/>
              <a:t>214 dagen * (10 + 10 </a:t>
            </a:r>
            <a:r>
              <a:rPr lang="nl-NL" err="1"/>
              <a:t>km’s</a:t>
            </a:r>
            <a:r>
              <a:rPr lang="nl-NL"/>
              <a:t>) * € 0,19 = € 813,20 / 12 maanden</a:t>
            </a:r>
          </a:p>
          <a:p>
            <a:r>
              <a:rPr lang="nl-NL" sz="2667"/>
              <a:t>Werknemer heeft recht op € 40,66 (3/5), maar mag € 67,76 ontvangen, omdat tenminste 60% van de dagen naar het werk wordt gereisd.</a:t>
            </a:r>
          </a:p>
          <a:p>
            <a:r>
              <a:rPr lang="nl-NL" sz="2667"/>
              <a:t>Verschil € 27,08 kan ook betaald worden als reiskosten ter dekking van thuiswerkkosten</a:t>
            </a:r>
          </a:p>
        </p:txBody>
      </p:sp>
      <p:sp>
        <p:nvSpPr>
          <p:cNvPr id="4" name="Tijdelijke aanduiding voor dianummer 3">
            <a:extLst>
              <a:ext uri="{FF2B5EF4-FFF2-40B4-BE49-F238E27FC236}">
                <a16:creationId xmlns:a16="http://schemas.microsoft.com/office/drawing/2014/main" id="{D7D66F5B-492A-4A52-BE79-AD4B03728442}"/>
              </a:ext>
            </a:extLst>
          </p:cNvPr>
          <p:cNvSpPr>
            <a:spLocks noGrp="1"/>
          </p:cNvSpPr>
          <p:nvPr>
            <p:ph type="sldNum" sz="quarter" idx="12"/>
          </p:nvPr>
        </p:nvSpPr>
        <p:spPr/>
        <p:txBody>
          <a:bodyPr/>
          <a:lstStyle/>
          <a:p>
            <a:fld id="{1B711724-EDDF-4DA8-8969-4B579FA07C1C}" type="slidenum">
              <a:rPr lang="nl-NL" smtClean="0"/>
              <a:t>17</a:t>
            </a:fld>
            <a:endParaRPr lang="nl-NL"/>
          </a:p>
        </p:txBody>
      </p:sp>
    </p:spTree>
    <p:extLst>
      <p:ext uri="{BB962C8B-B14F-4D97-AF65-F5344CB8AC3E}">
        <p14:creationId xmlns:p14="http://schemas.microsoft.com/office/powerpoint/2010/main" val="1107354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672CF6-95D8-49DF-8010-40D634FFF141}"/>
              </a:ext>
            </a:extLst>
          </p:cNvPr>
          <p:cNvSpPr>
            <a:spLocks noGrp="1"/>
          </p:cNvSpPr>
          <p:nvPr>
            <p:ph type="title"/>
          </p:nvPr>
        </p:nvSpPr>
        <p:spPr/>
        <p:txBody>
          <a:bodyPr/>
          <a:lstStyle/>
          <a:p>
            <a:r>
              <a:rPr lang="nl-NL"/>
              <a:t>Rekenvoorbeeld reiskosten (2022)</a:t>
            </a:r>
          </a:p>
        </p:txBody>
      </p:sp>
      <p:sp>
        <p:nvSpPr>
          <p:cNvPr id="3" name="Tijdelijke aanduiding voor inhoud 2">
            <a:extLst>
              <a:ext uri="{FF2B5EF4-FFF2-40B4-BE49-F238E27FC236}">
                <a16:creationId xmlns:a16="http://schemas.microsoft.com/office/drawing/2014/main" id="{0F2BC085-6096-43D4-94A2-D5E7EB409E14}"/>
              </a:ext>
            </a:extLst>
          </p:cNvPr>
          <p:cNvSpPr>
            <a:spLocks noGrp="1"/>
          </p:cNvSpPr>
          <p:nvPr>
            <p:ph idx="1"/>
          </p:nvPr>
        </p:nvSpPr>
        <p:spPr>
          <a:xfrm>
            <a:off x="838200" y="1600201"/>
            <a:ext cx="11210461" cy="4525963"/>
          </a:xfrm>
        </p:spPr>
        <p:txBody>
          <a:bodyPr>
            <a:normAutofit/>
          </a:bodyPr>
          <a:lstStyle/>
          <a:p>
            <a:r>
              <a:rPr lang="nl-NL" sz="2667" dirty="0"/>
              <a:t>Werknemer werkt 5 dagen per week, maar blijft 2 dagen thuiswerken en maakt die dagen dus geen reiskosten</a:t>
            </a:r>
          </a:p>
          <a:p>
            <a:r>
              <a:rPr lang="nl-NL" sz="2667" dirty="0"/>
              <a:t>Reisafstand 10 km. (enkele reis)</a:t>
            </a:r>
          </a:p>
          <a:p>
            <a:r>
              <a:rPr lang="nl-NL" sz="2667" dirty="0"/>
              <a:t>O.b.v. ‘nieuwe’ 214-rekenregel € 40,66 per maand</a:t>
            </a:r>
          </a:p>
          <a:p>
            <a:pPr lvl="1"/>
            <a:r>
              <a:rPr lang="nl-NL" dirty="0"/>
              <a:t>3/5 * 214 dagen * (10 + 10 </a:t>
            </a:r>
            <a:r>
              <a:rPr lang="nl-NL" dirty="0" err="1"/>
              <a:t>km’s</a:t>
            </a:r>
            <a:r>
              <a:rPr lang="nl-NL" dirty="0"/>
              <a:t>) * € 0,19 = € 487,92 / 12 maanden</a:t>
            </a:r>
          </a:p>
          <a:p>
            <a:r>
              <a:rPr lang="nl-NL" sz="2667" dirty="0"/>
              <a:t>Daarnaast kan werknemer een thuiswerkvergoeding ontvangen van € 14,33 per maand</a:t>
            </a:r>
          </a:p>
          <a:p>
            <a:pPr lvl="1"/>
            <a:r>
              <a:rPr lang="nl-NL" dirty="0"/>
              <a:t>2/5 * 214 dagen * € 2 = € 172 / 12 maanden</a:t>
            </a:r>
          </a:p>
        </p:txBody>
      </p:sp>
      <p:sp>
        <p:nvSpPr>
          <p:cNvPr id="4" name="Tijdelijke aanduiding voor dianummer 3">
            <a:extLst>
              <a:ext uri="{FF2B5EF4-FFF2-40B4-BE49-F238E27FC236}">
                <a16:creationId xmlns:a16="http://schemas.microsoft.com/office/drawing/2014/main" id="{9BA93814-64E2-43E2-8D42-01748C38185B}"/>
              </a:ext>
            </a:extLst>
          </p:cNvPr>
          <p:cNvSpPr>
            <a:spLocks noGrp="1"/>
          </p:cNvSpPr>
          <p:nvPr>
            <p:ph type="sldNum" sz="quarter" idx="12"/>
          </p:nvPr>
        </p:nvSpPr>
        <p:spPr/>
        <p:txBody>
          <a:bodyPr/>
          <a:lstStyle/>
          <a:p>
            <a:fld id="{1B711724-EDDF-4DA8-8969-4B579FA07C1C}" type="slidenum">
              <a:rPr lang="nl-NL" smtClean="0"/>
              <a:t>18</a:t>
            </a:fld>
            <a:endParaRPr lang="nl-NL"/>
          </a:p>
        </p:txBody>
      </p:sp>
    </p:spTree>
    <p:extLst>
      <p:ext uri="{BB962C8B-B14F-4D97-AF65-F5344CB8AC3E}">
        <p14:creationId xmlns:p14="http://schemas.microsoft.com/office/powerpoint/2010/main" val="370945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07527B-E111-400F-B42F-7B1D85C1DE7C}"/>
              </a:ext>
            </a:extLst>
          </p:cNvPr>
          <p:cNvSpPr>
            <a:spLocks noGrp="1"/>
          </p:cNvSpPr>
          <p:nvPr>
            <p:ph type="title"/>
          </p:nvPr>
        </p:nvSpPr>
        <p:spPr/>
        <p:txBody>
          <a:bodyPr/>
          <a:lstStyle/>
          <a:p>
            <a:r>
              <a:rPr lang="nl-NL" dirty="0"/>
              <a:t>Wijzigingen loonaangifte</a:t>
            </a:r>
          </a:p>
        </p:txBody>
      </p:sp>
      <p:sp>
        <p:nvSpPr>
          <p:cNvPr id="3" name="Tijdelijke aanduiding voor inhoud 2">
            <a:extLst>
              <a:ext uri="{FF2B5EF4-FFF2-40B4-BE49-F238E27FC236}">
                <a16:creationId xmlns:a16="http://schemas.microsoft.com/office/drawing/2014/main" id="{92F5F616-B155-40E8-9B14-5630A09230DB}"/>
              </a:ext>
            </a:extLst>
          </p:cNvPr>
          <p:cNvSpPr>
            <a:spLocks noGrp="1"/>
          </p:cNvSpPr>
          <p:nvPr>
            <p:ph idx="1"/>
          </p:nvPr>
        </p:nvSpPr>
        <p:spPr>
          <a:xfrm>
            <a:off x="838200" y="1556792"/>
            <a:ext cx="9475440" cy="4205064"/>
          </a:xfrm>
        </p:spPr>
        <p:txBody>
          <a:bodyPr/>
          <a:lstStyle/>
          <a:p>
            <a:r>
              <a:rPr lang="nl-NL" dirty="0"/>
              <a:t>Rubrieken:</a:t>
            </a:r>
          </a:p>
          <a:p>
            <a:pPr lvl="1"/>
            <a:r>
              <a:rPr lang="nl-NL" sz="2000" dirty="0"/>
              <a:t>opbouw arbeidsvoorwaardenbedrag</a:t>
            </a:r>
          </a:p>
          <a:p>
            <a:pPr lvl="1"/>
            <a:r>
              <a:rPr lang="nl-NL" sz="2000" dirty="0"/>
              <a:t>opname arbeidsvoorwaardenbedrag </a:t>
            </a:r>
          </a:p>
          <a:p>
            <a:r>
              <a:rPr lang="nl-NL" dirty="0"/>
              <a:t>Aanleiding:</a:t>
            </a:r>
          </a:p>
          <a:p>
            <a:pPr lvl="1"/>
            <a:r>
              <a:rPr lang="nl-NL" sz="2000" dirty="0"/>
              <a:t>IKB-afspraken</a:t>
            </a:r>
          </a:p>
          <a:p>
            <a:pPr lvl="1"/>
            <a:r>
              <a:rPr lang="nl-NL" sz="2000" dirty="0"/>
              <a:t>geen aparte rubriek voor de opbouw en opname uit het keuzebudget</a:t>
            </a:r>
          </a:p>
          <a:p>
            <a:pPr lvl="1"/>
            <a:r>
              <a:rPr lang="nl-NL" sz="2000" dirty="0"/>
              <a:t>vaststelling van het dagloon</a:t>
            </a:r>
          </a:p>
        </p:txBody>
      </p:sp>
      <p:sp>
        <p:nvSpPr>
          <p:cNvPr id="4" name="Tijdelijke aanduiding voor dianummer 3">
            <a:extLst>
              <a:ext uri="{FF2B5EF4-FFF2-40B4-BE49-F238E27FC236}">
                <a16:creationId xmlns:a16="http://schemas.microsoft.com/office/drawing/2014/main" id="{E7BC6924-9F15-46F1-8DD0-F303C5B30ACB}"/>
              </a:ext>
            </a:extLst>
          </p:cNvPr>
          <p:cNvSpPr>
            <a:spLocks noGrp="1"/>
          </p:cNvSpPr>
          <p:nvPr>
            <p:ph type="sldNum" sz="quarter" idx="12"/>
          </p:nvPr>
        </p:nvSpPr>
        <p:spPr/>
        <p:txBody>
          <a:bodyPr/>
          <a:lstStyle/>
          <a:p>
            <a:fld id="{1B711724-EDDF-4DA8-8969-4B579FA07C1C}" type="slidenum">
              <a:rPr lang="nl-NL" smtClean="0"/>
              <a:t>19</a:t>
            </a:fld>
            <a:endParaRPr lang="nl-NL"/>
          </a:p>
        </p:txBody>
      </p:sp>
    </p:spTree>
    <p:extLst>
      <p:ext uri="{BB962C8B-B14F-4D97-AF65-F5344CB8AC3E}">
        <p14:creationId xmlns:p14="http://schemas.microsoft.com/office/powerpoint/2010/main" val="1366982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313FCD-9710-4172-8935-51F9074B3F6C}"/>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10E1FF27-02C6-4EC1-9015-3232190D5AB1}"/>
              </a:ext>
            </a:extLst>
          </p:cNvPr>
          <p:cNvSpPr>
            <a:spLocks noGrp="1"/>
          </p:cNvSpPr>
          <p:nvPr>
            <p:ph idx="1"/>
          </p:nvPr>
        </p:nvSpPr>
        <p:spPr/>
        <p:txBody>
          <a:bodyPr/>
          <a:lstStyle/>
          <a:p>
            <a:r>
              <a:rPr lang="nl-NL" dirty="0"/>
              <a:t>Prinsjesdag </a:t>
            </a:r>
          </a:p>
          <a:p>
            <a:r>
              <a:rPr lang="nl-NL" dirty="0"/>
              <a:t>Overige wijzigingen 2022 ev.</a:t>
            </a:r>
          </a:p>
          <a:p>
            <a:r>
              <a:rPr lang="nl-NL" dirty="0"/>
              <a:t>Actualiteiten</a:t>
            </a:r>
          </a:p>
          <a:p>
            <a:r>
              <a:rPr lang="nl-NL" dirty="0"/>
              <a:t>Sociaal akkoord</a:t>
            </a:r>
          </a:p>
        </p:txBody>
      </p:sp>
      <p:sp>
        <p:nvSpPr>
          <p:cNvPr id="4" name="Tijdelijke aanduiding voor dianummer 3">
            <a:extLst>
              <a:ext uri="{FF2B5EF4-FFF2-40B4-BE49-F238E27FC236}">
                <a16:creationId xmlns:a16="http://schemas.microsoft.com/office/drawing/2014/main" id="{B12A3FE6-DFAF-47E9-9646-7CA15404D880}"/>
              </a:ext>
            </a:extLst>
          </p:cNvPr>
          <p:cNvSpPr>
            <a:spLocks noGrp="1"/>
          </p:cNvSpPr>
          <p:nvPr>
            <p:ph type="sldNum" sz="quarter" idx="12"/>
          </p:nvPr>
        </p:nvSpPr>
        <p:spPr/>
        <p:txBody>
          <a:bodyPr/>
          <a:lstStyle/>
          <a:p>
            <a:fld id="{1B711724-EDDF-4DA8-8969-4B579FA07C1C}" type="slidenum">
              <a:rPr lang="nl-NL" smtClean="0"/>
              <a:t>2</a:t>
            </a:fld>
            <a:endParaRPr lang="nl-NL"/>
          </a:p>
        </p:txBody>
      </p:sp>
    </p:spTree>
    <p:extLst>
      <p:ext uri="{BB962C8B-B14F-4D97-AF65-F5344CB8AC3E}">
        <p14:creationId xmlns:p14="http://schemas.microsoft.com/office/powerpoint/2010/main" val="1165094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D2E679-6F1D-4117-8F9C-D023AF8F95D7}"/>
              </a:ext>
            </a:extLst>
          </p:cNvPr>
          <p:cNvSpPr>
            <a:spLocks noGrp="1"/>
          </p:cNvSpPr>
          <p:nvPr>
            <p:ph type="title"/>
          </p:nvPr>
        </p:nvSpPr>
        <p:spPr/>
        <p:txBody>
          <a:bodyPr/>
          <a:lstStyle/>
          <a:p>
            <a:r>
              <a:rPr lang="nl-NL" dirty="0"/>
              <a:t>Kennisdocument IKV</a:t>
            </a:r>
          </a:p>
        </p:txBody>
      </p:sp>
      <p:sp>
        <p:nvSpPr>
          <p:cNvPr id="3" name="Tijdelijke aanduiding voor inhoud 2">
            <a:extLst>
              <a:ext uri="{FF2B5EF4-FFF2-40B4-BE49-F238E27FC236}">
                <a16:creationId xmlns:a16="http://schemas.microsoft.com/office/drawing/2014/main" id="{7E2EE7DE-0739-49BA-B06B-8A975E25D726}"/>
              </a:ext>
            </a:extLst>
          </p:cNvPr>
          <p:cNvSpPr>
            <a:spLocks noGrp="1"/>
          </p:cNvSpPr>
          <p:nvPr>
            <p:ph idx="1"/>
          </p:nvPr>
        </p:nvSpPr>
        <p:spPr/>
        <p:txBody>
          <a:bodyPr>
            <a:normAutofit fontScale="92500" lnSpcReduction="10000"/>
          </a:bodyPr>
          <a:lstStyle/>
          <a:p>
            <a:r>
              <a:rPr lang="nl-NL"/>
              <a:t>In de </a:t>
            </a:r>
            <a:r>
              <a:rPr lang="nl-NL" err="1"/>
              <a:t>IKV’s</a:t>
            </a:r>
            <a:r>
              <a:rPr lang="nl-NL"/>
              <a:t> (inkomstenverhouding) worden de verschillende soorten arbeidsrelaties en uitkeringsrelaties vastgelegd, waaruit iemand loon of een uitkering geniet. Deze worden vastgelegd in de </a:t>
            </a:r>
            <a:r>
              <a:rPr lang="nl-NL" err="1"/>
              <a:t>polisadministratie</a:t>
            </a:r>
            <a:endParaRPr lang="nl-NL"/>
          </a:p>
          <a:p>
            <a:r>
              <a:rPr lang="nl-NL"/>
              <a:t>Deze vastlegging is erg belangrijk voor de juiste vaststelling van uitkeringen, tegemoetkomingen en de loonheffingen</a:t>
            </a:r>
          </a:p>
          <a:p>
            <a:r>
              <a:rPr lang="nl-NL"/>
              <a:t>Vanaf 2023 wordt de definitie van het begrip inkomstenverhouding vastgelegd in regelgeving en worden nadere regels gesteld over de opgave van de gegevens in de loonaangifte</a:t>
            </a:r>
          </a:p>
          <a:p>
            <a:r>
              <a:rPr lang="nl-NL"/>
              <a:t>T/m 2022 mogen de nieuwe regels m.b.t. IKV ook al (volledig) worden toegepast, maar is het ook mogelijk om – in een aantal gevallen – 1 IKV te blijven gebruiken </a:t>
            </a:r>
          </a:p>
        </p:txBody>
      </p:sp>
      <p:sp>
        <p:nvSpPr>
          <p:cNvPr id="5" name="Tijdelijke aanduiding voor dianummer 4">
            <a:extLst>
              <a:ext uri="{FF2B5EF4-FFF2-40B4-BE49-F238E27FC236}">
                <a16:creationId xmlns:a16="http://schemas.microsoft.com/office/drawing/2014/main" id="{3B600312-1657-49F2-963A-785DA806600C}"/>
              </a:ext>
            </a:extLst>
          </p:cNvPr>
          <p:cNvSpPr>
            <a:spLocks noGrp="1"/>
          </p:cNvSpPr>
          <p:nvPr>
            <p:ph type="sldNum" sz="quarter" idx="12"/>
          </p:nvPr>
        </p:nvSpPr>
        <p:spPr/>
        <p:txBody>
          <a:bodyPr/>
          <a:lstStyle/>
          <a:p>
            <a:fld id="{1B711724-EDDF-4DA8-8969-4B579FA07C1C}" type="slidenum">
              <a:rPr lang="nl-NL" smtClean="0"/>
              <a:t>20</a:t>
            </a:fld>
            <a:endParaRPr lang="nl-NL"/>
          </a:p>
        </p:txBody>
      </p:sp>
    </p:spTree>
    <p:extLst>
      <p:ext uri="{BB962C8B-B14F-4D97-AF65-F5344CB8AC3E}">
        <p14:creationId xmlns:p14="http://schemas.microsoft.com/office/powerpoint/2010/main" val="2722095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4050C2-D9D9-4CEA-95BA-74989669DADB}"/>
              </a:ext>
            </a:extLst>
          </p:cNvPr>
          <p:cNvSpPr>
            <a:spLocks noGrp="1"/>
          </p:cNvSpPr>
          <p:nvPr>
            <p:ph type="title"/>
          </p:nvPr>
        </p:nvSpPr>
        <p:spPr/>
        <p:txBody>
          <a:bodyPr/>
          <a:lstStyle/>
          <a:p>
            <a:r>
              <a:rPr lang="nl-NL"/>
              <a:t>IKV – wat gaat er veranderen</a:t>
            </a:r>
          </a:p>
        </p:txBody>
      </p:sp>
      <p:sp>
        <p:nvSpPr>
          <p:cNvPr id="3" name="Tijdelijke aanduiding voor inhoud 2">
            <a:extLst>
              <a:ext uri="{FF2B5EF4-FFF2-40B4-BE49-F238E27FC236}">
                <a16:creationId xmlns:a16="http://schemas.microsoft.com/office/drawing/2014/main" id="{3AE73993-1451-4190-86B8-A9CD4FA8B69C}"/>
              </a:ext>
            </a:extLst>
          </p:cNvPr>
          <p:cNvSpPr>
            <a:spLocks noGrp="1"/>
          </p:cNvSpPr>
          <p:nvPr>
            <p:ph idx="1"/>
          </p:nvPr>
        </p:nvSpPr>
        <p:spPr/>
        <p:txBody>
          <a:bodyPr>
            <a:normAutofit fontScale="92500" lnSpcReduction="10000"/>
          </a:bodyPr>
          <a:lstStyle/>
          <a:p>
            <a:r>
              <a:rPr lang="nl-NL"/>
              <a:t>Per rechtsbetrekking moet een IKV worden aangemaakt</a:t>
            </a:r>
          </a:p>
          <a:p>
            <a:pPr lvl="1"/>
            <a:r>
              <a:rPr lang="nl-NL"/>
              <a:t>bestaande uitzonderingen dat opvolgende dienstbetrekkingen in één IKV mogen worden aangeleverd komen te vervallen</a:t>
            </a:r>
          </a:p>
          <a:p>
            <a:pPr lvl="2"/>
            <a:r>
              <a:rPr lang="nl-NL"/>
              <a:t>verlenging of omzetting tijdelijk contract betekent dus een nieuwe IKV (ook in geval van stilzwijgende verlenging)</a:t>
            </a:r>
          </a:p>
          <a:p>
            <a:pPr lvl="2"/>
            <a:r>
              <a:rPr lang="nl-NL"/>
              <a:t>nieuw contract in geval van aanpassing uren, functie of loon betekent nieuwe IKV</a:t>
            </a:r>
          </a:p>
          <a:p>
            <a:pPr lvl="1"/>
            <a:r>
              <a:rPr lang="nl-NL"/>
              <a:t>IKV van een uitkeringsrecht mag niet langer meer samenvallen met een IKV van de dienstbetrekking (nu advies om dit in aparte </a:t>
            </a:r>
            <a:r>
              <a:rPr lang="nl-NL" err="1"/>
              <a:t>IKV’s</a:t>
            </a:r>
            <a:r>
              <a:rPr lang="nl-NL"/>
              <a:t> aan te geven)</a:t>
            </a:r>
          </a:p>
          <a:p>
            <a:pPr lvl="2"/>
            <a:r>
              <a:rPr lang="nl-NL" err="1"/>
              <a:t>WaZO</a:t>
            </a:r>
            <a:r>
              <a:rPr lang="nl-NL"/>
              <a:t>-uitkering dus voortaan apart </a:t>
            </a:r>
            <a:r>
              <a:rPr lang="nl-NL" err="1"/>
              <a:t>verlonen</a:t>
            </a:r>
            <a:endParaRPr lang="nl-NL"/>
          </a:p>
          <a:p>
            <a:r>
              <a:rPr lang="nl-NL"/>
              <a:t>Nieuwe IKV is NIET nieuwe loonstaat</a:t>
            </a:r>
          </a:p>
          <a:p>
            <a:pPr lvl="1"/>
            <a:r>
              <a:rPr lang="nl-NL"/>
              <a:t>aparte loonstrook of jaaropgave niet verplicht</a:t>
            </a:r>
          </a:p>
          <a:p>
            <a:pPr lvl="2"/>
            <a:r>
              <a:rPr lang="nl-NL"/>
              <a:t>contractindicaties verplicht op de loonstrook</a:t>
            </a:r>
          </a:p>
          <a:p>
            <a:pPr lvl="1"/>
            <a:r>
              <a:rPr lang="nl-NL"/>
              <a:t>geen aparte identificatieplicht</a:t>
            </a:r>
          </a:p>
          <a:p>
            <a:endParaRPr lang="nl-NL"/>
          </a:p>
        </p:txBody>
      </p:sp>
      <p:sp>
        <p:nvSpPr>
          <p:cNvPr id="5" name="Tijdelijke aanduiding voor dianummer 4">
            <a:extLst>
              <a:ext uri="{FF2B5EF4-FFF2-40B4-BE49-F238E27FC236}">
                <a16:creationId xmlns:a16="http://schemas.microsoft.com/office/drawing/2014/main" id="{EB347A47-226A-4BB8-8851-B18D6DFCB55F}"/>
              </a:ext>
            </a:extLst>
          </p:cNvPr>
          <p:cNvSpPr>
            <a:spLocks noGrp="1"/>
          </p:cNvSpPr>
          <p:nvPr>
            <p:ph type="sldNum" sz="quarter" idx="12"/>
          </p:nvPr>
        </p:nvSpPr>
        <p:spPr/>
        <p:txBody>
          <a:bodyPr/>
          <a:lstStyle/>
          <a:p>
            <a:fld id="{1B711724-EDDF-4DA8-8969-4B579FA07C1C}" type="slidenum">
              <a:rPr lang="nl-NL" smtClean="0"/>
              <a:t>21</a:t>
            </a:fld>
            <a:endParaRPr lang="nl-NL"/>
          </a:p>
        </p:txBody>
      </p:sp>
    </p:spTree>
    <p:extLst>
      <p:ext uri="{BB962C8B-B14F-4D97-AF65-F5344CB8AC3E}">
        <p14:creationId xmlns:p14="http://schemas.microsoft.com/office/powerpoint/2010/main" val="39461786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50E22-A1AF-408A-B1B5-9ED50F2550F8}"/>
              </a:ext>
            </a:extLst>
          </p:cNvPr>
          <p:cNvSpPr>
            <a:spLocks noGrp="1"/>
          </p:cNvSpPr>
          <p:nvPr>
            <p:ph type="title"/>
          </p:nvPr>
        </p:nvSpPr>
        <p:spPr/>
        <p:txBody>
          <a:bodyPr/>
          <a:lstStyle/>
          <a:p>
            <a:r>
              <a:rPr lang="nl-NL" b="1" u="sng" dirty="0"/>
              <a:t>Wijzigingen 2022 en verder</a:t>
            </a:r>
          </a:p>
        </p:txBody>
      </p:sp>
      <p:sp>
        <p:nvSpPr>
          <p:cNvPr id="3" name="Tijdelijke aanduiding voor inhoud 2">
            <a:extLst>
              <a:ext uri="{FF2B5EF4-FFF2-40B4-BE49-F238E27FC236}">
                <a16:creationId xmlns:a16="http://schemas.microsoft.com/office/drawing/2014/main" id="{17688FAB-4B65-4B29-B2A7-D7EB010B3545}"/>
              </a:ext>
            </a:extLst>
          </p:cNvPr>
          <p:cNvSpPr>
            <a:spLocks noGrp="1"/>
          </p:cNvSpPr>
          <p:nvPr>
            <p:ph idx="1"/>
          </p:nvPr>
        </p:nvSpPr>
        <p:spPr/>
        <p:txBody>
          <a:bodyPr>
            <a:normAutofit/>
          </a:bodyPr>
          <a:lstStyle/>
          <a:p>
            <a:r>
              <a:rPr lang="nl-NL" dirty="0"/>
              <a:t>AOW-leeftijd naar 66 jaar en 7 maanden</a:t>
            </a:r>
          </a:p>
          <a:p>
            <a:r>
              <a:rPr lang="nl-NL" dirty="0"/>
              <a:t>Premiedifferentiatie WW – 30% afwijking</a:t>
            </a:r>
          </a:p>
          <a:p>
            <a:r>
              <a:rPr lang="nl-NL" dirty="0"/>
              <a:t>Herinvoering werktijdverkorting</a:t>
            </a:r>
          </a:p>
          <a:p>
            <a:r>
              <a:rPr lang="nl-NL" dirty="0"/>
              <a:t>Uitbreiding compensatieregeling transitievergoeding</a:t>
            </a:r>
          </a:p>
          <a:p>
            <a:r>
              <a:rPr lang="nl-NL" dirty="0"/>
              <a:t>Arbomaatregelen</a:t>
            </a:r>
          </a:p>
          <a:p>
            <a:r>
              <a:rPr lang="nl-NL" dirty="0"/>
              <a:t>Betaald ouderschapsverlof </a:t>
            </a:r>
          </a:p>
          <a:p>
            <a:r>
              <a:rPr lang="nl-NL" dirty="0"/>
              <a:t>Invoering STAP-budget</a:t>
            </a:r>
          </a:p>
        </p:txBody>
      </p:sp>
      <p:sp>
        <p:nvSpPr>
          <p:cNvPr id="4" name="Tijdelijke aanduiding voor dianummer 3">
            <a:extLst>
              <a:ext uri="{FF2B5EF4-FFF2-40B4-BE49-F238E27FC236}">
                <a16:creationId xmlns:a16="http://schemas.microsoft.com/office/drawing/2014/main" id="{5336DE88-CD6A-460E-8609-6C9E6172E35F}"/>
              </a:ext>
            </a:extLst>
          </p:cNvPr>
          <p:cNvSpPr>
            <a:spLocks noGrp="1"/>
          </p:cNvSpPr>
          <p:nvPr>
            <p:ph type="sldNum" sz="quarter" idx="12"/>
          </p:nvPr>
        </p:nvSpPr>
        <p:spPr/>
        <p:txBody>
          <a:bodyPr/>
          <a:lstStyle/>
          <a:p>
            <a:fld id="{1B711724-EDDF-4DA8-8969-4B579FA07C1C}" type="slidenum">
              <a:rPr lang="nl-NL" smtClean="0"/>
              <a:t>22</a:t>
            </a:fld>
            <a:endParaRPr lang="nl-NL"/>
          </a:p>
        </p:txBody>
      </p:sp>
    </p:spTree>
    <p:extLst>
      <p:ext uri="{BB962C8B-B14F-4D97-AF65-F5344CB8AC3E}">
        <p14:creationId xmlns:p14="http://schemas.microsoft.com/office/powerpoint/2010/main" val="39089620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B99DF3C-7372-46F4-944C-D62FCD89FFD7}"/>
              </a:ext>
            </a:extLst>
          </p:cNvPr>
          <p:cNvSpPr>
            <a:spLocks noGrp="1"/>
          </p:cNvSpPr>
          <p:nvPr>
            <p:ph type="title"/>
          </p:nvPr>
        </p:nvSpPr>
        <p:spPr/>
        <p:txBody>
          <a:bodyPr/>
          <a:lstStyle/>
          <a:p>
            <a:r>
              <a:rPr lang="nl-NL"/>
              <a:t>Premiedifferentiatie WW</a:t>
            </a:r>
          </a:p>
        </p:txBody>
      </p:sp>
      <p:sp>
        <p:nvSpPr>
          <p:cNvPr id="3" name="Tijdelijke aanduiding voor inhoud 2">
            <a:extLst>
              <a:ext uri="{FF2B5EF4-FFF2-40B4-BE49-F238E27FC236}">
                <a16:creationId xmlns:a16="http://schemas.microsoft.com/office/drawing/2014/main" id="{5ADD977B-7986-4FFB-B1FB-AA9FD3093F88}"/>
              </a:ext>
            </a:extLst>
          </p:cNvPr>
          <p:cNvSpPr>
            <a:spLocks noGrp="1"/>
          </p:cNvSpPr>
          <p:nvPr>
            <p:ph idx="1"/>
          </p:nvPr>
        </p:nvSpPr>
        <p:spPr/>
        <p:txBody>
          <a:bodyPr/>
          <a:lstStyle/>
          <a:p>
            <a:r>
              <a:rPr lang="nl-NL"/>
              <a:t>(herinvoering) 30%-regeling</a:t>
            </a:r>
          </a:p>
          <a:p>
            <a:pPr lvl="1"/>
            <a:r>
              <a:rPr lang="nl-NL"/>
              <a:t>opgeschort in 2020 en 2021 als gevolg van corona</a:t>
            </a:r>
          </a:p>
          <a:p>
            <a:r>
              <a:rPr lang="nl-NL"/>
              <a:t>Wanneer op jaarbasis </a:t>
            </a:r>
            <a:r>
              <a:rPr lang="nl-NL" err="1"/>
              <a:t>verloonde</a:t>
            </a:r>
            <a:r>
              <a:rPr lang="nl-NL"/>
              <a:t> uren meer dan 30% afwijken van contracturen, lage WW-premie herzien naar hoge WW-premie (alle </a:t>
            </a:r>
            <a:r>
              <a:rPr lang="nl-NL" err="1"/>
              <a:t>verloonde</a:t>
            </a:r>
            <a:r>
              <a:rPr lang="nl-NL"/>
              <a:t> uren)</a:t>
            </a:r>
          </a:p>
          <a:p>
            <a:r>
              <a:rPr lang="nl-NL"/>
              <a:t>Voorbeelden</a:t>
            </a:r>
          </a:p>
        </p:txBody>
      </p:sp>
      <p:sp>
        <p:nvSpPr>
          <p:cNvPr id="4" name="Tijdelijke aanduiding voor dianummer 3">
            <a:extLst>
              <a:ext uri="{FF2B5EF4-FFF2-40B4-BE49-F238E27FC236}">
                <a16:creationId xmlns:a16="http://schemas.microsoft.com/office/drawing/2014/main" id="{756ECC46-5359-435B-AE6A-CED6490FDA89}"/>
              </a:ext>
            </a:extLst>
          </p:cNvPr>
          <p:cNvSpPr>
            <a:spLocks noGrp="1"/>
          </p:cNvSpPr>
          <p:nvPr>
            <p:ph type="sldNum" sz="quarter" idx="12"/>
          </p:nvPr>
        </p:nvSpPr>
        <p:spPr/>
        <p:txBody>
          <a:bodyPr/>
          <a:lstStyle/>
          <a:p>
            <a:fld id="{1B711724-EDDF-4DA8-8969-4B579FA07C1C}" type="slidenum">
              <a:rPr lang="nl-NL" smtClean="0"/>
              <a:t>23</a:t>
            </a:fld>
            <a:endParaRPr lang="nl-NL"/>
          </a:p>
        </p:txBody>
      </p:sp>
    </p:spTree>
    <p:extLst>
      <p:ext uri="{BB962C8B-B14F-4D97-AF65-F5344CB8AC3E}">
        <p14:creationId xmlns:p14="http://schemas.microsoft.com/office/powerpoint/2010/main" val="9194154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F3763A-7E68-41FA-9DBD-275B98ABFDB5}"/>
              </a:ext>
            </a:extLst>
          </p:cNvPr>
          <p:cNvSpPr>
            <a:spLocks noGrp="1"/>
          </p:cNvSpPr>
          <p:nvPr>
            <p:ph type="title"/>
          </p:nvPr>
        </p:nvSpPr>
        <p:spPr/>
        <p:txBody>
          <a:bodyPr/>
          <a:lstStyle/>
          <a:p>
            <a:r>
              <a:rPr lang="nl-NL"/>
              <a:t>Voorbeeld 30% afwijking (2022)</a:t>
            </a:r>
          </a:p>
        </p:txBody>
      </p:sp>
      <p:sp>
        <p:nvSpPr>
          <p:cNvPr id="3" name="Tijdelijke aanduiding voor inhoud 2">
            <a:extLst>
              <a:ext uri="{FF2B5EF4-FFF2-40B4-BE49-F238E27FC236}">
                <a16:creationId xmlns:a16="http://schemas.microsoft.com/office/drawing/2014/main" id="{75D230E8-E906-4CBB-A5D9-5CCAF6E57CD0}"/>
              </a:ext>
            </a:extLst>
          </p:cNvPr>
          <p:cNvSpPr>
            <a:spLocks noGrp="1"/>
          </p:cNvSpPr>
          <p:nvPr>
            <p:ph idx="1"/>
          </p:nvPr>
        </p:nvSpPr>
        <p:spPr/>
        <p:txBody>
          <a:bodyPr/>
          <a:lstStyle/>
          <a:p>
            <a:r>
              <a:rPr lang="nl-NL"/>
              <a:t>Contracturen werknemer 20 uur per week</a:t>
            </a:r>
          </a:p>
          <a:p>
            <a:r>
              <a:rPr lang="nl-NL"/>
              <a:t>Werknemer werkt in totaal 300 uur extra</a:t>
            </a:r>
          </a:p>
          <a:p>
            <a:endParaRPr lang="nl-NL"/>
          </a:p>
          <a:p>
            <a:r>
              <a:rPr lang="nl-NL"/>
              <a:t>Contracturen: 1.040</a:t>
            </a:r>
          </a:p>
          <a:p>
            <a:r>
              <a:rPr lang="nl-NL" err="1"/>
              <a:t>Verloonde</a:t>
            </a:r>
            <a:r>
              <a:rPr lang="nl-NL"/>
              <a:t> uren: 1.340</a:t>
            </a:r>
          </a:p>
          <a:p>
            <a:r>
              <a:rPr lang="nl-NL"/>
              <a:t>Afwijking: 300/1.040 = 28,85% (geen correctie)</a:t>
            </a:r>
          </a:p>
          <a:p>
            <a:endParaRPr lang="nl-NL"/>
          </a:p>
        </p:txBody>
      </p:sp>
      <p:sp>
        <p:nvSpPr>
          <p:cNvPr id="4" name="Tijdelijke aanduiding voor dianummer 3">
            <a:extLst>
              <a:ext uri="{FF2B5EF4-FFF2-40B4-BE49-F238E27FC236}">
                <a16:creationId xmlns:a16="http://schemas.microsoft.com/office/drawing/2014/main" id="{AF9DE5CD-5085-4208-8815-FED4F7892433}"/>
              </a:ext>
            </a:extLst>
          </p:cNvPr>
          <p:cNvSpPr>
            <a:spLocks noGrp="1"/>
          </p:cNvSpPr>
          <p:nvPr>
            <p:ph type="sldNum" sz="quarter" idx="12"/>
          </p:nvPr>
        </p:nvSpPr>
        <p:spPr/>
        <p:txBody>
          <a:bodyPr/>
          <a:lstStyle/>
          <a:p>
            <a:fld id="{1B711724-EDDF-4DA8-8969-4B579FA07C1C}" type="slidenum">
              <a:rPr lang="nl-NL" smtClean="0"/>
              <a:t>24</a:t>
            </a:fld>
            <a:endParaRPr lang="nl-NL"/>
          </a:p>
        </p:txBody>
      </p:sp>
    </p:spTree>
    <p:extLst>
      <p:ext uri="{BB962C8B-B14F-4D97-AF65-F5344CB8AC3E}">
        <p14:creationId xmlns:p14="http://schemas.microsoft.com/office/powerpoint/2010/main" val="150325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D5A263-604D-4D80-8670-D768E222E28D}"/>
              </a:ext>
            </a:extLst>
          </p:cNvPr>
          <p:cNvSpPr>
            <a:spLocks noGrp="1"/>
          </p:cNvSpPr>
          <p:nvPr>
            <p:ph type="title"/>
          </p:nvPr>
        </p:nvSpPr>
        <p:spPr/>
        <p:txBody>
          <a:bodyPr/>
          <a:lstStyle/>
          <a:p>
            <a:r>
              <a:rPr lang="nl-NL"/>
              <a:t>2</a:t>
            </a:r>
            <a:r>
              <a:rPr lang="nl-NL" baseline="30000"/>
              <a:t>e</a:t>
            </a:r>
            <a:r>
              <a:rPr lang="nl-NL"/>
              <a:t> Voorbeeld 30% afwijking (2022)</a:t>
            </a:r>
          </a:p>
        </p:txBody>
      </p:sp>
      <p:sp>
        <p:nvSpPr>
          <p:cNvPr id="3" name="Tijdelijke aanduiding voor inhoud 2">
            <a:extLst>
              <a:ext uri="{FF2B5EF4-FFF2-40B4-BE49-F238E27FC236}">
                <a16:creationId xmlns:a16="http://schemas.microsoft.com/office/drawing/2014/main" id="{3E5E3F45-C908-4BA7-BEC5-DB0A5447C536}"/>
              </a:ext>
            </a:extLst>
          </p:cNvPr>
          <p:cNvSpPr>
            <a:spLocks noGrp="1"/>
          </p:cNvSpPr>
          <p:nvPr>
            <p:ph idx="1"/>
          </p:nvPr>
        </p:nvSpPr>
        <p:spPr>
          <a:xfrm>
            <a:off x="576000" y="1836000"/>
            <a:ext cx="11503224" cy="4536000"/>
          </a:xfrm>
        </p:spPr>
        <p:txBody>
          <a:bodyPr>
            <a:normAutofit/>
          </a:bodyPr>
          <a:lstStyle/>
          <a:p>
            <a:r>
              <a:rPr lang="nl-NL" dirty="0"/>
              <a:t>Contracturen werknemer 20 uur per week</a:t>
            </a:r>
          </a:p>
          <a:p>
            <a:r>
              <a:rPr lang="nl-NL" dirty="0"/>
              <a:t>Werknemer werkt in totaal 325 uur extra</a:t>
            </a:r>
          </a:p>
          <a:p>
            <a:endParaRPr lang="nl-NL" dirty="0"/>
          </a:p>
          <a:p>
            <a:r>
              <a:rPr lang="nl-NL" dirty="0"/>
              <a:t>Contracturen: 1.040</a:t>
            </a:r>
          </a:p>
          <a:p>
            <a:r>
              <a:rPr lang="nl-NL" dirty="0" err="1"/>
              <a:t>Verloonde</a:t>
            </a:r>
            <a:r>
              <a:rPr lang="nl-NL" dirty="0"/>
              <a:t> uren: 1.365</a:t>
            </a:r>
          </a:p>
          <a:p>
            <a:r>
              <a:rPr lang="nl-NL" dirty="0"/>
              <a:t>Afwijking: 325/1.040 = 31,25% (alle uren lage premie herzien naar hoog)</a:t>
            </a:r>
          </a:p>
          <a:p>
            <a:endParaRPr lang="nl-NL" dirty="0"/>
          </a:p>
        </p:txBody>
      </p:sp>
      <p:sp>
        <p:nvSpPr>
          <p:cNvPr id="4" name="Tijdelijke aanduiding voor dianummer 3">
            <a:extLst>
              <a:ext uri="{FF2B5EF4-FFF2-40B4-BE49-F238E27FC236}">
                <a16:creationId xmlns:a16="http://schemas.microsoft.com/office/drawing/2014/main" id="{F6108682-F7DC-400F-B611-233FEB9C2411}"/>
              </a:ext>
            </a:extLst>
          </p:cNvPr>
          <p:cNvSpPr>
            <a:spLocks noGrp="1"/>
          </p:cNvSpPr>
          <p:nvPr>
            <p:ph type="sldNum" sz="quarter" idx="12"/>
          </p:nvPr>
        </p:nvSpPr>
        <p:spPr/>
        <p:txBody>
          <a:bodyPr/>
          <a:lstStyle/>
          <a:p>
            <a:fld id="{1B711724-EDDF-4DA8-8969-4B579FA07C1C}" type="slidenum">
              <a:rPr lang="nl-NL" smtClean="0"/>
              <a:t>25</a:t>
            </a:fld>
            <a:endParaRPr lang="nl-NL"/>
          </a:p>
        </p:txBody>
      </p:sp>
    </p:spTree>
    <p:extLst>
      <p:ext uri="{BB962C8B-B14F-4D97-AF65-F5344CB8AC3E}">
        <p14:creationId xmlns:p14="http://schemas.microsoft.com/office/powerpoint/2010/main" val="13306933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02DDD5-75E4-4298-8F99-474CB5A55AB4}"/>
              </a:ext>
            </a:extLst>
          </p:cNvPr>
          <p:cNvSpPr>
            <a:spLocks noGrp="1"/>
          </p:cNvSpPr>
          <p:nvPr>
            <p:ph type="title"/>
          </p:nvPr>
        </p:nvSpPr>
        <p:spPr/>
        <p:txBody>
          <a:bodyPr/>
          <a:lstStyle/>
          <a:p>
            <a:r>
              <a:rPr lang="nl-NL" dirty="0"/>
              <a:t>Herinvoering werktijdverkorting</a:t>
            </a:r>
          </a:p>
        </p:txBody>
      </p:sp>
      <p:sp>
        <p:nvSpPr>
          <p:cNvPr id="3" name="Tijdelijke aanduiding voor inhoud 2">
            <a:extLst>
              <a:ext uri="{FF2B5EF4-FFF2-40B4-BE49-F238E27FC236}">
                <a16:creationId xmlns:a16="http://schemas.microsoft.com/office/drawing/2014/main" id="{9116EA21-03AC-4F4E-B549-1D35BC360954}"/>
              </a:ext>
            </a:extLst>
          </p:cNvPr>
          <p:cNvSpPr>
            <a:spLocks noGrp="1"/>
          </p:cNvSpPr>
          <p:nvPr>
            <p:ph idx="1"/>
          </p:nvPr>
        </p:nvSpPr>
        <p:spPr/>
        <p:txBody>
          <a:bodyPr>
            <a:normAutofit lnSpcReduction="10000"/>
          </a:bodyPr>
          <a:lstStyle/>
          <a:p>
            <a:r>
              <a:rPr lang="nl-NL" dirty="0"/>
              <a:t>Vanaf 1 oktober 2021 weer mogelijk</a:t>
            </a:r>
          </a:p>
          <a:p>
            <a:pPr lvl="1"/>
            <a:r>
              <a:rPr lang="nl-NL" dirty="0"/>
              <a:t>tijdens corona geen ontheffingen verleend</a:t>
            </a:r>
          </a:p>
          <a:p>
            <a:r>
              <a:rPr lang="nl-NL" dirty="0"/>
              <a:t>Buitengewone omstandigheden</a:t>
            </a:r>
          </a:p>
          <a:p>
            <a:pPr lvl="1"/>
            <a:r>
              <a:rPr lang="nl-NL" dirty="0"/>
              <a:t>geldt niet voor ingezette bestuursdwang</a:t>
            </a:r>
          </a:p>
          <a:p>
            <a:pPr lvl="1"/>
            <a:r>
              <a:rPr lang="nl-NL" dirty="0"/>
              <a:t>geldt niet voor algemene leiding / directie</a:t>
            </a:r>
          </a:p>
          <a:p>
            <a:pPr lvl="1"/>
            <a:r>
              <a:rPr lang="nl-NL" dirty="0"/>
              <a:t>geldt niet voor ZZP-</a:t>
            </a:r>
            <a:r>
              <a:rPr lang="nl-NL" dirty="0" err="1"/>
              <a:t>ers</a:t>
            </a:r>
            <a:endParaRPr lang="nl-NL" dirty="0"/>
          </a:p>
          <a:p>
            <a:pPr lvl="1"/>
            <a:r>
              <a:rPr lang="nl-NL" dirty="0"/>
              <a:t>geldt niet indien gevolg overheidsbeleid</a:t>
            </a:r>
          </a:p>
          <a:p>
            <a:r>
              <a:rPr lang="nl-NL" dirty="0"/>
              <a:t>Procedure</a:t>
            </a:r>
          </a:p>
          <a:p>
            <a:pPr lvl="1"/>
            <a:r>
              <a:rPr lang="nl-NL" dirty="0"/>
              <a:t>vergunning aanvragen</a:t>
            </a:r>
          </a:p>
          <a:p>
            <a:pPr lvl="1"/>
            <a:r>
              <a:rPr lang="nl-NL" dirty="0"/>
              <a:t>tijdelijke WW-uitkering aanvragen</a:t>
            </a:r>
          </a:p>
          <a:p>
            <a:pPr lvl="1"/>
            <a:r>
              <a:rPr lang="nl-NL" dirty="0"/>
              <a:t>werknemers blijven volledig loon doorbetaald krijgen</a:t>
            </a:r>
          </a:p>
        </p:txBody>
      </p:sp>
      <p:sp>
        <p:nvSpPr>
          <p:cNvPr id="4" name="Tijdelijke aanduiding voor dianummer 3">
            <a:extLst>
              <a:ext uri="{FF2B5EF4-FFF2-40B4-BE49-F238E27FC236}">
                <a16:creationId xmlns:a16="http://schemas.microsoft.com/office/drawing/2014/main" id="{B234E500-FB11-4FC6-8ED6-E7CD8BBECE76}"/>
              </a:ext>
            </a:extLst>
          </p:cNvPr>
          <p:cNvSpPr>
            <a:spLocks noGrp="1"/>
          </p:cNvSpPr>
          <p:nvPr>
            <p:ph type="sldNum" sz="quarter" idx="12"/>
          </p:nvPr>
        </p:nvSpPr>
        <p:spPr/>
        <p:txBody>
          <a:bodyPr/>
          <a:lstStyle/>
          <a:p>
            <a:fld id="{1B711724-EDDF-4DA8-8969-4B579FA07C1C}" type="slidenum">
              <a:rPr lang="nl-NL" smtClean="0"/>
              <a:t>26</a:t>
            </a:fld>
            <a:endParaRPr lang="nl-NL"/>
          </a:p>
        </p:txBody>
      </p:sp>
    </p:spTree>
    <p:extLst>
      <p:ext uri="{BB962C8B-B14F-4D97-AF65-F5344CB8AC3E}">
        <p14:creationId xmlns:p14="http://schemas.microsoft.com/office/powerpoint/2010/main" val="2173424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4D4429-C1B0-4F8D-A890-0BBE890E5DD6}"/>
              </a:ext>
            </a:extLst>
          </p:cNvPr>
          <p:cNvSpPr>
            <a:spLocks noGrp="1"/>
          </p:cNvSpPr>
          <p:nvPr>
            <p:ph type="title"/>
          </p:nvPr>
        </p:nvSpPr>
        <p:spPr/>
        <p:txBody>
          <a:bodyPr/>
          <a:lstStyle/>
          <a:p>
            <a:r>
              <a:rPr lang="nl-NL"/>
              <a:t>Compensatieregeling transitievergoeding</a:t>
            </a:r>
          </a:p>
        </p:txBody>
      </p:sp>
      <p:sp>
        <p:nvSpPr>
          <p:cNvPr id="3" name="Tijdelijke aanduiding voor inhoud 2">
            <a:extLst>
              <a:ext uri="{FF2B5EF4-FFF2-40B4-BE49-F238E27FC236}">
                <a16:creationId xmlns:a16="http://schemas.microsoft.com/office/drawing/2014/main" id="{6F319C07-03B5-4400-B59D-60B86E092708}"/>
              </a:ext>
            </a:extLst>
          </p:cNvPr>
          <p:cNvSpPr>
            <a:spLocks noGrp="1"/>
          </p:cNvSpPr>
          <p:nvPr>
            <p:ph idx="1"/>
          </p:nvPr>
        </p:nvSpPr>
        <p:spPr/>
        <p:txBody>
          <a:bodyPr/>
          <a:lstStyle/>
          <a:p>
            <a:r>
              <a:rPr lang="nl-NL"/>
              <a:t>Uitbreiding voorzien vanaf medio 2022</a:t>
            </a:r>
          </a:p>
          <a:p>
            <a:r>
              <a:rPr lang="nl-NL"/>
              <a:t>Huidige regeling</a:t>
            </a:r>
          </a:p>
          <a:p>
            <a:pPr lvl="1"/>
            <a:r>
              <a:rPr lang="nl-NL"/>
              <a:t>langdurig zieke werknemer (langer dan 2 jaar)</a:t>
            </a:r>
          </a:p>
          <a:p>
            <a:pPr lvl="1"/>
            <a:r>
              <a:rPr lang="nl-NL"/>
              <a:t>bedrijfsbeëindiging als gevolg van overlijden ondernemer of leeftijd ondernemer (“AOW minus 6 maanden” of daarna)</a:t>
            </a:r>
          </a:p>
          <a:p>
            <a:r>
              <a:rPr lang="nl-NL"/>
              <a:t>Nieuw:</a:t>
            </a:r>
          </a:p>
          <a:p>
            <a:pPr lvl="1"/>
            <a:r>
              <a:rPr lang="nl-NL"/>
              <a:t>bedrijfsbeëindiging als gevolg van arbeidsongeschiktheid ondernemer</a:t>
            </a:r>
          </a:p>
        </p:txBody>
      </p:sp>
      <p:sp>
        <p:nvSpPr>
          <p:cNvPr id="4" name="Tijdelijke aanduiding voor dianummer 3">
            <a:extLst>
              <a:ext uri="{FF2B5EF4-FFF2-40B4-BE49-F238E27FC236}">
                <a16:creationId xmlns:a16="http://schemas.microsoft.com/office/drawing/2014/main" id="{76BBA9EB-E7AE-4948-B0A8-E5D9BB0D80CB}"/>
              </a:ext>
            </a:extLst>
          </p:cNvPr>
          <p:cNvSpPr>
            <a:spLocks noGrp="1"/>
          </p:cNvSpPr>
          <p:nvPr>
            <p:ph type="sldNum" sz="quarter" idx="12"/>
          </p:nvPr>
        </p:nvSpPr>
        <p:spPr/>
        <p:txBody>
          <a:bodyPr/>
          <a:lstStyle/>
          <a:p>
            <a:fld id="{1B711724-EDDF-4DA8-8969-4B579FA07C1C}" type="slidenum">
              <a:rPr lang="nl-NL" smtClean="0"/>
              <a:t>27</a:t>
            </a:fld>
            <a:endParaRPr lang="nl-NL"/>
          </a:p>
        </p:txBody>
      </p:sp>
    </p:spTree>
    <p:extLst>
      <p:ext uri="{BB962C8B-B14F-4D97-AF65-F5344CB8AC3E}">
        <p14:creationId xmlns:p14="http://schemas.microsoft.com/office/powerpoint/2010/main" val="1318951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897A7A-FFBF-4598-9017-044F647A0052}"/>
              </a:ext>
            </a:extLst>
          </p:cNvPr>
          <p:cNvSpPr>
            <a:spLocks noGrp="1"/>
          </p:cNvSpPr>
          <p:nvPr>
            <p:ph type="title"/>
          </p:nvPr>
        </p:nvSpPr>
        <p:spPr/>
        <p:txBody>
          <a:bodyPr/>
          <a:lstStyle/>
          <a:p>
            <a:r>
              <a:rPr lang="nl-NL"/>
              <a:t>Arbomaatregelen</a:t>
            </a:r>
          </a:p>
        </p:txBody>
      </p:sp>
      <p:sp>
        <p:nvSpPr>
          <p:cNvPr id="3" name="Tijdelijke aanduiding voor inhoud 2">
            <a:extLst>
              <a:ext uri="{FF2B5EF4-FFF2-40B4-BE49-F238E27FC236}">
                <a16:creationId xmlns:a16="http://schemas.microsoft.com/office/drawing/2014/main" id="{5BEEAF3A-EDEB-4CAC-B99E-84F8E43778AD}"/>
              </a:ext>
            </a:extLst>
          </p:cNvPr>
          <p:cNvSpPr>
            <a:spLocks noGrp="1"/>
          </p:cNvSpPr>
          <p:nvPr>
            <p:ph idx="1"/>
          </p:nvPr>
        </p:nvSpPr>
        <p:spPr/>
        <p:txBody>
          <a:bodyPr/>
          <a:lstStyle/>
          <a:p>
            <a:r>
              <a:rPr lang="nl-NL"/>
              <a:t>Burn-out klachten verminderen en vitaliteit vergroten</a:t>
            </a:r>
          </a:p>
          <a:p>
            <a:r>
              <a:rPr lang="nl-NL"/>
              <a:t>Belang goede RIE</a:t>
            </a:r>
          </a:p>
          <a:p>
            <a:r>
              <a:rPr lang="nl-NL"/>
              <a:t>Vitaliteit i.c.m. thuiswerken</a:t>
            </a:r>
          </a:p>
          <a:p>
            <a:r>
              <a:rPr lang="nl-NL"/>
              <a:t>Werken met gevaarlijke stoffen</a:t>
            </a:r>
          </a:p>
          <a:p>
            <a:endParaRPr lang="nl-NL"/>
          </a:p>
          <a:p>
            <a:r>
              <a:rPr lang="nl-NL"/>
              <a:t>Inspectie SZW gaat Nederlandse arbeidsinspectie heten</a:t>
            </a:r>
          </a:p>
          <a:p>
            <a:endParaRPr lang="nl-NL"/>
          </a:p>
          <a:p>
            <a:endParaRPr lang="nl-NL"/>
          </a:p>
        </p:txBody>
      </p:sp>
      <p:sp>
        <p:nvSpPr>
          <p:cNvPr id="4" name="Tijdelijke aanduiding voor dianummer 3">
            <a:extLst>
              <a:ext uri="{FF2B5EF4-FFF2-40B4-BE49-F238E27FC236}">
                <a16:creationId xmlns:a16="http://schemas.microsoft.com/office/drawing/2014/main" id="{146FEFDF-B43C-465A-94C1-98252A9A8BD3}"/>
              </a:ext>
            </a:extLst>
          </p:cNvPr>
          <p:cNvSpPr>
            <a:spLocks noGrp="1"/>
          </p:cNvSpPr>
          <p:nvPr>
            <p:ph type="sldNum" sz="quarter" idx="12"/>
          </p:nvPr>
        </p:nvSpPr>
        <p:spPr/>
        <p:txBody>
          <a:bodyPr/>
          <a:lstStyle/>
          <a:p>
            <a:fld id="{1B711724-EDDF-4DA8-8969-4B579FA07C1C}" type="slidenum">
              <a:rPr lang="nl-NL" smtClean="0"/>
              <a:t>28</a:t>
            </a:fld>
            <a:endParaRPr lang="nl-NL"/>
          </a:p>
        </p:txBody>
      </p:sp>
    </p:spTree>
    <p:extLst>
      <p:ext uri="{BB962C8B-B14F-4D97-AF65-F5344CB8AC3E}">
        <p14:creationId xmlns:p14="http://schemas.microsoft.com/office/powerpoint/2010/main" val="3096732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59B1BA-8367-49E4-9ABC-81A921DC3FEC}"/>
              </a:ext>
            </a:extLst>
          </p:cNvPr>
          <p:cNvSpPr>
            <a:spLocks noGrp="1"/>
          </p:cNvSpPr>
          <p:nvPr>
            <p:ph type="title"/>
          </p:nvPr>
        </p:nvSpPr>
        <p:spPr/>
        <p:txBody>
          <a:bodyPr/>
          <a:lstStyle/>
          <a:p>
            <a:r>
              <a:rPr lang="nl-NL"/>
              <a:t>STAP-budget</a:t>
            </a:r>
          </a:p>
        </p:txBody>
      </p:sp>
      <p:sp>
        <p:nvSpPr>
          <p:cNvPr id="3" name="Tijdelijke aanduiding voor inhoud 2">
            <a:extLst>
              <a:ext uri="{FF2B5EF4-FFF2-40B4-BE49-F238E27FC236}">
                <a16:creationId xmlns:a16="http://schemas.microsoft.com/office/drawing/2014/main" id="{F22D546F-5C33-4BB4-9ECD-EE731F4C7EDD}"/>
              </a:ext>
            </a:extLst>
          </p:cNvPr>
          <p:cNvSpPr>
            <a:spLocks noGrp="1"/>
          </p:cNvSpPr>
          <p:nvPr>
            <p:ph idx="1"/>
          </p:nvPr>
        </p:nvSpPr>
        <p:spPr/>
        <p:txBody>
          <a:bodyPr/>
          <a:lstStyle/>
          <a:p>
            <a:r>
              <a:rPr lang="nl-NL" dirty="0"/>
              <a:t>Invoering vanaf 1 maart 2022 (tijdelijke regeling tot 2027)</a:t>
            </a:r>
          </a:p>
          <a:p>
            <a:pPr lvl="1"/>
            <a:r>
              <a:rPr lang="nl-NL" dirty="0"/>
              <a:t>5 tijdvakken (budget € 36 miljoen per tijdvak)</a:t>
            </a:r>
          </a:p>
          <a:p>
            <a:r>
              <a:rPr lang="nl-NL" dirty="0"/>
              <a:t>In plaats van IB-aftrek scholingskosten, vervalt per 1 januari 2022</a:t>
            </a:r>
          </a:p>
          <a:p>
            <a:r>
              <a:rPr lang="nl-NL" dirty="0"/>
              <a:t>Maximaal € 1.000 per jaar</a:t>
            </a:r>
          </a:p>
          <a:p>
            <a:pPr lvl="1"/>
            <a:r>
              <a:rPr lang="nl-NL" dirty="0"/>
              <a:t>rechtstreeks uitbetalen aan opleidingsinstituut</a:t>
            </a:r>
          </a:p>
          <a:p>
            <a:pPr lvl="2"/>
            <a:r>
              <a:rPr lang="nl-NL" dirty="0"/>
              <a:t>uitruilen meerkosten door werkgever?</a:t>
            </a:r>
          </a:p>
          <a:p>
            <a:r>
              <a:rPr lang="nl-NL" dirty="0"/>
              <a:t>Verbetering arbeidsmarktpositie</a:t>
            </a:r>
          </a:p>
          <a:p>
            <a:pPr lvl="1"/>
            <a:r>
              <a:rPr lang="nl-NL" dirty="0"/>
              <a:t>beoordeling UWV</a:t>
            </a:r>
          </a:p>
          <a:p>
            <a:r>
              <a:rPr lang="nl-NL" dirty="0"/>
              <a:t>Vanaf 2023 uitbreiding voor meerjarige scholing of EVC</a:t>
            </a:r>
          </a:p>
        </p:txBody>
      </p:sp>
      <p:sp>
        <p:nvSpPr>
          <p:cNvPr id="4" name="Tijdelijke aanduiding voor dianummer 3">
            <a:extLst>
              <a:ext uri="{FF2B5EF4-FFF2-40B4-BE49-F238E27FC236}">
                <a16:creationId xmlns:a16="http://schemas.microsoft.com/office/drawing/2014/main" id="{72CFC962-F99E-4C5D-B45F-FBEBF61EC463}"/>
              </a:ext>
            </a:extLst>
          </p:cNvPr>
          <p:cNvSpPr>
            <a:spLocks noGrp="1"/>
          </p:cNvSpPr>
          <p:nvPr>
            <p:ph type="sldNum" sz="quarter" idx="12"/>
          </p:nvPr>
        </p:nvSpPr>
        <p:spPr/>
        <p:txBody>
          <a:bodyPr/>
          <a:lstStyle/>
          <a:p>
            <a:fld id="{1B711724-EDDF-4DA8-8969-4B579FA07C1C}" type="slidenum">
              <a:rPr lang="nl-NL" smtClean="0"/>
              <a:t>29</a:t>
            </a:fld>
            <a:endParaRPr lang="nl-NL"/>
          </a:p>
        </p:txBody>
      </p:sp>
    </p:spTree>
    <p:extLst>
      <p:ext uri="{BB962C8B-B14F-4D97-AF65-F5344CB8AC3E}">
        <p14:creationId xmlns:p14="http://schemas.microsoft.com/office/powerpoint/2010/main" val="3230396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68B84-7D78-4818-A434-8167379CB062}"/>
              </a:ext>
            </a:extLst>
          </p:cNvPr>
          <p:cNvSpPr>
            <a:spLocks noGrp="1"/>
          </p:cNvSpPr>
          <p:nvPr>
            <p:ph type="title"/>
          </p:nvPr>
        </p:nvSpPr>
        <p:spPr/>
        <p:txBody>
          <a:bodyPr/>
          <a:lstStyle/>
          <a:p>
            <a:r>
              <a:rPr lang="nl-NL" b="1" u="sng" dirty="0"/>
              <a:t>Prinsjesdag</a:t>
            </a:r>
          </a:p>
        </p:txBody>
      </p:sp>
      <p:sp>
        <p:nvSpPr>
          <p:cNvPr id="3" name="Tijdelijke aanduiding voor inhoud 2">
            <a:extLst>
              <a:ext uri="{FF2B5EF4-FFF2-40B4-BE49-F238E27FC236}">
                <a16:creationId xmlns:a16="http://schemas.microsoft.com/office/drawing/2014/main" id="{6EA00E89-8287-4F28-AB69-300F1D3D6A18}"/>
              </a:ext>
            </a:extLst>
          </p:cNvPr>
          <p:cNvSpPr>
            <a:spLocks noGrp="1"/>
          </p:cNvSpPr>
          <p:nvPr>
            <p:ph idx="1"/>
          </p:nvPr>
        </p:nvSpPr>
        <p:spPr/>
        <p:txBody>
          <a:bodyPr/>
          <a:lstStyle/>
          <a:p>
            <a:r>
              <a:rPr lang="nl-NL" dirty="0"/>
              <a:t>Kengetallen</a:t>
            </a:r>
          </a:p>
          <a:p>
            <a:r>
              <a:rPr lang="nl-NL" dirty="0"/>
              <a:t>Bijtelling auto</a:t>
            </a:r>
          </a:p>
          <a:p>
            <a:r>
              <a:rPr lang="nl-NL" dirty="0" err="1"/>
              <a:t>Aof</a:t>
            </a:r>
            <a:r>
              <a:rPr lang="nl-NL" dirty="0"/>
              <a:t>-premie</a:t>
            </a:r>
          </a:p>
          <a:p>
            <a:r>
              <a:rPr lang="nl-NL" dirty="0"/>
              <a:t>Aandelenoptieregeling</a:t>
            </a:r>
          </a:p>
          <a:p>
            <a:r>
              <a:rPr lang="nl-NL" dirty="0"/>
              <a:t>Gebruikelijk loonregeling </a:t>
            </a:r>
            <a:r>
              <a:rPr lang="nl-NL" dirty="0" err="1"/>
              <a:t>start-ups</a:t>
            </a:r>
            <a:endParaRPr lang="nl-NL" dirty="0"/>
          </a:p>
          <a:p>
            <a:r>
              <a:rPr lang="nl-NL" dirty="0"/>
              <a:t>WKR</a:t>
            </a:r>
          </a:p>
          <a:p>
            <a:r>
              <a:rPr lang="nl-NL" dirty="0"/>
              <a:t>Wijzigingen loonaangifte</a:t>
            </a:r>
          </a:p>
          <a:p>
            <a:endParaRPr lang="nl-NL" dirty="0"/>
          </a:p>
        </p:txBody>
      </p:sp>
      <p:sp>
        <p:nvSpPr>
          <p:cNvPr id="4" name="Tijdelijke aanduiding voor dianummer 3">
            <a:extLst>
              <a:ext uri="{FF2B5EF4-FFF2-40B4-BE49-F238E27FC236}">
                <a16:creationId xmlns:a16="http://schemas.microsoft.com/office/drawing/2014/main" id="{4B568E35-B0C0-4BF4-863C-390B3A512BF3}"/>
              </a:ext>
            </a:extLst>
          </p:cNvPr>
          <p:cNvSpPr>
            <a:spLocks noGrp="1"/>
          </p:cNvSpPr>
          <p:nvPr>
            <p:ph type="sldNum" sz="quarter" idx="12"/>
          </p:nvPr>
        </p:nvSpPr>
        <p:spPr/>
        <p:txBody>
          <a:bodyPr/>
          <a:lstStyle/>
          <a:p>
            <a:fld id="{1B711724-EDDF-4DA8-8969-4B579FA07C1C}" type="slidenum">
              <a:rPr lang="nl-NL" smtClean="0"/>
              <a:t>3</a:t>
            </a:fld>
            <a:endParaRPr lang="nl-NL"/>
          </a:p>
        </p:txBody>
      </p:sp>
    </p:spTree>
    <p:extLst>
      <p:ext uri="{BB962C8B-B14F-4D97-AF65-F5344CB8AC3E}">
        <p14:creationId xmlns:p14="http://schemas.microsoft.com/office/powerpoint/2010/main" val="674641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69125B-F45D-437A-AE80-89798DE26698}"/>
              </a:ext>
            </a:extLst>
          </p:cNvPr>
          <p:cNvSpPr>
            <a:spLocks noGrp="1"/>
          </p:cNvSpPr>
          <p:nvPr>
            <p:ph type="title"/>
          </p:nvPr>
        </p:nvSpPr>
        <p:spPr/>
        <p:txBody>
          <a:bodyPr/>
          <a:lstStyle/>
          <a:p>
            <a:r>
              <a:rPr lang="nl-NL" b="1" u="sng" dirty="0"/>
              <a:t>Actualiteiten</a:t>
            </a:r>
          </a:p>
        </p:txBody>
      </p:sp>
      <p:sp>
        <p:nvSpPr>
          <p:cNvPr id="3" name="Tijdelijke aanduiding voor inhoud 2">
            <a:extLst>
              <a:ext uri="{FF2B5EF4-FFF2-40B4-BE49-F238E27FC236}">
                <a16:creationId xmlns:a16="http://schemas.microsoft.com/office/drawing/2014/main" id="{1241446B-8C2B-496C-BA4D-73300AB88475}"/>
              </a:ext>
            </a:extLst>
          </p:cNvPr>
          <p:cNvSpPr>
            <a:spLocks noGrp="1"/>
          </p:cNvSpPr>
          <p:nvPr>
            <p:ph idx="1"/>
          </p:nvPr>
        </p:nvSpPr>
        <p:spPr/>
        <p:txBody>
          <a:bodyPr/>
          <a:lstStyle/>
          <a:p>
            <a:r>
              <a:rPr lang="nl-NL" dirty="0"/>
              <a:t>Thuiswerken</a:t>
            </a:r>
          </a:p>
          <a:p>
            <a:r>
              <a:rPr lang="nl-NL" dirty="0"/>
              <a:t>Leasefiets</a:t>
            </a:r>
          </a:p>
          <a:p>
            <a:r>
              <a:rPr lang="nl-NL" dirty="0" err="1"/>
              <a:t>Zwaarwerkregelingen</a:t>
            </a:r>
            <a:endParaRPr lang="nl-NL" dirty="0"/>
          </a:p>
          <a:p>
            <a:r>
              <a:rPr lang="nl-NL" dirty="0"/>
              <a:t>Verlofregelingen</a:t>
            </a:r>
          </a:p>
          <a:p>
            <a:r>
              <a:rPr lang="nl-NL" dirty="0"/>
              <a:t>Flexibele arbeidsrelaties</a:t>
            </a:r>
          </a:p>
          <a:p>
            <a:endParaRPr lang="nl-NL" dirty="0"/>
          </a:p>
        </p:txBody>
      </p:sp>
      <p:sp>
        <p:nvSpPr>
          <p:cNvPr id="4" name="Tijdelijke aanduiding voor dianummer 3">
            <a:extLst>
              <a:ext uri="{FF2B5EF4-FFF2-40B4-BE49-F238E27FC236}">
                <a16:creationId xmlns:a16="http://schemas.microsoft.com/office/drawing/2014/main" id="{1A4C4685-0797-4F00-AC8C-21CFA3188F9B}"/>
              </a:ext>
            </a:extLst>
          </p:cNvPr>
          <p:cNvSpPr>
            <a:spLocks noGrp="1"/>
          </p:cNvSpPr>
          <p:nvPr>
            <p:ph type="sldNum" sz="quarter" idx="12"/>
          </p:nvPr>
        </p:nvSpPr>
        <p:spPr/>
        <p:txBody>
          <a:bodyPr/>
          <a:lstStyle/>
          <a:p>
            <a:fld id="{1B711724-EDDF-4DA8-8969-4B579FA07C1C}" type="slidenum">
              <a:rPr lang="nl-NL" smtClean="0"/>
              <a:t>30</a:t>
            </a:fld>
            <a:endParaRPr lang="nl-NL"/>
          </a:p>
        </p:txBody>
      </p:sp>
    </p:spTree>
    <p:extLst>
      <p:ext uri="{BB962C8B-B14F-4D97-AF65-F5344CB8AC3E}">
        <p14:creationId xmlns:p14="http://schemas.microsoft.com/office/powerpoint/2010/main" val="20015771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6D8038-DC63-47A5-953A-EC043D908224}"/>
              </a:ext>
            </a:extLst>
          </p:cNvPr>
          <p:cNvSpPr>
            <a:spLocks noGrp="1"/>
          </p:cNvSpPr>
          <p:nvPr>
            <p:ph type="title"/>
          </p:nvPr>
        </p:nvSpPr>
        <p:spPr/>
        <p:txBody>
          <a:bodyPr/>
          <a:lstStyle/>
          <a:p>
            <a:r>
              <a:rPr lang="nl-NL" dirty="0"/>
              <a:t>Thuiswerken</a:t>
            </a:r>
          </a:p>
        </p:txBody>
      </p:sp>
      <p:sp>
        <p:nvSpPr>
          <p:cNvPr id="3" name="Tijdelijke aanduiding voor inhoud 2">
            <a:extLst>
              <a:ext uri="{FF2B5EF4-FFF2-40B4-BE49-F238E27FC236}">
                <a16:creationId xmlns:a16="http://schemas.microsoft.com/office/drawing/2014/main" id="{61918DA0-0C3A-44B6-A6B4-72BCC91482ED}"/>
              </a:ext>
            </a:extLst>
          </p:cNvPr>
          <p:cNvSpPr>
            <a:spLocks noGrp="1"/>
          </p:cNvSpPr>
          <p:nvPr>
            <p:ph idx="1"/>
          </p:nvPr>
        </p:nvSpPr>
        <p:spPr/>
        <p:txBody>
          <a:bodyPr/>
          <a:lstStyle/>
          <a:p>
            <a:r>
              <a:rPr lang="nl-NL"/>
              <a:t>Recht op thuiswerken</a:t>
            </a:r>
          </a:p>
          <a:p>
            <a:r>
              <a:rPr lang="nl-NL"/>
              <a:t>Verantwoordelijkheden werkgever bij thuiswerken</a:t>
            </a:r>
          </a:p>
          <a:p>
            <a:r>
              <a:rPr lang="nl-NL"/>
              <a:t>Recht op thuiswerkvergoedingen</a:t>
            </a:r>
          </a:p>
          <a:p>
            <a:r>
              <a:rPr lang="nl-NL"/>
              <a:t>Fiscaliteit thuiswerkvergoedingen</a:t>
            </a:r>
          </a:p>
          <a:p>
            <a:r>
              <a:rPr lang="nl-NL"/>
              <a:t>Reiskostenvergoeding tijdens thuiswerken</a:t>
            </a:r>
          </a:p>
        </p:txBody>
      </p:sp>
      <p:sp>
        <p:nvSpPr>
          <p:cNvPr id="4" name="Tijdelijke aanduiding voor dianummer 3">
            <a:extLst>
              <a:ext uri="{FF2B5EF4-FFF2-40B4-BE49-F238E27FC236}">
                <a16:creationId xmlns:a16="http://schemas.microsoft.com/office/drawing/2014/main" id="{AAE0F7D4-7628-4BA3-AC79-2D35D172395E}"/>
              </a:ext>
            </a:extLst>
          </p:cNvPr>
          <p:cNvSpPr>
            <a:spLocks noGrp="1"/>
          </p:cNvSpPr>
          <p:nvPr>
            <p:ph type="sldNum" sz="quarter" idx="12"/>
          </p:nvPr>
        </p:nvSpPr>
        <p:spPr/>
        <p:txBody>
          <a:bodyPr/>
          <a:lstStyle/>
          <a:p>
            <a:fld id="{1B711724-EDDF-4DA8-8969-4B579FA07C1C}" type="slidenum">
              <a:rPr lang="nl-NL" smtClean="0"/>
              <a:t>31</a:t>
            </a:fld>
            <a:endParaRPr lang="nl-NL"/>
          </a:p>
        </p:txBody>
      </p:sp>
    </p:spTree>
    <p:extLst>
      <p:ext uri="{BB962C8B-B14F-4D97-AF65-F5344CB8AC3E}">
        <p14:creationId xmlns:p14="http://schemas.microsoft.com/office/powerpoint/2010/main" val="8653650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Recht op thuiswerken</a:t>
            </a:r>
          </a:p>
        </p:txBody>
      </p:sp>
      <p:sp>
        <p:nvSpPr>
          <p:cNvPr id="3" name="Tijdelijke aanduiding voor inhoud 2"/>
          <p:cNvSpPr>
            <a:spLocks noGrp="1"/>
          </p:cNvSpPr>
          <p:nvPr>
            <p:ph idx="1"/>
          </p:nvPr>
        </p:nvSpPr>
        <p:spPr/>
        <p:txBody>
          <a:bodyPr>
            <a:normAutofit/>
          </a:bodyPr>
          <a:lstStyle/>
          <a:p>
            <a:pPr lvl="0"/>
            <a:r>
              <a:rPr lang="nl-NL" dirty="0"/>
              <a:t>Wet Flexibel werken</a:t>
            </a:r>
          </a:p>
          <a:p>
            <a:pPr lvl="0"/>
            <a:r>
              <a:rPr lang="nl-NL" dirty="0"/>
              <a:t>Recht op aanpassing van:</a:t>
            </a:r>
          </a:p>
          <a:p>
            <a:pPr lvl="1"/>
            <a:r>
              <a:rPr lang="nl-NL" dirty="0"/>
              <a:t>arbeidsduur / arbeidstijden</a:t>
            </a:r>
          </a:p>
          <a:p>
            <a:pPr lvl="2"/>
            <a:r>
              <a:rPr lang="nl-NL" dirty="0"/>
              <a:t>zwaarwegende bedrijfsbelangen</a:t>
            </a:r>
          </a:p>
          <a:p>
            <a:pPr lvl="1"/>
            <a:r>
              <a:rPr lang="nl-NL" dirty="0"/>
              <a:t>arbeidsplaats</a:t>
            </a:r>
          </a:p>
          <a:p>
            <a:pPr lvl="2"/>
            <a:r>
              <a:rPr lang="nl-NL" dirty="0"/>
              <a:t>weigeren met (schriftelijke) motivatie</a:t>
            </a:r>
          </a:p>
          <a:p>
            <a:pPr lvl="0"/>
            <a:r>
              <a:rPr lang="nl-NL" dirty="0"/>
              <a:t>(wetsvoorstel) Werken waar je wilt</a:t>
            </a:r>
          </a:p>
          <a:p>
            <a:pPr lvl="1"/>
            <a:r>
              <a:rPr lang="nl-NL" dirty="0"/>
              <a:t>recht op parttime thuiswerken</a:t>
            </a:r>
          </a:p>
          <a:p>
            <a:pPr lvl="2"/>
            <a:r>
              <a:rPr lang="nl-NL" dirty="0"/>
              <a:t>alleen weigeren bij zwaarwegende bedrijfsbelangen</a:t>
            </a:r>
          </a:p>
          <a:p>
            <a:pPr lvl="2"/>
            <a:r>
              <a:rPr lang="nl-NL" dirty="0"/>
              <a:t>sociale cohesie, </a:t>
            </a:r>
            <a:r>
              <a:rPr lang="nl-NL" dirty="0" err="1"/>
              <a:t>arboverantwoordelijkheid</a:t>
            </a:r>
            <a:r>
              <a:rPr lang="nl-NL" dirty="0"/>
              <a:t> en financiële draagkracht</a:t>
            </a:r>
          </a:p>
          <a:p>
            <a:endParaRPr lang="nl-NL" dirty="0"/>
          </a:p>
        </p:txBody>
      </p:sp>
      <p:sp>
        <p:nvSpPr>
          <p:cNvPr id="4" name="Tijdelijke aanduiding voor dianummer 3">
            <a:extLst>
              <a:ext uri="{FF2B5EF4-FFF2-40B4-BE49-F238E27FC236}">
                <a16:creationId xmlns:a16="http://schemas.microsoft.com/office/drawing/2014/main" id="{62C92895-F7D4-475B-AACA-EB0949E41ECB}"/>
              </a:ext>
            </a:extLst>
          </p:cNvPr>
          <p:cNvSpPr>
            <a:spLocks noGrp="1"/>
          </p:cNvSpPr>
          <p:nvPr>
            <p:ph type="sldNum" sz="quarter" idx="12"/>
          </p:nvPr>
        </p:nvSpPr>
        <p:spPr/>
        <p:txBody>
          <a:bodyPr/>
          <a:lstStyle/>
          <a:p>
            <a:fld id="{1B711724-EDDF-4DA8-8969-4B579FA07C1C}" type="slidenum">
              <a:rPr lang="nl-NL" smtClean="0"/>
              <a:t>32</a:t>
            </a:fld>
            <a:endParaRPr lang="nl-NL"/>
          </a:p>
        </p:txBody>
      </p:sp>
    </p:spTree>
    <p:extLst>
      <p:ext uri="{BB962C8B-B14F-4D97-AF65-F5344CB8AC3E}">
        <p14:creationId xmlns:p14="http://schemas.microsoft.com/office/powerpoint/2010/main" val="1147703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Verantwoordelijkheden werkgever</a:t>
            </a:r>
          </a:p>
        </p:txBody>
      </p:sp>
      <p:sp>
        <p:nvSpPr>
          <p:cNvPr id="3" name="Tijdelijke aanduiding voor inhoud 2"/>
          <p:cNvSpPr>
            <a:spLocks noGrp="1"/>
          </p:cNvSpPr>
          <p:nvPr>
            <p:ph idx="1"/>
          </p:nvPr>
        </p:nvSpPr>
        <p:spPr/>
        <p:txBody>
          <a:bodyPr/>
          <a:lstStyle/>
          <a:p>
            <a:pPr lvl="0"/>
            <a:r>
              <a:rPr lang="nl-NL"/>
              <a:t>Werkgever is vanuit </a:t>
            </a:r>
            <a:r>
              <a:rPr lang="nl-NL" err="1"/>
              <a:t>arbowet</a:t>
            </a:r>
            <a:r>
              <a:rPr lang="nl-NL"/>
              <a:t> verantwoordelijk voor werkplek werknemer</a:t>
            </a:r>
          </a:p>
          <a:p>
            <a:pPr lvl="1"/>
            <a:r>
              <a:rPr lang="nl-NL"/>
              <a:t>gezondheid, veiligheid en welzijn</a:t>
            </a:r>
          </a:p>
          <a:p>
            <a:pPr lvl="1"/>
            <a:r>
              <a:rPr lang="nl-NL"/>
              <a:t>(uitbreiding) RIE en </a:t>
            </a:r>
            <a:r>
              <a:rPr lang="nl-NL" err="1"/>
              <a:t>arboplan</a:t>
            </a:r>
            <a:endParaRPr lang="nl-NL"/>
          </a:p>
          <a:p>
            <a:endParaRPr lang="nl-NL"/>
          </a:p>
          <a:p>
            <a:r>
              <a:rPr lang="nl-NL"/>
              <a:t>Is werkgever daardoor ook verantwoordelijk voor </a:t>
            </a:r>
            <a:r>
              <a:rPr lang="nl-NL" err="1"/>
              <a:t>arbogerelateerde</a:t>
            </a:r>
            <a:r>
              <a:rPr lang="nl-NL"/>
              <a:t> verstrekkingen voor thuiswerken?</a:t>
            </a:r>
          </a:p>
        </p:txBody>
      </p:sp>
      <p:sp>
        <p:nvSpPr>
          <p:cNvPr id="4" name="Tijdelijke aanduiding voor dianummer 3">
            <a:extLst>
              <a:ext uri="{FF2B5EF4-FFF2-40B4-BE49-F238E27FC236}">
                <a16:creationId xmlns:a16="http://schemas.microsoft.com/office/drawing/2014/main" id="{E25DFF07-629A-4ADE-8580-62A77EAD576A}"/>
              </a:ext>
            </a:extLst>
          </p:cNvPr>
          <p:cNvSpPr>
            <a:spLocks noGrp="1"/>
          </p:cNvSpPr>
          <p:nvPr>
            <p:ph type="sldNum" sz="quarter" idx="12"/>
          </p:nvPr>
        </p:nvSpPr>
        <p:spPr/>
        <p:txBody>
          <a:bodyPr/>
          <a:lstStyle/>
          <a:p>
            <a:fld id="{1B711724-EDDF-4DA8-8969-4B579FA07C1C}" type="slidenum">
              <a:rPr lang="nl-NL" smtClean="0"/>
              <a:t>33</a:t>
            </a:fld>
            <a:endParaRPr lang="nl-NL"/>
          </a:p>
        </p:txBody>
      </p:sp>
    </p:spTree>
    <p:extLst>
      <p:ext uri="{BB962C8B-B14F-4D97-AF65-F5344CB8AC3E}">
        <p14:creationId xmlns:p14="http://schemas.microsoft.com/office/powerpoint/2010/main" val="3263260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Recht op thuiswerkvergoedingen</a:t>
            </a:r>
          </a:p>
        </p:txBody>
      </p:sp>
      <p:sp>
        <p:nvSpPr>
          <p:cNvPr id="3" name="Tijdelijke aanduiding voor inhoud 2"/>
          <p:cNvSpPr>
            <a:spLocks noGrp="1"/>
          </p:cNvSpPr>
          <p:nvPr>
            <p:ph idx="1"/>
          </p:nvPr>
        </p:nvSpPr>
        <p:spPr/>
        <p:txBody>
          <a:bodyPr>
            <a:normAutofit/>
          </a:bodyPr>
          <a:lstStyle/>
          <a:p>
            <a:pPr lvl="0"/>
            <a:r>
              <a:rPr lang="nl-NL"/>
              <a:t>GEEN wettelijke verplichting, wel steeds vaker voorgeschreven in </a:t>
            </a:r>
            <a:r>
              <a:rPr lang="nl-NL" err="1"/>
              <a:t>CAO’s</a:t>
            </a:r>
            <a:r>
              <a:rPr lang="nl-NL"/>
              <a:t> of in bedrijfsreglement</a:t>
            </a:r>
          </a:p>
          <a:p>
            <a:pPr lvl="1"/>
            <a:r>
              <a:rPr lang="nl-NL" sz="2667"/>
              <a:t>persoonlijk budget voor (</a:t>
            </a:r>
            <a:r>
              <a:rPr lang="nl-NL" sz="2667" err="1"/>
              <a:t>arbo</a:t>
            </a:r>
            <a:r>
              <a:rPr lang="nl-NL" sz="2667"/>
              <a:t>) aanschaf</a:t>
            </a:r>
          </a:p>
          <a:p>
            <a:pPr lvl="1"/>
            <a:r>
              <a:rPr lang="nl-NL" sz="2667"/>
              <a:t>periodieke kostenvergoeding of dagvergoeding</a:t>
            </a:r>
          </a:p>
          <a:p>
            <a:pPr lvl="1"/>
            <a:r>
              <a:rPr lang="nl-NL" sz="2667"/>
              <a:t>internetvergoeding</a:t>
            </a:r>
          </a:p>
          <a:p>
            <a:pPr lvl="1"/>
            <a:r>
              <a:rPr lang="nl-NL" sz="2667"/>
              <a:t>mobiele communicatiemiddelen (in bruikleen)</a:t>
            </a:r>
          </a:p>
          <a:p>
            <a:pPr lvl="1"/>
            <a:r>
              <a:rPr lang="nl-NL" sz="2667"/>
              <a:t>vergoeding (toeslag) voor flexibiliteit/ongemak</a:t>
            </a:r>
          </a:p>
          <a:p>
            <a:endParaRPr lang="nl-NL"/>
          </a:p>
        </p:txBody>
      </p:sp>
      <p:sp>
        <p:nvSpPr>
          <p:cNvPr id="4" name="Tijdelijke aanduiding voor dianummer 3">
            <a:extLst>
              <a:ext uri="{FF2B5EF4-FFF2-40B4-BE49-F238E27FC236}">
                <a16:creationId xmlns:a16="http://schemas.microsoft.com/office/drawing/2014/main" id="{2223DACF-2B2B-4F05-A5E7-E147A0829F8A}"/>
              </a:ext>
            </a:extLst>
          </p:cNvPr>
          <p:cNvSpPr>
            <a:spLocks noGrp="1"/>
          </p:cNvSpPr>
          <p:nvPr>
            <p:ph type="sldNum" sz="quarter" idx="12"/>
          </p:nvPr>
        </p:nvSpPr>
        <p:spPr/>
        <p:txBody>
          <a:bodyPr/>
          <a:lstStyle/>
          <a:p>
            <a:fld id="{1B711724-EDDF-4DA8-8969-4B579FA07C1C}" type="slidenum">
              <a:rPr lang="nl-NL" smtClean="0"/>
              <a:t>34</a:t>
            </a:fld>
            <a:endParaRPr lang="nl-NL"/>
          </a:p>
        </p:txBody>
      </p:sp>
    </p:spTree>
    <p:extLst>
      <p:ext uri="{BB962C8B-B14F-4D97-AF65-F5344CB8AC3E}">
        <p14:creationId xmlns:p14="http://schemas.microsoft.com/office/powerpoint/2010/main" val="25698387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Fiscaliteit thuiswerkvergoedingen</a:t>
            </a:r>
          </a:p>
        </p:txBody>
      </p:sp>
      <p:sp>
        <p:nvSpPr>
          <p:cNvPr id="3" name="Tijdelijke aanduiding voor inhoud 2"/>
          <p:cNvSpPr>
            <a:spLocks noGrp="1"/>
          </p:cNvSpPr>
          <p:nvPr>
            <p:ph idx="1"/>
          </p:nvPr>
        </p:nvSpPr>
        <p:spPr/>
        <p:txBody>
          <a:bodyPr>
            <a:normAutofit/>
          </a:bodyPr>
          <a:lstStyle/>
          <a:p>
            <a:pPr lvl="0"/>
            <a:r>
              <a:rPr lang="nl-NL"/>
              <a:t>Vergoedingen (verstrekkingen) voor thuiswerken vallen onder het loonbegrip en zijn dus belast</a:t>
            </a:r>
          </a:p>
          <a:p>
            <a:pPr lvl="0"/>
            <a:r>
              <a:rPr lang="nl-NL" err="1"/>
              <a:t>Nihilwaardering</a:t>
            </a:r>
            <a:r>
              <a:rPr lang="nl-NL"/>
              <a:t> n.v.t. op thuiswerkplek, tenzij …</a:t>
            </a:r>
          </a:p>
          <a:p>
            <a:pPr lvl="0"/>
            <a:r>
              <a:rPr lang="nl-NL"/>
              <a:t>Gerichte vrijstellingen mogelijk wel van toepassing voor:</a:t>
            </a:r>
          </a:p>
          <a:p>
            <a:pPr lvl="1"/>
            <a:r>
              <a:rPr lang="nl-NL" err="1"/>
              <a:t>arbovoorzieningen</a:t>
            </a:r>
            <a:endParaRPr lang="nl-NL"/>
          </a:p>
          <a:p>
            <a:pPr lvl="1"/>
            <a:r>
              <a:rPr lang="nl-NL"/>
              <a:t>gereedschappen, mobiele communicatiemiddelen en aanverwante zaken (internet), wanneer noodzakelijkheidscriterium van toepassing is</a:t>
            </a:r>
          </a:p>
          <a:p>
            <a:endParaRPr lang="nl-NL"/>
          </a:p>
        </p:txBody>
      </p:sp>
      <p:sp>
        <p:nvSpPr>
          <p:cNvPr id="4" name="Tijdelijke aanduiding voor dianummer 3">
            <a:extLst>
              <a:ext uri="{FF2B5EF4-FFF2-40B4-BE49-F238E27FC236}">
                <a16:creationId xmlns:a16="http://schemas.microsoft.com/office/drawing/2014/main" id="{17779CF8-0505-4A0A-B47C-83BE56BD74AA}"/>
              </a:ext>
            </a:extLst>
          </p:cNvPr>
          <p:cNvSpPr>
            <a:spLocks noGrp="1"/>
          </p:cNvSpPr>
          <p:nvPr>
            <p:ph type="sldNum" sz="quarter" idx="12"/>
          </p:nvPr>
        </p:nvSpPr>
        <p:spPr/>
        <p:txBody>
          <a:bodyPr/>
          <a:lstStyle/>
          <a:p>
            <a:fld id="{1B711724-EDDF-4DA8-8969-4B579FA07C1C}" type="slidenum">
              <a:rPr lang="nl-NL" smtClean="0"/>
              <a:t>35</a:t>
            </a:fld>
            <a:endParaRPr lang="nl-NL"/>
          </a:p>
        </p:txBody>
      </p:sp>
    </p:spTree>
    <p:extLst>
      <p:ext uri="{BB962C8B-B14F-4D97-AF65-F5344CB8AC3E}">
        <p14:creationId xmlns:p14="http://schemas.microsoft.com/office/powerpoint/2010/main" val="9785907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7F9AD-C2BD-4DF6-98BF-94C1D6C3E630}"/>
              </a:ext>
            </a:extLst>
          </p:cNvPr>
          <p:cNvSpPr>
            <a:spLocks noGrp="1"/>
          </p:cNvSpPr>
          <p:nvPr>
            <p:ph type="title"/>
          </p:nvPr>
        </p:nvSpPr>
        <p:spPr/>
        <p:txBody>
          <a:bodyPr/>
          <a:lstStyle/>
          <a:p>
            <a:r>
              <a:rPr lang="nl-NL"/>
              <a:t>Overige vergoedingen</a:t>
            </a:r>
          </a:p>
        </p:txBody>
      </p:sp>
      <p:sp>
        <p:nvSpPr>
          <p:cNvPr id="3" name="Tijdelijke aanduiding voor inhoud 2">
            <a:extLst>
              <a:ext uri="{FF2B5EF4-FFF2-40B4-BE49-F238E27FC236}">
                <a16:creationId xmlns:a16="http://schemas.microsoft.com/office/drawing/2014/main" id="{8161948E-211F-47DB-9E36-4CCBC7B55DBF}"/>
              </a:ext>
            </a:extLst>
          </p:cNvPr>
          <p:cNvSpPr>
            <a:spLocks noGrp="1"/>
          </p:cNvSpPr>
          <p:nvPr>
            <p:ph idx="1"/>
          </p:nvPr>
        </p:nvSpPr>
        <p:spPr/>
        <p:txBody>
          <a:bodyPr>
            <a:normAutofit/>
          </a:bodyPr>
          <a:lstStyle/>
          <a:p>
            <a:pPr marL="0" indent="0">
              <a:buNone/>
            </a:pPr>
            <a:r>
              <a:rPr lang="nl-NL"/>
              <a:t>Vergoedingen voor:</a:t>
            </a:r>
          </a:p>
          <a:p>
            <a:pPr lvl="1"/>
            <a:r>
              <a:rPr lang="nl-NL"/>
              <a:t>toename elektriciteit</a:t>
            </a:r>
          </a:p>
          <a:p>
            <a:pPr lvl="1"/>
            <a:r>
              <a:rPr lang="nl-NL"/>
              <a:t>verwarmingskosten</a:t>
            </a:r>
          </a:p>
          <a:p>
            <a:pPr lvl="1"/>
            <a:r>
              <a:rPr lang="nl-NL"/>
              <a:t>kosten extra gebruik koffie- en toiletgebruik</a:t>
            </a:r>
          </a:p>
          <a:p>
            <a:pPr marL="0" indent="0">
              <a:buNone/>
            </a:pPr>
            <a:r>
              <a:rPr lang="nl-NL"/>
              <a:t>vallen onder het loonbegrip en zijn niet vrijgesteld of gericht vrijgesteld (en dus belast), eventueel (vooraf) aanwijzen als eindheffing en ten laste van de vrije ruimte brengen</a:t>
            </a:r>
          </a:p>
          <a:p>
            <a:pPr marL="0" indent="0">
              <a:buNone/>
            </a:pPr>
            <a:endParaRPr lang="nl-NL"/>
          </a:p>
          <a:p>
            <a:pPr marL="0" indent="0">
              <a:buNone/>
            </a:pPr>
            <a:r>
              <a:rPr lang="nl-NL"/>
              <a:t>Vanaf 2022 gerichte vrijstelling van € 2 per thuiswerkdag</a:t>
            </a:r>
          </a:p>
          <a:p>
            <a:pPr marL="0" indent="0">
              <a:buNone/>
            </a:pPr>
            <a:endParaRPr lang="nl-NL"/>
          </a:p>
          <a:p>
            <a:pPr marL="0" indent="0">
              <a:buNone/>
            </a:pPr>
            <a:endParaRPr lang="nl-NL"/>
          </a:p>
          <a:p>
            <a:pPr marL="0" indent="0">
              <a:buNone/>
            </a:pPr>
            <a:endParaRPr lang="nl-NL"/>
          </a:p>
          <a:p>
            <a:pPr marL="609570" indent="-609570"/>
            <a:endParaRPr lang="nl-NL"/>
          </a:p>
        </p:txBody>
      </p:sp>
      <p:sp>
        <p:nvSpPr>
          <p:cNvPr id="4" name="Tijdelijke aanduiding voor dianummer 3">
            <a:extLst>
              <a:ext uri="{FF2B5EF4-FFF2-40B4-BE49-F238E27FC236}">
                <a16:creationId xmlns:a16="http://schemas.microsoft.com/office/drawing/2014/main" id="{CEA642C5-9587-4020-9E1A-C4B313F89C00}"/>
              </a:ext>
            </a:extLst>
          </p:cNvPr>
          <p:cNvSpPr>
            <a:spLocks noGrp="1"/>
          </p:cNvSpPr>
          <p:nvPr>
            <p:ph type="sldNum" sz="quarter" idx="12"/>
          </p:nvPr>
        </p:nvSpPr>
        <p:spPr/>
        <p:txBody>
          <a:bodyPr/>
          <a:lstStyle/>
          <a:p>
            <a:fld id="{1B711724-EDDF-4DA8-8969-4B579FA07C1C}" type="slidenum">
              <a:rPr lang="nl-NL" smtClean="0"/>
              <a:t>36</a:t>
            </a:fld>
            <a:endParaRPr lang="nl-NL"/>
          </a:p>
        </p:txBody>
      </p:sp>
    </p:spTree>
    <p:extLst>
      <p:ext uri="{BB962C8B-B14F-4D97-AF65-F5344CB8AC3E}">
        <p14:creationId xmlns:p14="http://schemas.microsoft.com/office/powerpoint/2010/main" val="35735659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1106424" y="624109"/>
            <a:ext cx="10593741" cy="788667"/>
          </a:xfrm>
        </p:spPr>
        <p:txBody>
          <a:bodyPr/>
          <a:lstStyle/>
          <a:p>
            <a:r>
              <a:rPr lang="nl-NL" altLang="nl-NL"/>
              <a:t>Uitruilen Fiets (1)  </a:t>
            </a:r>
          </a:p>
        </p:txBody>
      </p:sp>
      <p:sp>
        <p:nvSpPr>
          <p:cNvPr id="3" name="Tijdelijke aanduiding voor inhoud 2"/>
          <p:cNvSpPr>
            <a:spLocks noGrp="1"/>
          </p:cNvSpPr>
          <p:nvPr>
            <p:ph idx="1"/>
          </p:nvPr>
        </p:nvSpPr>
        <p:spPr>
          <a:xfrm>
            <a:off x="1106424" y="1755647"/>
            <a:ext cx="9692640" cy="4370517"/>
          </a:xfrm>
        </p:spPr>
        <p:txBody>
          <a:bodyPr>
            <a:normAutofit/>
          </a:bodyPr>
          <a:lstStyle/>
          <a:p>
            <a:pPr>
              <a:defRPr/>
            </a:pPr>
            <a:r>
              <a:rPr lang="nl-NL" sz="2667"/>
              <a:t>Fiets € 1.000</a:t>
            </a:r>
          </a:p>
          <a:p>
            <a:pPr>
              <a:defRPr/>
            </a:pPr>
            <a:r>
              <a:rPr lang="nl-NL" sz="2667"/>
              <a:t>Uitruilen bruto wordt netto</a:t>
            </a:r>
          </a:p>
          <a:p>
            <a:pPr>
              <a:defRPr/>
            </a:pPr>
            <a:r>
              <a:rPr lang="nl-NL" sz="2667"/>
              <a:t>Win-win situatie</a:t>
            </a:r>
          </a:p>
          <a:p>
            <a:pPr lvl="1">
              <a:defRPr/>
            </a:pPr>
            <a:r>
              <a:rPr lang="nl-NL"/>
              <a:t>werknemer 	€ 450		(45%)</a:t>
            </a:r>
          </a:p>
          <a:p>
            <a:pPr lvl="1">
              <a:defRPr/>
            </a:pPr>
            <a:r>
              <a:rPr lang="nl-NL"/>
              <a:t>werkgever	€ 250		(25%)</a:t>
            </a:r>
          </a:p>
          <a:p>
            <a:pPr>
              <a:defRPr/>
            </a:pPr>
            <a:r>
              <a:rPr lang="nl-NL" sz="2667"/>
              <a:t>Fiets ten laste van de vrije ruimte</a:t>
            </a:r>
          </a:p>
          <a:p>
            <a:pPr>
              <a:defRPr/>
            </a:pPr>
            <a:r>
              <a:rPr lang="nl-NL" sz="2667"/>
              <a:t>Bij overschrijding vrije ruimte betaalt werkgever 80% (€ 800? extra)</a:t>
            </a:r>
          </a:p>
          <a:p>
            <a:pPr lvl="1">
              <a:defRPr/>
            </a:pPr>
            <a:r>
              <a:rPr lang="nl-NL"/>
              <a:t>mag werkgever aantal fietsen beperken?</a:t>
            </a:r>
          </a:p>
          <a:p>
            <a:pPr lvl="1">
              <a:defRPr/>
            </a:pPr>
            <a:r>
              <a:rPr lang="nl-NL"/>
              <a:t>voor werknemer heeft het verlagen van het loon (mogelijk) gevolgen uitkeringen / toeslagen</a:t>
            </a:r>
          </a:p>
        </p:txBody>
      </p:sp>
      <p:sp>
        <p:nvSpPr>
          <p:cNvPr id="2" name="Tijdelijke aanduiding voor dianummer 1">
            <a:extLst>
              <a:ext uri="{FF2B5EF4-FFF2-40B4-BE49-F238E27FC236}">
                <a16:creationId xmlns:a16="http://schemas.microsoft.com/office/drawing/2014/main" id="{F1E8B56C-2915-4B00-A752-9997E802A4FD}"/>
              </a:ext>
            </a:extLst>
          </p:cNvPr>
          <p:cNvSpPr>
            <a:spLocks noGrp="1"/>
          </p:cNvSpPr>
          <p:nvPr>
            <p:ph type="sldNum" sz="quarter" idx="12"/>
          </p:nvPr>
        </p:nvSpPr>
        <p:spPr/>
        <p:txBody>
          <a:bodyPr/>
          <a:lstStyle/>
          <a:p>
            <a:fld id="{1B711724-EDDF-4DA8-8969-4B579FA07C1C}" type="slidenum">
              <a:rPr lang="nl-NL" smtClean="0"/>
              <a:t>37</a:t>
            </a:fld>
            <a:endParaRPr lang="nl-NL"/>
          </a:p>
        </p:txBody>
      </p:sp>
    </p:spTree>
    <p:extLst>
      <p:ext uri="{BB962C8B-B14F-4D97-AF65-F5344CB8AC3E}">
        <p14:creationId xmlns:p14="http://schemas.microsoft.com/office/powerpoint/2010/main" val="3161709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ABDF68-E4C8-487E-BA6E-735BF6E0714B}"/>
              </a:ext>
            </a:extLst>
          </p:cNvPr>
          <p:cNvSpPr>
            <a:spLocks noGrp="1"/>
          </p:cNvSpPr>
          <p:nvPr>
            <p:ph type="title"/>
          </p:nvPr>
        </p:nvSpPr>
        <p:spPr/>
        <p:txBody>
          <a:bodyPr/>
          <a:lstStyle/>
          <a:p>
            <a:r>
              <a:rPr lang="nl-NL"/>
              <a:t>Fiets van de zaak</a:t>
            </a:r>
          </a:p>
        </p:txBody>
      </p:sp>
      <p:sp>
        <p:nvSpPr>
          <p:cNvPr id="3" name="Tijdelijke aanduiding voor inhoud 2">
            <a:extLst>
              <a:ext uri="{FF2B5EF4-FFF2-40B4-BE49-F238E27FC236}">
                <a16:creationId xmlns:a16="http://schemas.microsoft.com/office/drawing/2014/main" id="{EB3E2933-50DE-48DF-BCF4-1FBF47ACE1FA}"/>
              </a:ext>
            </a:extLst>
          </p:cNvPr>
          <p:cNvSpPr>
            <a:spLocks noGrp="1"/>
          </p:cNvSpPr>
          <p:nvPr>
            <p:ph idx="1"/>
          </p:nvPr>
        </p:nvSpPr>
        <p:spPr/>
        <p:txBody>
          <a:bodyPr>
            <a:normAutofit/>
          </a:bodyPr>
          <a:lstStyle/>
          <a:p>
            <a:r>
              <a:rPr lang="nl-NL"/>
              <a:t>Ter beschikking gesteld</a:t>
            </a:r>
          </a:p>
          <a:p>
            <a:r>
              <a:rPr lang="nl-NL"/>
              <a:t>7% cataloguswaarde (= consumenten adviesprijs)</a:t>
            </a:r>
          </a:p>
          <a:p>
            <a:pPr lvl="1"/>
            <a:r>
              <a:rPr lang="nl-NL"/>
              <a:t>voor een fiets van € 1.000 gaat het om een bijtelling van € 70, waardoor werknemer ca. € 30/35 extra loonheffing zal betalen	</a:t>
            </a:r>
          </a:p>
          <a:p>
            <a:r>
              <a:rPr lang="nl-NL"/>
              <a:t>Loon (in natura) mag ook aangewezen worden als eindheffingsloon en ten laste van de vrije ruimte worden gebracht</a:t>
            </a:r>
          </a:p>
          <a:p>
            <a:r>
              <a:rPr lang="nl-NL"/>
              <a:t>Indien (deels) geen gebruik gemaakt wordt van de fiets van de zaak is vergoeding reiskosten toegestaan</a:t>
            </a:r>
          </a:p>
          <a:p>
            <a:pPr lvl="1"/>
            <a:r>
              <a:rPr lang="nl-NL"/>
              <a:t>werknemer moet wel kunnen aantonen </a:t>
            </a:r>
          </a:p>
        </p:txBody>
      </p:sp>
      <p:sp>
        <p:nvSpPr>
          <p:cNvPr id="4" name="Tijdelijke aanduiding voor dianummer 3">
            <a:extLst>
              <a:ext uri="{FF2B5EF4-FFF2-40B4-BE49-F238E27FC236}">
                <a16:creationId xmlns:a16="http://schemas.microsoft.com/office/drawing/2014/main" id="{009B3E71-F808-4E26-9567-65283AABCF03}"/>
              </a:ext>
            </a:extLst>
          </p:cNvPr>
          <p:cNvSpPr>
            <a:spLocks noGrp="1"/>
          </p:cNvSpPr>
          <p:nvPr>
            <p:ph type="sldNum" sz="quarter" idx="12"/>
          </p:nvPr>
        </p:nvSpPr>
        <p:spPr/>
        <p:txBody>
          <a:bodyPr/>
          <a:lstStyle/>
          <a:p>
            <a:fld id="{1B711724-EDDF-4DA8-8969-4B579FA07C1C}" type="slidenum">
              <a:rPr lang="nl-NL" smtClean="0"/>
              <a:t>38</a:t>
            </a:fld>
            <a:endParaRPr lang="nl-NL"/>
          </a:p>
        </p:txBody>
      </p:sp>
    </p:spTree>
    <p:extLst>
      <p:ext uri="{BB962C8B-B14F-4D97-AF65-F5344CB8AC3E}">
        <p14:creationId xmlns:p14="http://schemas.microsoft.com/office/powerpoint/2010/main" val="11514641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1"/>
          <p:cNvSpPr>
            <a:spLocks noGrp="1"/>
          </p:cNvSpPr>
          <p:nvPr>
            <p:ph type="title"/>
          </p:nvPr>
        </p:nvSpPr>
        <p:spPr>
          <a:xfrm>
            <a:off x="1169326" y="624109"/>
            <a:ext cx="10530840" cy="788667"/>
          </a:xfrm>
        </p:spPr>
        <p:txBody>
          <a:bodyPr/>
          <a:lstStyle/>
          <a:p>
            <a:r>
              <a:rPr lang="nl-NL" altLang="nl-NL"/>
              <a:t>Uitruilen Fiets (2) </a:t>
            </a:r>
          </a:p>
        </p:txBody>
      </p:sp>
      <p:sp>
        <p:nvSpPr>
          <p:cNvPr id="3" name="Tijdelijke aanduiding voor inhoud 2"/>
          <p:cNvSpPr>
            <a:spLocks noGrp="1"/>
          </p:cNvSpPr>
          <p:nvPr>
            <p:ph idx="1"/>
          </p:nvPr>
        </p:nvSpPr>
        <p:spPr>
          <a:xfrm>
            <a:off x="1051560" y="1618487"/>
            <a:ext cx="10530840" cy="4507677"/>
          </a:xfrm>
        </p:spPr>
        <p:txBody>
          <a:bodyPr>
            <a:normAutofit fontScale="92500" lnSpcReduction="20000"/>
          </a:bodyPr>
          <a:lstStyle/>
          <a:p>
            <a:pPr>
              <a:defRPr/>
            </a:pPr>
            <a:r>
              <a:rPr lang="nl-NL" sz="2667"/>
              <a:t>Fiets € 1.000 ter beschikking gesteld</a:t>
            </a:r>
          </a:p>
          <a:p>
            <a:pPr lvl="1">
              <a:defRPr/>
            </a:pPr>
            <a:r>
              <a:rPr lang="nl-NL"/>
              <a:t>7% van cataloguswaarde bijtellen (of tlv. vrije ruimte)</a:t>
            </a:r>
          </a:p>
          <a:p>
            <a:pPr>
              <a:defRPr/>
            </a:pPr>
            <a:r>
              <a:rPr lang="nl-NL" sz="2667"/>
              <a:t>Uitruilen bruto wordt netto van alle (lease)kosten mogelijk</a:t>
            </a:r>
          </a:p>
          <a:p>
            <a:pPr lvl="1">
              <a:defRPr/>
            </a:pPr>
            <a:r>
              <a:rPr lang="nl-NL"/>
              <a:t>waarom aantrekkelijk voor werknemer</a:t>
            </a:r>
          </a:p>
          <a:p>
            <a:pPr>
              <a:defRPr/>
            </a:pPr>
            <a:r>
              <a:rPr lang="nl-NL" sz="2667"/>
              <a:t>Win-win situatie</a:t>
            </a:r>
          </a:p>
          <a:p>
            <a:pPr lvl="1">
              <a:defRPr/>
            </a:pPr>
            <a:r>
              <a:rPr lang="nl-NL"/>
              <a:t>werknemer 	€ 450		(45%)</a:t>
            </a:r>
          </a:p>
          <a:p>
            <a:pPr lvl="1">
              <a:defRPr/>
            </a:pPr>
            <a:r>
              <a:rPr lang="nl-NL"/>
              <a:t>werkgever	€ 250		(25%)</a:t>
            </a:r>
          </a:p>
          <a:p>
            <a:pPr>
              <a:defRPr/>
            </a:pPr>
            <a:r>
              <a:rPr lang="nl-NL" sz="2667"/>
              <a:t>Ter beschikking gestelde fiets niet ten laste van vrije ruimte, eventueel de bijtelling	</a:t>
            </a:r>
          </a:p>
          <a:p>
            <a:pPr lvl="1">
              <a:defRPr/>
            </a:pPr>
            <a:r>
              <a:rPr lang="nl-NL"/>
              <a:t>bij overname fiets door werknemer geldt waardering economisch verkeer minus eventuele netto eigen bijdrage</a:t>
            </a:r>
          </a:p>
          <a:p>
            <a:pPr>
              <a:defRPr/>
            </a:pPr>
            <a:r>
              <a:rPr lang="nl-NL" sz="2667"/>
              <a:t>Voor werknemer blijven gevolgen uitkeringen / toeslagen van toepassing na verlaging loon</a:t>
            </a:r>
          </a:p>
        </p:txBody>
      </p:sp>
      <p:sp>
        <p:nvSpPr>
          <p:cNvPr id="2" name="Tijdelijke aanduiding voor dianummer 1">
            <a:extLst>
              <a:ext uri="{FF2B5EF4-FFF2-40B4-BE49-F238E27FC236}">
                <a16:creationId xmlns:a16="http://schemas.microsoft.com/office/drawing/2014/main" id="{2D0F112B-4A94-4B17-A85F-A961B1B32C25}"/>
              </a:ext>
            </a:extLst>
          </p:cNvPr>
          <p:cNvSpPr>
            <a:spLocks noGrp="1"/>
          </p:cNvSpPr>
          <p:nvPr>
            <p:ph type="sldNum" sz="quarter" idx="12"/>
          </p:nvPr>
        </p:nvSpPr>
        <p:spPr/>
        <p:txBody>
          <a:bodyPr/>
          <a:lstStyle/>
          <a:p>
            <a:fld id="{1B711724-EDDF-4DA8-8969-4B579FA07C1C}" type="slidenum">
              <a:rPr lang="nl-NL" smtClean="0"/>
              <a:t>39</a:t>
            </a:fld>
            <a:endParaRPr lang="nl-NL"/>
          </a:p>
        </p:txBody>
      </p:sp>
    </p:spTree>
    <p:extLst>
      <p:ext uri="{BB962C8B-B14F-4D97-AF65-F5344CB8AC3E}">
        <p14:creationId xmlns:p14="http://schemas.microsoft.com/office/powerpoint/2010/main" val="162046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9DFF46-2D2F-489E-BD19-2F61D96682CC}"/>
              </a:ext>
            </a:extLst>
          </p:cNvPr>
          <p:cNvSpPr>
            <a:spLocks noGrp="1"/>
          </p:cNvSpPr>
          <p:nvPr>
            <p:ph type="title"/>
          </p:nvPr>
        </p:nvSpPr>
        <p:spPr/>
        <p:txBody>
          <a:bodyPr/>
          <a:lstStyle/>
          <a:p>
            <a:r>
              <a:rPr lang="nl-NL" dirty="0"/>
              <a:t>Kengetallen</a:t>
            </a:r>
          </a:p>
        </p:txBody>
      </p:sp>
      <p:sp>
        <p:nvSpPr>
          <p:cNvPr id="3" name="Tijdelijke aanduiding voor inhoud 2">
            <a:extLst>
              <a:ext uri="{FF2B5EF4-FFF2-40B4-BE49-F238E27FC236}">
                <a16:creationId xmlns:a16="http://schemas.microsoft.com/office/drawing/2014/main" id="{FBC42EB1-DCE7-4F07-98AD-85543B224FE0}"/>
              </a:ext>
            </a:extLst>
          </p:cNvPr>
          <p:cNvSpPr>
            <a:spLocks noGrp="1"/>
          </p:cNvSpPr>
          <p:nvPr>
            <p:ph idx="1"/>
          </p:nvPr>
        </p:nvSpPr>
        <p:spPr/>
        <p:txBody>
          <a:bodyPr/>
          <a:lstStyle/>
          <a:p>
            <a:r>
              <a:rPr lang="nl-NL" dirty="0"/>
              <a:t>Belastingtarieven</a:t>
            </a:r>
          </a:p>
          <a:p>
            <a:pPr lvl="1"/>
            <a:r>
              <a:rPr lang="nl-NL" dirty="0"/>
              <a:t>basistarief	37,07%		(37,10%)</a:t>
            </a:r>
          </a:p>
          <a:p>
            <a:pPr lvl="1"/>
            <a:r>
              <a:rPr lang="nl-NL" dirty="0"/>
              <a:t>toptarief		49,5%		(49,5%)	vanaf € 69.399	   (€ 68.507)</a:t>
            </a:r>
          </a:p>
          <a:p>
            <a:r>
              <a:rPr lang="nl-NL" dirty="0" err="1"/>
              <a:t>Hefffingskortingen</a:t>
            </a:r>
            <a:endParaRPr lang="nl-NL" dirty="0"/>
          </a:p>
          <a:p>
            <a:pPr lvl="1"/>
            <a:r>
              <a:rPr lang="nl-NL" dirty="0"/>
              <a:t>algemene heffingskorting</a:t>
            </a:r>
          </a:p>
          <a:p>
            <a:pPr lvl="2"/>
            <a:r>
              <a:rPr lang="nl-NL" dirty="0"/>
              <a:t>afbouw (5,977%) vanaf € 21.317</a:t>
            </a:r>
          </a:p>
          <a:p>
            <a:pPr lvl="1"/>
            <a:r>
              <a:rPr lang="nl-NL" dirty="0"/>
              <a:t>Arbeidskorting</a:t>
            </a:r>
          </a:p>
          <a:p>
            <a:pPr lvl="2"/>
            <a:r>
              <a:rPr lang="nl-NL" dirty="0"/>
              <a:t>opbouw1	tot € 470	(tot ca. 11k)</a:t>
            </a:r>
          </a:p>
          <a:p>
            <a:pPr lvl="2"/>
            <a:r>
              <a:rPr lang="nl-NL" dirty="0"/>
              <a:t>opbouw2	tot € 3.887	(tot ca. 22k)</a:t>
            </a:r>
          </a:p>
          <a:p>
            <a:pPr lvl="2"/>
            <a:r>
              <a:rPr lang="nl-NL" dirty="0"/>
              <a:t>opbouw3	tot € 4.260	(€ 36.649)</a:t>
            </a:r>
          </a:p>
          <a:p>
            <a:pPr lvl="2"/>
            <a:r>
              <a:rPr lang="nl-NL" dirty="0"/>
              <a:t>afbouw	5,86% 		vanaf € 36.649</a:t>
            </a:r>
          </a:p>
          <a:p>
            <a:pPr lvl="2"/>
            <a:endParaRPr lang="nl-NL" dirty="0"/>
          </a:p>
        </p:txBody>
      </p:sp>
      <p:sp>
        <p:nvSpPr>
          <p:cNvPr id="4" name="Tijdelijke aanduiding voor dianummer 3">
            <a:extLst>
              <a:ext uri="{FF2B5EF4-FFF2-40B4-BE49-F238E27FC236}">
                <a16:creationId xmlns:a16="http://schemas.microsoft.com/office/drawing/2014/main" id="{056E9707-AB45-4D54-8447-A3BCB99B5E43}"/>
              </a:ext>
            </a:extLst>
          </p:cNvPr>
          <p:cNvSpPr>
            <a:spLocks noGrp="1"/>
          </p:cNvSpPr>
          <p:nvPr>
            <p:ph type="sldNum" sz="quarter" idx="12"/>
          </p:nvPr>
        </p:nvSpPr>
        <p:spPr/>
        <p:txBody>
          <a:bodyPr/>
          <a:lstStyle/>
          <a:p>
            <a:fld id="{1B711724-EDDF-4DA8-8969-4B579FA07C1C}" type="slidenum">
              <a:rPr lang="nl-NL" smtClean="0"/>
              <a:t>4</a:t>
            </a:fld>
            <a:endParaRPr lang="nl-NL"/>
          </a:p>
        </p:txBody>
      </p:sp>
    </p:spTree>
    <p:extLst>
      <p:ext uri="{BB962C8B-B14F-4D97-AF65-F5344CB8AC3E}">
        <p14:creationId xmlns:p14="http://schemas.microsoft.com/office/powerpoint/2010/main" val="3059111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674E43-4976-4C32-B644-9417E125F88B}"/>
              </a:ext>
            </a:extLst>
          </p:cNvPr>
          <p:cNvSpPr>
            <a:spLocks noGrp="1"/>
          </p:cNvSpPr>
          <p:nvPr>
            <p:ph type="title"/>
          </p:nvPr>
        </p:nvSpPr>
        <p:spPr/>
        <p:txBody>
          <a:bodyPr>
            <a:normAutofit/>
          </a:bodyPr>
          <a:lstStyle/>
          <a:p>
            <a:r>
              <a:rPr lang="nl-NL"/>
              <a:t>(uitwerking) </a:t>
            </a:r>
            <a:r>
              <a:rPr lang="nl-NL" err="1"/>
              <a:t>Zwaarwerkregeling</a:t>
            </a:r>
            <a:r>
              <a:rPr lang="nl-NL"/>
              <a:t> in de bouw</a:t>
            </a:r>
          </a:p>
        </p:txBody>
      </p:sp>
      <p:sp>
        <p:nvSpPr>
          <p:cNvPr id="3" name="Tijdelijke aanduiding voor inhoud 2">
            <a:extLst>
              <a:ext uri="{FF2B5EF4-FFF2-40B4-BE49-F238E27FC236}">
                <a16:creationId xmlns:a16="http://schemas.microsoft.com/office/drawing/2014/main" id="{DC5B518F-F228-4ECC-AD24-96F43D474470}"/>
              </a:ext>
            </a:extLst>
          </p:cNvPr>
          <p:cNvSpPr>
            <a:spLocks noGrp="1"/>
          </p:cNvSpPr>
          <p:nvPr>
            <p:ph idx="1"/>
          </p:nvPr>
        </p:nvSpPr>
        <p:spPr/>
        <p:txBody>
          <a:bodyPr>
            <a:normAutofit lnSpcReduction="10000"/>
          </a:bodyPr>
          <a:lstStyle/>
          <a:p>
            <a:r>
              <a:rPr lang="nl-NL"/>
              <a:t>Werknemers kunnen vanaf 1 januari 2021 stoppen met werken, wanneer ze tenminste de leeftijd van 64 jaar (3 jaar voor AOW) hebben bereikt</a:t>
            </a:r>
          </a:p>
          <a:p>
            <a:pPr lvl="1"/>
            <a:r>
              <a:rPr lang="nl-NL"/>
              <a:t>geldt alleen voor </a:t>
            </a:r>
            <a:r>
              <a:rPr lang="nl-NL" err="1"/>
              <a:t>bouwplaatswerknemers</a:t>
            </a:r>
            <a:r>
              <a:rPr lang="nl-NL"/>
              <a:t>, niet voor UTA-werknemers</a:t>
            </a:r>
          </a:p>
          <a:p>
            <a:pPr lvl="1"/>
            <a:r>
              <a:rPr lang="nl-NL" err="1"/>
              <a:t>bouwplaatswerknemer</a:t>
            </a:r>
            <a:r>
              <a:rPr lang="nl-NL"/>
              <a:t> dient tenminste 20 jaar werkzaam te zijn in de bouw</a:t>
            </a:r>
          </a:p>
          <a:p>
            <a:r>
              <a:rPr lang="nl-NL"/>
              <a:t>Vanuit aanvullingsfonds ontvangt werknemer ca. € 1.767 bruto per maand, maximaal ca. € 63.600 in totaal</a:t>
            </a:r>
          </a:p>
          <a:p>
            <a:r>
              <a:rPr lang="nl-NL"/>
              <a:t>Werknemer kan inkomen aanvullen door pensioenuitkering (gedeeltelijk) eerder in te laten gaan</a:t>
            </a:r>
          </a:p>
          <a:p>
            <a:r>
              <a:rPr lang="nl-NL"/>
              <a:t>Intussen ook </a:t>
            </a:r>
            <a:r>
              <a:rPr lang="nl-NL" err="1"/>
              <a:t>zwaarwerkregeling</a:t>
            </a:r>
            <a:r>
              <a:rPr lang="nl-NL"/>
              <a:t> in de afbouw, vleessector en bij de politie</a:t>
            </a:r>
          </a:p>
        </p:txBody>
      </p:sp>
      <p:sp>
        <p:nvSpPr>
          <p:cNvPr id="4" name="Tijdelijke aanduiding voor dianummer 3">
            <a:extLst>
              <a:ext uri="{FF2B5EF4-FFF2-40B4-BE49-F238E27FC236}">
                <a16:creationId xmlns:a16="http://schemas.microsoft.com/office/drawing/2014/main" id="{C48F7F11-E79C-4090-A39F-61801E1B443A}"/>
              </a:ext>
            </a:extLst>
          </p:cNvPr>
          <p:cNvSpPr>
            <a:spLocks noGrp="1"/>
          </p:cNvSpPr>
          <p:nvPr>
            <p:ph type="sldNum" sz="quarter" idx="12"/>
          </p:nvPr>
        </p:nvSpPr>
        <p:spPr/>
        <p:txBody>
          <a:bodyPr/>
          <a:lstStyle/>
          <a:p>
            <a:fld id="{1B711724-EDDF-4DA8-8969-4B579FA07C1C}" type="slidenum">
              <a:rPr lang="nl-NL" smtClean="0"/>
              <a:t>40</a:t>
            </a:fld>
            <a:endParaRPr lang="nl-NL"/>
          </a:p>
        </p:txBody>
      </p:sp>
    </p:spTree>
    <p:extLst>
      <p:ext uri="{BB962C8B-B14F-4D97-AF65-F5344CB8AC3E}">
        <p14:creationId xmlns:p14="http://schemas.microsoft.com/office/powerpoint/2010/main" val="26084732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F57049-7D9C-4A0F-AFD2-7CE01003F205}"/>
              </a:ext>
            </a:extLst>
          </p:cNvPr>
          <p:cNvSpPr>
            <a:spLocks noGrp="1"/>
          </p:cNvSpPr>
          <p:nvPr>
            <p:ph type="title"/>
          </p:nvPr>
        </p:nvSpPr>
        <p:spPr/>
        <p:txBody>
          <a:bodyPr/>
          <a:lstStyle/>
          <a:p>
            <a:r>
              <a:rPr lang="nl-NL" dirty="0" err="1"/>
              <a:t>Zwaarwerkregeling</a:t>
            </a:r>
            <a:r>
              <a:rPr lang="nl-NL" dirty="0"/>
              <a:t> Bouw (2022)</a:t>
            </a:r>
          </a:p>
        </p:txBody>
      </p:sp>
      <p:sp>
        <p:nvSpPr>
          <p:cNvPr id="3" name="Tijdelijke aanduiding voor inhoud 2">
            <a:extLst>
              <a:ext uri="{FF2B5EF4-FFF2-40B4-BE49-F238E27FC236}">
                <a16:creationId xmlns:a16="http://schemas.microsoft.com/office/drawing/2014/main" id="{1D5445C5-6D18-48D4-9D51-E84075FDE4EC}"/>
              </a:ext>
            </a:extLst>
          </p:cNvPr>
          <p:cNvSpPr>
            <a:spLocks noGrp="1"/>
          </p:cNvSpPr>
          <p:nvPr>
            <p:ph idx="1"/>
          </p:nvPr>
        </p:nvSpPr>
        <p:spPr/>
        <p:txBody>
          <a:bodyPr/>
          <a:lstStyle/>
          <a:p>
            <a:r>
              <a:rPr lang="nl-NL" dirty="0"/>
              <a:t>Uitkering: € 21.518 per jaar (bruto € 1.793,17 per maand)</a:t>
            </a:r>
          </a:p>
          <a:p>
            <a:pPr lvl="1"/>
            <a:r>
              <a:rPr lang="nl-NL" dirty="0"/>
              <a:t>per maand netto € 1.031,53	(€ 1.270,20 met loonheffingskorting)</a:t>
            </a:r>
          </a:p>
          <a:p>
            <a:r>
              <a:rPr lang="nl-NL" dirty="0"/>
              <a:t>Ook voor UTA-medewerkers</a:t>
            </a:r>
          </a:p>
          <a:p>
            <a:pPr lvl="1"/>
            <a:r>
              <a:rPr lang="nl-NL" dirty="0"/>
              <a:t>minstens 5 jaar als </a:t>
            </a:r>
            <a:r>
              <a:rPr lang="nl-NL" dirty="0" err="1"/>
              <a:t>bouwplaatsmedewerker</a:t>
            </a:r>
            <a:r>
              <a:rPr lang="nl-NL" dirty="0"/>
              <a:t> in laatste 25 jaar</a:t>
            </a:r>
          </a:p>
          <a:p>
            <a:pPr lvl="1"/>
            <a:r>
              <a:rPr lang="nl-NL" dirty="0"/>
              <a:t>minstens 20 jaar onder CAO Bouw &amp; Infra </a:t>
            </a:r>
            <a:r>
              <a:rPr lang="nl-NL"/>
              <a:t>in laatste 25 jaar</a:t>
            </a:r>
            <a:endParaRPr lang="nl-NL" dirty="0"/>
          </a:p>
        </p:txBody>
      </p:sp>
      <p:sp>
        <p:nvSpPr>
          <p:cNvPr id="4" name="Tijdelijke aanduiding voor dianummer 3">
            <a:extLst>
              <a:ext uri="{FF2B5EF4-FFF2-40B4-BE49-F238E27FC236}">
                <a16:creationId xmlns:a16="http://schemas.microsoft.com/office/drawing/2014/main" id="{610EAAE3-2378-4850-9B6D-FB937FA8C109}"/>
              </a:ext>
            </a:extLst>
          </p:cNvPr>
          <p:cNvSpPr>
            <a:spLocks noGrp="1"/>
          </p:cNvSpPr>
          <p:nvPr>
            <p:ph type="sldNum" sz="quarter" idx="12"/>
          </p:nvPr>
        </p:nvSpPr>
        <p:spPr/>
        <p:txBody>
          <a:bodyPr/>
          <a:lstStyle/>
          <a:p>
            <a:fld id="{1B711724-EDDF-4DA8-8969-4B579FA07C1C}" type="slidenum">
              <a:rPr lang="nl-NL" smtClean="0"/>
              <a:t>41</a:t>
            </a:fld>
            <a:endParaRPr lang="nl-NL"/>
          </a:p>
        </p:txBody>
      </p:sp>
    </p:spTree>
    <p:extLst>
      <p:ext uri="{BB962C8B-B14F-4D97-AF65-F5344CB8AC3E}">
        <p14:creationId xmlns:p14="http://schemas.microsoft.com/office/powerpoint/2010/main" val="37923344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8C979B-1D91-4026-95FA-7FB49EC3E5B0}"/>
              </a:ext>
            </a:extLst>
          </p:cNvPr>
          <p:cNvSpPr>
            <a:spLocks noGrp="1"/>
          </p:cNvSpPr>
          <p:nvPr>
            <p:ph type="title"/>
          </p:nvPr>
        </p:nvSpPr>
        <p:spPr/>
        <p:txBody>
          <a:bodyPr/>
          <a:lstStyle/>
          <a:p>
            <a:r>
              <a:rPr lang="nl-NL"/>
              <a:t>Verlofregelingen</a:t>
            </a:r>
          </a:p>
        </p:txBody>
      </p:sp>
      <p:sp>
        <p:nvSpPr>
          <p:cNvPr id="3" name="Tijdelijke aanduiding voor inhoud 2">
            <a:extLst>
              <a:ext uri="{FF2B5EF4-FFF2-40B4-BE49-F238E27FC236}">
                <a16:creationId xmlns:a16="http://schemas.microsoft.com/office/drawing/2014/main" id="{CA05269A-E24E-4318-B71C-C47719D20067}"/>
              </a:ext>
            </a:extLst>
          </p:cNvPr>
          <p:cNvSpPr>
            <a:spLocks noGrp="1"/>
          </p:cNvSpPr>
          <p:nvPr>
            <p:ph idx="1"/>
          </p:nvPr>
        </p:nvSpPr>
        <p:spPr/>
        <p:txBody>
          <a:bodyPr>
            <a:normAutofit fontScale="70000" lnSpcReduction="20000"/>
          </a:bodyPr>
          <a:lstStyle/>
          <a:p>
            <a:r>
              <a:rPr lang="nl-NL" dirty="0"/>
              <a:t>Vakantieverlof</a:t>
            </a:r>
          </a:p>
          <a:p>
            <a:r>
              <a:rPr lang="nl-NL" dirty="0"/>
              <a:t>Zwangerschap en bevallingsverlof</a:t>
            </a:r>
          </a:p>
          <a:p>
            <a:r>
              <a:rPr lang="nl-NL" dirty="0"/>
              <a:t>Geboorteverlof</a:t>
            </a:r>
          </a:p>
          <a:p>
            <a:pPr lvl="1"/>
            <a:r>
              <a:rPr lang="nl-NL" dirty="0"/>
              <a:t>standaard en ouderschapsverlof</a:t>
            </a:r>
          </a:p>
          <a:p>
            <a:r>
              <a:rPr lang="nl-NL" dirty="0"/>
              <a:t>Ouderschapsverlof</a:t>
            </a:r>
          </a:p>
          <a:p>
            <a:pPr lvl="1"/>
            <a:r>
              <a:rPr lang="nl-NL" dirty="0"/>
              <a:t>‘doorbetaald’ vanaf augustus 2022</a:t>
            </a:r>
          </a:p>
          <a:p>
            <a:r>
              <a:rPr lang="nl-NL" dirty="0"/>
              <a:t>Adoptie- en pleegverlof</a:t>
            </a:r>
          </a:p>
          <a:p>
            <a:r>
              <a:rPr lang="nl-NL" dirty="0"/>
              <a:t>Zorgverlof</a:t>
            </a:r>
          </a:p>
          <a:p>
            <a:pPr lvl="1"/>
            <a:r>
              <a:rPr lang="nl-NL" dirty="0"/>
              <a:t>kort en langdurend</a:t>
            </a:r>
          </a:p>
          <a:p>
            <a:r>
              <a:rPr lang="nl-NL" dirty="0"/>
              <a:t>Calamiteitenverlof</a:t>
            </a:r>
          </a:p>
          <a:p>
            <a:r>
              <a:rPr lang="nl-NL" dirty="0"/>
              <a:t>Compensatieverlof</a:t>
            </a:r>
          </a:p>
          <a:p>
            <a:r>
              <a:rPr lang="nl-NL" dirty="0"/>
              <a:t>Politiek verlof</a:t>
            </a:r>
          </a:p>
          <a:p>
            <a:r>
              <a:rPr lang="nl-NL" dirty="0"/>
              <a:t>Bijzonder verlof?</a:t>
            </a:r>
          </a:p>
        </p:txBody>
      </p:sp>
      <p:sp>
        <p:nvSpPr>
          <p:cNvPr id="4" name="Tijdelijke aanduiding voor dianummer 3">
            <a:extLst>
              <a:ext uri="{FF2B5EF4-FFF2-40B4-BE49-F238E27FC236}">
                <a16:creationId xmlns:a16="http://schemas.microsoft.com/office/drawing/2014/main" id="{5DA421DA-BE88-4FFE-B7C4-C701881E760A}"/>
              </a:ext>
            </a:extLst>
          </p:cNvPr>
          <p:cNvSpPr>
            <a:spLocks noGrp="1"/>
          </p:cNvSpPr>
          <p:nvPr>
            <p:ph type="sldNum" sz="quarter" idx="12"/>
          </p:nvPr>
        </p:nvSpPr>
        <p:spPr/>
        <p:txBody>
          <a:bodyPr/>
          <a:lstStyle/>
          <a:p>
            <a:fld id="{1B711724-EDDF-4DA8-8969-4B579FA07C1C}" type="slidenum">
              <a:rPr lang="nl-NL" smtClean="0"/>
              <a:t>42</a:t>
            </a:fld>
            <a:endParaRPr lang="nl-NL"/>
          </a:p>
        </p:txBody>
      </p:sp>
    </p:spTree>
    <p:extLst>
      <p:ext uri="{BB962C8B-B14F-4D97-AF65-F5344CB8AC3E}">
        <p14:creationId xmlns:p14="http://schemas.microsoft.com/office/powerpoint/2010/main" val="32296131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21F8D6-F68B-411D-85F0-D5337EBA4ABE}"/>
              </a:ext>
            </a:extLst>
          </p:cNvPr>
          <p:cNvSpPr>
            <a:spLocks noGrp="1"/>
          </p:cNvSpPr>
          <p:nvPr>
            <p:ph type="title"/>
          </p:nvPr>
        </p:nvSpPr>
        <p:spPr/>
        <p:txBody>
          <a:bodyPr/>
          <a:lstStyle/>
          <a:p>
            <a:r>
              <a:rPr lang="nl-NL"/>
              <a:t>Geboorteverlof 		(voor partner)</a:t>
            </a:r>
          </a:p>
        </p:txBody>
      </p:sp>
      <p:sp>
        <p:nvSpPr>
          <p:cNvPr id="3" name="Tijdelijke aanduiding voor inhoud 2">
            <a:extLst>
              <a:ext uri="{FF2B5EF4-FFF2-40B4-BE49-F238E27FC236}">
                <a16:creationId xmlns:a16="http://schemas.microsoft.com/office/drawing/2014/main" id="{43D1F203-ED38-4A26-815D-AFFE83BB5517}"/>
              </a:ext>
            </a:extLst>
          </p:cNvPr>
          <p:cNvSpPr>
            <a:spLocks noGrp="1"/>
          </p:cNvSpPr>
          <p:nvPr>
            <p:ph idx="1"/>
          </p:nvPr>
        </p:nvSpPr>
        <p:spPr/>
        <p:txBody>
          <a:bodyPr>
            <a:normAutofit lnSpcReduction="10000"/>
          </a:bodyPr>
          <a:lstStyle/>
          <a:p>
            <a:r>
              <a:rPr lang="nl-NL"/>
              <a:t>Alleen weigeren bij zwaarwegende bedrijfsbelangen</a:t>
            </a:r>
          </a:p>
          <a:p>
            <a:r>
              <a:rPr lang="nl-NL"/>
              <a:t>Standaard</a:t>
            </a:r>
          </a:p>
          <a:p>
            <a:pPr lvl="1"/>
            <a:r>
              <a:rPr lang="nl-NL"/>
              <a:t>volledig doorbetaald gedurende ‘1 werkweek’</a:t>
            </a:r>
          </a:p>
          <a:p>
            <a:pPr lvl="1"/>
            <a:r>
              <a:rPr lang="nl-NL"/>
              <a:t>opnemen binnen 4 weken na verlof vanaf 1</a:t>
            </a:r>
            <a:r>
              <a:rPr lang="nl-NL" baseline="30000"/>
              <a:t>e</a:t>
            </a:r>
            <a:r>
              <a:rPr lang="nl-NL"/>
              <a:t> dag na geboorte</a:t>
            </a:r>
          </a:p>
          <a:p>
            <a:r>
              <a:rPr lang="nl-NL"/>
              <a:t>Aanvullend</a:t>
            </a:r>
          </a:p>
          <a:p>
            <a:pPr lvl="1"/>
            <a:r>
              <a:rPr lang="nl-NL"/>
              <a:t>onbetaald gedurende ‘5 werkweken’</a:t>
            </a:r>
          </a:p>
          <a:p>
            <a:pPr lvl="2"/>
            <a:r>
              <a:rPr lang="nl-NL"/>
              <a:t>UWV verstrekt WAZO-uitkering van 70% van (max.) dagloon</a:t>
            </a:r>
          </a:p>
          <a:p>
            <a:pPr lvl="3"/>
            <a:r>
              <a:rPr lang="nl-NL"/>
              <a:t>steeds vaker aangevuld door werkgever tot 100%</a:t>
            </a:r>
          </a:p>
          <a:p>
            <a:pPr lvl="2"/>
            <a:r>
              <a:rPr lang="nl-NL"/>
              <a:t>werkgever bepaalt of uitkering naar werkgever of werknemer gaat</a:t>
            </a:r>
          </a:p>
          <a:p>
            <a:pPr lvl="2"/>
            <a:r>
              <a:rPr lang="nl-NL"/>
              <a:t>wel opbouw (wettelijke) vakantiedagen, in principe geen pensioenopbouw, tenzij …</a:t>
            </a:r>
          </a:p>
          <a:p>
            <a:pPr lvl="1"/>
            <a:r>
              <a:rPr lang="nl-NL"/>
              <a:t>opnemen binnen 6 maanden na geboorte</a:t>
            </a:r>
          </a:p>
        </p:txBody>
      </p:sp>
      <p:sp>
        <p:nvSpPr>
          <p:cNvPr id="4" name="Tijdelijke aanduiding voor dianummer 3">
            <a:extLst>
              <a:ext uri="{FF2B5EF4-FFF2-40B4-BE49-F238E27FC236}">
                <a16:creationId xmlns:a16="http://schemas.microsoft.com/office/drawing/2014/main" id="{6BB73A6F-E15F-464E-A3B3-E90FE21D38AA}"/>
              </a:ext>
            </a:extLst>
          </p:cNvPr>
          <p:cNvSpPr>
            <a:spLocks noGrp="1"/>
          </p:cNvSpPr>
          <p:nvPr>
            <p:ph type="sldNum" sz="quarter" idx="12"/>
          </p:nvPr>
        </p:nvSpPr>
        <p:spPr/>
        <p:txBody>
          <a:bodyPr/>
          <a:lstStyle/>
          <a:p>
            <a:fld id="{1B711724-EDDF-4DA8-8969-4B579FA07C1C}" type="slidenum">
              <a:rPr lang="nl-NL" smtClean="0"/>
              <a:t>43</a:t>
            </a:fld>
            <a:endParaRPr lang="nl-NL"/>
          </a:p>
        </p:txBody>
      </p:sp>
    </p:spTree>
    <p:extLst>
      <p:ext uri="{BB962C8B-B14F-4D97-AF65-F5344CB8AC3E}">
        <p14:creationId xmlns:p14="http://schemas.microsoft.com/office/powerpoint/2010/main" val="18879572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94D063-5792-4953-9BC8-77B58AAC2335}"/>
              </a:ext>
            </a:extLst>
          </p:cNvPr>
          <p:cNvSpPr>
            <a:spLocks noGrp="1"/>
          </p:cNvSpPr>
          <p:nvPr>
            <p:ph type="title"/>
          </p:nvPr>
        </p:nvSpPr>
        <p:spPr/>
        <p:txBody>
          <a:bodyPr/>
          <a:lstStyle/>
          <a:p>
            <a:r>
              <a:rPr lang="nl-NL"/>
              <a:t>Betaald ouderschapsverlof </a:t>
            </a:r>
          </a:p>
        </p:txBody>
      </p:sp>
      <p:sp>
        <p:nvSpPr>
          <p:cNvPr id="3" name="Tijdelijke aanduiding voor inhoud 2">
            <a:extLst>
              <a:ext uri="{FF2B5EF4-FFF2-40B4-BE49-F238E27FC236}">
                <a16:creationId xmlns:a16="http://schemas.microsoft.com/office/drawing/2014/main" id="{178815F1-B5E4-42A9-A4A9-2B3605E4239E}"/>
              </a:ext>
            </a:extLst>
          </p:cNvPr>
          <p:cNvSpPr>
            <a:spLocks noGrp="1"/>
          </p:cNvSpPr>
          <p:nvPr>
            <p:ph idx="1"/>
          </p:nvPr>
        </p:nvSpPr>
        <p:spPr/>
        <p:txBody>
          <a:bodyPr>
            <a:normAutofit fontScale="92500" lnSpcReduction="10000"/>
          </a:bodyPr>
          <a:lstStyle/>
          <a:p>
            <a:r>
              <a:rPr lang="nl-NL"/>
              <a:t>Beoogde ingangsdatum is 2 augustus 2022</a:t>
            </a:r>
          </a:p>
          <a:p>
            <a:pPr lvl="1"/>
            <a:r>
              <a:rPr lang="nl-NL"/>
              <a:t>nadat wet is aangenomen in Eerste Kamer wachten op Koninklijk besluit</a:t>
            </a:r>
          </a:p>
          <a:p>
            <a:r>
              <a:rPr lang="nl-NL"/>
              <a:t>Recht op (onbetaald) ouderschapsverlof blijft ‘26 keer uren werkweek’ </a:t>
            </a:r>
          </a:p>
          <a:p>
            <a:pPr lvl="1"/>
            <a:r>
              <a:rPr lang="nl-NL"/>
              <a:t>tot kind 8 jaar is geworden</a:t>
            </a:r>
          </a:p>
          <a:p>
            <a:r>
              <a:rPr lang="nl-NL"/>
              <a:t>Gedurende 9 weken ZW-uitkering van 50% van (max.) dagloon via UWV</a:t>
            </a:r>
          </a:p>
          <a:p>
            <a:pPr lvl="1"/>
            <a:r>
              <a:rPr lang="nl-NL"/>
              <a:t>opname binnen 1 jaar na geboorte</a:t>
            </a:r>
          </a:p>
          <a:p>
            <a:pPr lvl="1"/>
            <a:r>
              <a:rPr lang="nl-NL"/>
              <a:t>mogelijk wordt 50% verhoogd naar 70% (via Koninklijk besluit)</a:t>
            </a:r>
          </a:p>
          <a:p>
            <a:r>
              <a:rPr lang="nl-NL"/>
              <a:t>Aanvulling op:</a:t>
            </a:r>
          </a:p>
          <a:p>
            <a:pPr lvl="1"/>
            <a:r>
              <a:rPr lang="nl-NL"/>
              <a:t>zwangerschap- en bevallingsverlof </a:t>
            </a:r>
          </a:p>
          <a:p>
            <a:pPr lvl="1"/>
            <a:r>
              <a:rPr lang="nl-NL"/>
              <a:t>standaard en aanvullend geboorteverlof</a:t>
            </a:r>
          </a:p>
          <a:p>
            <a:pPr lvl="1"/>
            <a:r>
              <a:rPr lang="nl-NL"/>
              <a:t>adoptieverlof</a:t>
            </a:r>
          </a:p>
        </p:txBody>
      </p:sp>
      <p:sp>
        <p:nvSpPr>
          <p:cNvPr id="4" name="Tijdelijke aanduiding voor dianummer 3">
            <a:extLst>
              <a:ext uri="{FF2B5EF4-FFF2-40B4-BE49-F238E27FC236}">
                <a16:creationId xmlns:a16="http://schemas.microsoft.com/office/drawing/2014/main" id="{54FF7D79-23B3-4DAE-AEC0-AB0924A6E530}"/>
              </a:ext>
            </a:extLst>
          </p:cNvPr>
          <p:cNvSpPr>
            <a:spLocks noGrp="1"/>
          </p:cNvSpPr>
          <p:nvPr>
            <p:ph type="sldNum" sz="quarter" idx="12"/>
          </p:nvPr>
        </p:nvSpPr>
        <p:spPr/>
        <p:txBody>
          <a:bodyPr/>
          <a:lstStyle/>
          <a:p>
            <a:fld id="{1B711724-EDDF-4DA8-8969-4B579FA07C1C}" type="slidenum">
              <a:rPr lang="nl-NL" smtClean="0"/>
              <a:t>44</a:t>
            </a:fld>
            <a:endParaRPr lang="nl-NL"/>
          </a:p>
        </p:txBody>
      </p:sp>
    </p:spTree>
    <p:extLst>
      <p:ext uri="{BB962C8B-B14F-4D97-AF65-F5344CB8AC3E}">
        <p14:creationId xmlns:p14="http://schemas.microsoft.com/office/powerpoint/2010/main" val="27807039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E53F5FC-792D-471F-8141-5C38133AE047}"/>
              </a:ext>
            </a:extLst>
          </p:cNvPr>
          <p:cNvSpPr>
            <a:spLocks noGrp="1"/>
          </p:cNvSpPr>
          <p:nvPr>
            <p:ph idx="1"/>
          </p:nvPr>
        </p:nvSpPr>
        <p:spPr/>
        <p:txBody>
          <a:bodyPr/>
          <a:lstStyle/>
          <a:p>
            <a:r>
              <a:rPr lang="nl-NL"/>
              <a:t>Wanneer is er sprake van een oproepovereenkomst?</a:t>
            </a:r>
          </a:p>
          <a:p>
            <a:r>
              <a:rPr lang="nl-NL"/>
              <a:t>Wat zijn hiervan de gevolgen?</a:t>
            </a:r>
          </a:p>
          <a:p>
            <a:r>
              <a:rPr lang="nl-NL"/>
              <a:t>Hoe zit het met de aanbiedingsplicht van ‘vaste uren’?</a:t>
            </a:r>
          </a:p>
          <a:p>
            <a:r>
              <a:rPr lang="nl-NL"/>
              <a:t>Welke risico’s of aandachtspunten brengt dit met zich mee?</a:t>
            </a:r>
          </a:p>
          <a:p>
            <a:r>
              <a:rPr lang="nl-NL"/>
              <a:t>Welke ontwikkelingen zijn te verwachten omtrent oproepkrachten?</a:t>
            </a:r>
          </a:p>
        </p:txBody>
      </p:sp>
      <p:sp>
        <p:nvSpPr>
          <p:cNvPr id="3" name="Titel 2">
            <a:extLst>
              <a:ext uri="{FF2B5EF4-FFF2-40B4-BE49-F238E27FC236}">
                <a16:creationId xmlns:a16="http://schemas.microsoft.com/office/drawing/2014/main" id="{AAE0EDE9-CB48-4B85-AD60-A45692BDAA09}"/>
              </a:ext>
            </a:extLst>
          </p:cNvPr>
          <p:cNvSpPr>
            <a:spLocks noGrp="1"/>
          </p:cNvSpPr>
          <p:nvPr>
            <p:ph type="title"/>
          </p:nvPr>
        </p:nvSpPr>
        <p:spPr/>
        <p:txBody>
          <a:bodyPr/>
          <a:lstStyle/>
          <a:p>
            <a:r>
              <a:rPr lang="nl-NL"/>
              <a:t>Oproepovereenkomst</a:t>
            </a:r>
          </a:p>
        </p:txBody>
      </p:sp>
      <p:sp>
        <p:nvSpPr>
          <p:cNvPr id="4" name="Tijdelijke aanduiding voor dianummer 3">
            <a:extLst>
              <a:ext uri="{FF2B5EF4-FFF2-40B4-BE49-F238E27FC236}">
                <a16:creationId xmlns:a16="http://schemas.microsoft.com/office/drawing/2014/main" id="{13420DB3-6866-4DB1-8B22-E27BE1A68D33}"/>
              </a:ext>
            </a:extLst>
          </p:cNvPr>
          <p:cNvSpPr>
            <a:spLocks noGrp="1"/>
          </p:cNvSpPr>
          <p:nvPr>
            <p:ph type="sldNum" sz="quarter" idx="12"/>
          </p:nvPr>
        </p:nvSpPr>
        <p:spPr/>
        <p:txBody>
          <a:bodyPr/>
          <a:lstStyle/>
          <a:p>
            <a:fld id="{1B711724-EDDF-4DA8-8969-4B579FA07C1C}" type="slidenum">
              <a:rPr lang="nl-NL" smtClean="0"/>
              <a:t>45</a:t>
            </a:fld>
            <a:endParaRPr lang="nl-NL"/>
          </a:p>
        </p:txBody>
      </p:sp>
    </p:spTree>
    <p:extLst>
      <p:ext uri="{BB962C8B-B14F-4D97-AF65-F5344CB8AC3E}">
        <p14:creationId xmlns:p14="http://schemas.microsoft.com/office/powerpoint/2010/main" val="34914929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A9BF525-AA13-4935-97C3-245B4AE52209}"/>
              </a:ext>
            </a:extLst>
          </p:cNvPr>
          <p:cNvSpPr>
            <a:spLocks noGrp="1"/>
          </p:cNvSpPr>
          <p:nvPr>
            <p:ph idx="1"/>
          </p:nvPr>
        </p:nvSpPr>
        <p:spPr/>
        <p:txBody>
          <a:bodyPr/>
          <a:lstStyle/>
          <a:p>
            <a:r>
              <a:rPr lang="nl-NL"/>
              <a:t>Hoge WW-premie</a:t>
            </a:r>
          </a:p>
          <a:p>
            <a:pPr lvl="1"/>
            <a:r>
              <a:rPr lang="nl-NL"/>
              <a:t>uitzondering voor jonge werknemers met beperkte uren</a:t>
            </a:r>
          </a:p>
          <a:p>
            <a:r>
              <a:rPr lang="nl-NL"/>
              <a:t>4 dagen, tenzij anders overeengekomen in CAO</a:t>
            </a:r>
          </a:p>
          <a:p>
            <a:r>
              <a:rPr lang="nl-NL"/>
              <a:t>Aanbod ‘vaste uren’ na (elke) 12 maanden dienstverband</a:t>
            </a:r>
          </a:p>
          <a:p>
            <a:pPr lvl="1"/>
            <a:r>
              <a:rPr lang="nl-NL"/>
              <a:t>schriftelijk</a:t>
            </a:r>
          </a:p>
        </p:txBody>
      </p:sp>
      <p:sp>
        <p:nvSpPr>
          <p:cNvPr id="3" name="Titel 2">
            <a:extLst>
              <a:ext uri="{FF2B5EF4-FFF2-40B4-BE49-F238E27FC236}">
                <a16:creationId xmlns:a16="http://schemas.microsoft.com/office/drawing/2014/main" id="{FF2958CF-E76B-46A2-A1A8-981B92AE2C3F}"/>
              </a:ext>
            </a:extLst>
          </p:cNvPr>
          <p:cNvSpPr>
            <a:spLocks noGrp="1"/>
          </p:cNvSpPr>
          <p:nvPr>
            <p:ph type="title"/>
          </p:nvPr>
        </p:nvSpPr>
        <p:spPr/>
        <p:txBody>
          <a:bodyPr/>
          <a:lstStyle/>
          <a:p>
            <a:r>
              <a:rPr lang="nl-NL"/>
              <a:t>Gevolgen oproepovereenkomst</a:t>
            </a:r>
          </a:p>
        </p:txBody>
      </p:sp>
      <p:sp>
        <p:nvSpPr>
          <p:cNvPr id="4" name="Tijdelijke aanduiding voor dianummer 3">
            <a:extLst>
              <a:ext uri="{FF2B5EF4-FFF2-40B4-BE49-F238E27FC236}">
                <a16:creationId xmlns:a16="http://schemas.microsoft.com/office/drawing/2014/main" id="{8D5EFE86-1865-4F2A-AF05-EDDFACBFA9F8}"/>
              </a:ext>
            </a:extLst>
          </p:cNvPr>
          <p:cNvSpPr>
            <a:spLocks noGrp="1"/>
          </p:cNvSpPr>
          <p:nvPr>
            <p:ph type="sldNum" sz="quarter" idx="12"/>
          </p:nvPr>
        </p:nvSpPr>
        <p:spPr/>
        <p:txBody>
          <a:bodyPr/>
          <a:lstStyle/>
          <a:p>
            <a:fld id="{1B711724-EDDF-4DA8-8969-4B579FA07C1C}" type="slidenum">
              <a:rPr lang="nl-NL" smtClean="0"/>
              <a:t>46</a:t>
            </a:fld>
            <a:endParaRPr lang="nl-NL"/>
          </a:p>
        </p:txBody>
      </p:sp>
    </p:spTree>
    <p:extLst>
      <p:ext uri="{BB962C8B-B14F-4D97-AF65-F5344CB8AC3E}">
        <p14:creationId xmlns:p14="http://schemas.microsoft.com/office/powerpoint/2010/main" val="29503024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CEFC0FD9-C54F-4E0E-B4E0-41F1A2DE0781}"/>
              </a:ext>
            </a:extLst>
          </p:cNvPr>
          <p:cNvSpPr>
            <a:spLocks noGrp="1"/>
          </p:cNvSpPr>
          <p:nvPr>
            <p:ph idx="1"/>
          </p:nvPr>
        </p:nvSpPr>
        <p:spPr/>
        <p:txBody>
          <a:bodyPr/>
          <a:lstStyle/>
          <a:p>
            <a:r>
              <a:rPr lang="nl-NL"/>
              <a:t>Aanbod wordt geaccepteerd</a:t>
            </a:r>
          </a:p>
          <a:p>
            <a:pPr lvl="1"/>
            <a:r>
              <a:rPr lang="nl-NL"/>
              <a:t>vast of tijdelijk?</a:t>
            </a:r>
          </a:p>
          <a:p>
            <a:pPr lvl="1"/>
            <a:r>
              <a:rPr lang="nl-NL"/>
              <a:t>uiterlijke ingangsdatum vanaf 15</a:t>
            </a:r>
            <a:r>
              <a:rPr lang="nl-NL" baseline="30000"/>
              <a:t>e</a:t>
            </a:r>
            <a:r>
              <a:rPr lang="nl-NL"/>
              <a:t> maand</a:t>
            </a:r>
          </a:p>
          <a:p>
            <a:r>
              <a:rPr lang="nl-NL"/>
              <a:t>Aanbod wordt niet geaccepteerd</a:t>
            </a:r>
          </a:p>
          <a:p>
            <a:pPr lvl="1"/>
            <a:r>
              <a:rPr lang="nl-NL"/>
              <a:t>werknemer moet binnen maand na aanbod accepteren</a:t>
            </a:r>
          </a:p>
          <a:p>
            <a:pPr lvl="1"/>
            <a:r>
              <a:rPr lang="nl-NL"/>
              <a:t>elke 12 maanden opnieuw aanbod</a:t>
            </a:r>
          </a:p>
          <a:p>
            <a:r>
              <a:rPr lang="nl-NL"/>
              <a:t>Geen aanbod</a:t>
            </a:r>
          </a:p>
          <a:p>
            <a:pPr lvl="1"/>
            <a:r>
              <a:rPr lang="nl-NL"/>
              <a:t>oproepkracht kan ‘vaste uren’ 5 jaar lang alsnog claimen</a:t>
            </a:r>
          </a:p>
        </p:txBody>
      </p:sp>
      <p:sp>
        <p:nvSpPr>
          <p:cNvPr id="3" name="Titel 2">
            <a:extLst>
              <a:ext uri="{FF2B5EF4-FFF2-40B4-BE49-F238E27FC236}">
                <a16:creationId xmlns:a16="http://schemas.microsoft.com/office/drawing/2014/main" id="{98D33FFB-D3B7-4B05-BC99-1E725AFDFE80}"/>
              </a:ext>
            </a:extLst>
          </p:cNvPr>
          <p:cNvSpPr>
            <a:spLocks noGrp="1"/>
          </p:cNvSpPr>
          <p:nvPr>
            <p:ph type="title"/>
          </p:nvPr>
        </p:nvSpPr>
        <p:spPr/>
        <p:txBody>
          <a:bodyPr/>
          <a:lstStyle/>
          <a:p>
            <a:r>
              <a:rPr lang="nl-NL"/>
              <a:t>(geen) Urenaanbod oproepkracht</a:t>
            </a:r>
          </a:p>
        </p:txBody>
      </p:sp>
      <p:sp>
        <p:nvSpPr>
          <p:cNvPr id="4" name="Tijdelijke aanduiding voor dianummer 3">
            <a:extLst>
              <a:ext uri="{FF2B5EF4-FFF2-40B4-BE49-F238E27FC236}">
                <a16:creationId xmlns:a16="http://schemas.microsoft.com/office/drawing/2014/main" id="{CE594766-6823-4C4C-B21E-4A175EC8654E}"/>
              </a:ext>
            </a:extLst>
          </p:cNvPr>
          <p:cNvSpPr>
            <a:spLocks noGrp="1"/>
          </p:cNvSpPr>
          <p:nvPr>
            <p:ph type="sldNum" sz="quarter" idx="12"/>
          </p:nvPr>
        </p:nvSpPr>
        <p:spPr/>
        <p:txBody>
          <a:bodyPr/>
          <a:lstStyle/>
          <a:p>
            <a:fld id="{1B711724-EDDF-4DA8-8969-4B579FA07C1C}" type="slidenum">
              <a:rPr lang="nl-NL" smtClean="0"/>
              <a:t>47</a:t>
            </a:fld>
            <a:endParaRPr lang="nl-NL"/>
          </a:p>
        </p:txBody>
      </p:sp>
    </p:spTree>
    <p:extLst>
      <p:ext uri="{BB962C8B-B14F-4D97-AF65-F5344CB8AC3E}">
        <p14:creationId xmlns:p14="http://schemas.microsoft.com/office/powerpoint/2010/main" val="7492147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AEB5590-C244-45E1-B29D-35C3C26EFA0B}"/>
              </a:ext>
            </a:extLst>
          </p:cNvPr>
          <p:cNvSpPr>
            <a:spLocks noGrp="1"/>
          </p:cNvSpPr>
          <p:nvPr>
            <p:ph idx="1"/>
          </p:nvPr>
        </p:nvSpPr>
        <p:spPr/>
        <p:txBody>
          <a:bodyPr/>
          <a:lstStyle/>
          <a:p>
            <a:r>
              <a:rPr lang="nl-NL"/>
              <a:t>Welke rol speelt degene die verantwoordelijk is voor ‘werving en selectie’?</a:t>
            </a:r>
          </a:p>
          <a:p>
            <a:pPr lvl="1"/>
            <a:r>
              <a:rPr lang="nl-NL"/>
              <a:t>inlener -&gt; payrollwerknemer, uitlener -&gt; uitzendkracht</a:t>
            </a:r>
          </a:p>
          <a:p>
            <a:r>
              <a:rPr lang="nl-NL"/>
              <a:t>Wanneer is de inlenersbeloning van toepassing?</a:t>
            </a:r>
          </a:p>
          <a:p>
            <a:pPr lvl="1"/>
            <a:r>
              <a:rPr lang="nl-NL" err="1"/>
              <a:t>CAO-loon</a:t>
            </a:r>
            <a:r>
              <a:rPr lang="nl-NL"/>
              <a:t>/inschaling/periodiek, toeslagen/kosten en adv</a:t>
            </a:r>
          </a:p>
          <a:p>
            <a:r>
              <a:rPr lang="nl-NL"/>
              <a:t>Wanneer is het </a:t>
            </a:r>
            <a:r>
              <a:rPr lang="nl-NL" err="1"/>
              <a:t>fasensysteem</a:t>
            </a:r>
            <a:r>
              <a:rPr lang="nl-NL"/>
              <a:t> van toepassing?</a:t>
            </a:r>
          </a:p>
          <a:p>
            <a:r>
              <a:rPr lang="nl-NL"/>
              <a:t>Welke ingeleende arbeidskrachten vallen onder STIPP?</a:t>
            </a:r>
          </a:p>
          <a:p>
            <a:r>
              <a:rPr lang="nl-NL"/>
              <a:t>Wat gaat er voor uitzendkrachten veranderen?</a:t>
            </a:r>
          </a:p>
        </p:txBody>
      </p:sp>
      <p:sp>
        <p:nvSpPr>
          <p:cNvPr id="3" name="Titel 2">
            <a:extLst>
              <a:ext uri="{FF2B5EF4-FFF2-40B4-BE49-F238E27FC236}">
                <a16:creationId xmlns:a16="http://schemas.microsoft.com/office/drawing/2014/main" id="{9EC03075-A1C3-475A-81A5-8D545526713F}"/>
              </a:ext>
            </a:extLst>
          </p:cNvPr>
          <p:cNvSpPr>
            <a:spLocks noGrp="1"/>
          </p:cNvSpPr>
          <p:nvPr>
            <p:ph type="title"/>
          </p:nvPr>
        </p:nvSpPr>
        <p:spPr/>
        <p:txBody>
          <a:bodyPr/>
          <a:lstStyle/>
          <a:p>
            <a:r>
              <a:rPr lang="nl-NL"/>
              <a:t>Ingeleende arbeidskrachten</a:t>
            </a:r>
          </a:p>
        </p:txBody>
      </p:sp>
      <p:sp>
        <p:nvSpPr>
          <p:cNvPr id="4" name="Tijdelijke aanduiding voor dianummer 3">
            <a:extLst>
              <a:ext uri="{FF2B5EF4-FFF2-40B4-BE49-F238E27FC236}">
                <a16:creationId xmlns:a16="http://schemas.microsoft.com/office/drawing/2014/main" id="{6397761D-0B8B-4B0F-B8B7-1D9656259174}"/>
              </a:ext>
            </a:extLst>
          </p:cNvPr>
          <p:cNvSpPr>
            <a:spLocks noGrp="1"/>
          </p:cNvSpPr>
          <p:nvPr>
            <p:ph type="sldNum" sz="quarter" idx="12"/>
          </p:nvPr>
        </p:nvSpPr>
        <p:spPr/>
        <p:txBody>
          <a:bodyPr/>
          <a:lstStyle/>
          <a:p>
            <a:fld id="{1B711724-EDDF-4DA8-8969-4B579FA07C1C}" type="slidenum">
              <a:rPr lang="nl-NL" smtClean="0"/>
              <a:t>48</a:t>
            </a:fld>
            <a:endParaRPr lang="nl-NL"/>
          </a:p>
        </p:txBody>
      </p:sp>
    </p:spTree>
    <p:extLst>
      <p:ext uri="{BB962C8B-B14F-4D97-AF65-F5344CB8AC3E}">
        <p14:creationId xmlns:p14="http://schemas.microsoft.com/office/powerpoint/2010/main" val="41942664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20896BC-7552-4C9D-BBB3-13B04EF422C1}"/>
              </a:ext>
            </a:extLst>
          </p:cNvPr>
          <p:cNvSpPr>
            <a:spLocks noGrp="1"/>
          </p:cNvSpPr>
          <p:nvPr>
            <p:ph idx="1"/>
          </p:nvPr>
        </p:nvSpPr>
        <p:spPr/>
        <p:txBody>
          <a:bodyPr/>
          <a:lstStyle/>
          <a:p>
            <a:r>
              <a:rPr lang="nl-NL"/>
              <a:t>Wat is het belangrijkste risico wanneer werkzaamheden worden uitbesteed aan een ZZP-er?</a:t>
            </a:r>
          </a:p>
          <a:p>
            <a:r>
              <a:rPr lang="nl-NL"/>
              <a:t>Hoe werkt de </a:t>
            </a:r>
            <a:r>
              <a:rPr lang="nl-NL" err="1"/>
              <a:t>webmodule</a:t>
            </a:r>
            <a:r>
              <a:rPr lang="nl-NL"/>
              <a:t> ‘beoordeling arbeidsrelatie’</a:t>
            </a:r>
          </a:p>
          <a:p>
            <a:r>
              <a:rPr lang="nl-NL"/>
              <a:t>Hoe ziet het huidige handhavingsbeleid van de Belastingdienst eruit?</a:t>
            </a:r>
          </a:p>
          <a:p>
            <a:r>
              <a:rPr lang="nl-NL"/>
              <a:t>Wat staat in het sociaal akkoord vermeld over ZZP-</a:t>
            </a:r>
            <a:r>
              <a:rPr lang="nl-NL" err="1"/>
              <a:t>ers</a:t>
            </a:r>
            <a:r>
              <a:rPr lang="nl-NL"/>
              <a:t>?</a:t>
            </a:r>
          </a:p>
        </p:txBody>
      </p:sp>
      <p:sp>
        <p:nvSpPr>
          <p:cNvPr id="3" name="Titel 2">
            <a:extLst>
              <a:ext uri="{FF2B5EF4-FFF2-40B4-BE49-F238E27FC236}">
                <a16:creationId xmlns:a16="http://schemas.microsoft.com/office/drawing/2014/main" id="{D1B31350-407A-469B-A43B-410222FA429F}"/>
              </a:ext>
            </a:extLst>
          </p:cNvPr>
          <p:cNvSpPr>
            <a:spLocks noGrp="1"/>
          </p:cNvSpPr>
          <p:nvPr>
            <p:ph type="title"/>
          </p:nvPr>
        </p:nvSpPr>
        <p:spPr/>
        <p:txBody>
          <a:bodyPr/>
          <a:lstStyle/>
          <a:p>
            <a:r>
              <a:rPr lang="nl-NL"/>
              <a:t>ZZP-</a:t>
            </a:r>
            <a:r>
              <a:rPr lang="nl-NL" err="1"/>
              <a:t>ers</a:t>
            </a:r>
            <a:endParaRPr lang="nl-NL"/>
          </a:p>
        </p:txBody>
      </p:sp>
      <p:sp>
        <p:nvSpPr>
          <p:cNvPr id="4" name="Tijdelijke aanduiding voor dianummer 3">
            <a:extLst>
              <a:ext uri="{FF2B5EF4-FFF2-40B4-BE49-F238E27FC236}">
                <a16:creationId xmlns:a16="http://schemas.microsoft.com/office/drawing/2014/main" id="{F9A785A9-42FB-46FD-AA8B-23010147AF47}"/>
              </a:ext>
            </a:extLst>
          </p:cNvPr>
          <p:cNvSpPr>
            <a:spLocks noGrp="1"/>
          </p:cNvSpPr>
          <p:nvPr>
            <p:ph type="sldNum" sz="quarter" idx="12"/>
          </p:nvPr>
        </p:nvSpPr>
        <p:spPr/>
        <p:txBody>
          <a:bodyPr/>
          <a:lstStyle/>
          <a:p>
            <a:fld id="{1B711724-EDDF-4DA8-8969-4B579FA07C1C}" type="slidenum">
              <a:rPr lang="nl-NL" smtClean="0"/>
              <a:t>49</a:t>
            </a:fld>
            <a:endParaRPr lang="nl-NL"/>
          </a:p>
        </p:txBody>
      </p:sp>
    </p:spTree>
    <p:extLst>
      <p:ext uri="{BB962C8B-B14F-4D97-AF65-F5344CB8AC3E}">
        <p14:creationId xmlns:p14="http://schemas.microsoft.com/office/powerpoint/2010/main" val="2515880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B5018A-FEE6-4C60-8EB1-19C7C1B0DF6F}"/>
              </a:ext>
            </a:extLst>
          </p:cNvPr>
          <p:cNvSpPr>
            <a:spLocks noGrp="1"/>
          </p:cNvSpPr>
          <p:nvPr>
            <p:ph type="title"/>
          </p:nvPr>
        </p:nvSpPr>
        <p:spPr/>
        <p:txBody>
          <a:bodyPr/>
          <a:lstStyle/>
          <a:p>
            <a:r>
              <a:rPr lang="nl-NL" dirty="0"/>
              <a:t>Heffingskorting</a:t>
            </a:r>
          </a:p>
        </p:txBody>
      </p:sp>
      <p:pic>
        <p:nvPicPr>
          <p:cNvPr id="5" name="Tijdelijke aanduiding voor inhoud 4">
            <a:extLst>
              <a:ext uri="{FF2B5EF4-FFF2-40B4-BE49-F238E27FC236}">
                <a16:creationId xmlns:a16="http://schemas.microsoft.com/office/drawing/2014/main" id="{1EF1842F-30EE-4170-BA57-91D6381FAA96}"/>
              </a:ext>
            </a:extLst>
          </p:cNvPr>
          <p:cNvPicPr>
            <a:picLocks noGrp="1" noChangeAspect="1"/>
          </p:cNvPicPr>
          <p:nvPr>
            <p:ph idx="1"/>
          </p:nvPr>
        </p:nvPicPr>
        <p:blipFill>
          <a:blip r:embed="rId2"/>
          <a:stretch>
            <a:fillRect/>
          </a:stretch>
        </p:blipFill>
        <p:spPr>
          <a:xfrm>
            <a:off x="1775189" y="1552758"/>
            <a:ext cx="9806880" cy="4525433"/>
          </a:xfrm>
          <a:prstGeom prst="rect">
            <a:avLst/>
          </a:prstGeom>
        </p:spPr>
      </p:pic>
      <p:sp>
        <p:nvSpPr>
          <p:cNvPr id="3" name="Tijdelijke aanduiding voor dianummer 2">
            <a:extLst>
              <a:ext uri="{FF2B5EF4-FFF2-40B4-BE49-F238E27FC236}">
                <a16:creationId xmlns:a16="http://schemas.microsoft.com/office/drawing/2014/main" id="{C638B109-6F31-4804-ADE5-BB0A851AF063}"/>
              </a:ext>
            </a:extLst>
          </p:cNvPr>
          <p:cNvSpPr>
            <a:spLocks noGrp="1"/>
          </p:cNvSpPr>
          <p:nvPr>
            <p:ph type="sldNum" sz="quarter" idx="12"/>
          </p:nvPr>
        </p:nvSpPr>
        <p:spPr/>
        <p:txBody>
          <a:bodyPr/>
          <a:lstStyle/>
          <a:p>
            <a:fld id="{1B711724-EDDF-4DA8-8969-4B579FA07C1C}" type="slidenum">
              <a:rPr lang="nl-NL" smtClean="0"/>
              <a:t>5</a:t>
            </a:fld>
            <a:endParaRPr lang="nl-NL"/>
          </a:p>
        </p:txBody>
      </p:sp>
    </p:spTree>
    <p:extLst>
      <p:ext uri="{BB962C8B-B14F-4D97-AF65-F5344CB8AC3E}">
        <p14:creationId xmlns:p14="http://schemas.microsoft.com/office/powerpoint/2010/main" val="146537326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359152-0305-48B1-9125-25D75D7FBAE2}"/>
              </a:ext>
            </a:extLst>
          </p:cNvPr>
          <p:cNvSpPr>
            <a:spLocks noGrp="1"/>
          </p:cNvSpPr>
          <p:nvPr>
            <p:ph type="title"/>
          </p:nvPr>
        </p:nvSpPr>
        <p:spPr/>
        <p:txBody>
          <a:bodyPr/>
          <a:lstStyle/>
          <a:p>
            <a:r>
              <a:rPr lang="nl-NL" b="1" u="sng" err="1"/>
              <a:t>Webmodule</a:t>
            </a:r>
            <a:r>
              <a:rPr lang="nl-NL" b="1" u="sng"/>
              <a:t> ‘beoordeling arbeidsrelatie’</a:t>
            </a:r>
          </a:p>
        </p:txBody>
      </p:sp>
      <p:sp>
        <p:nvSpPr>
          <p:cNvPr id="3" name="Tijdelijke aanduiding voor inhoud 2">
            <a:extLst>
              <a:ext uri="{FF2B5EF4-FFF2-40B4-BE49-F238E27FC236}">
                <a16:creationId xmlns:a16="http://schemas.microsoft.com/office/drawing/2014/main" id="{18BB86E3-1CD2-44B7-A5A6-AFC2841ABB9B}"/>
              </a:ext>
            </a:extLst>
          </p:cNvPr>
          <p:cNvSpPr>
            <a:spLocks noGrp="1"/>
          </p:cNvSpPr>
          <p:nvPr>
            <p:ph idx="1"/>
          </p:nvPr>
        </p:nvSpPr>
        <p:spPr/>
        <p:txBody>
          <a:bodyPr>
            <a:normAutofit/>
          </a:bodyPr>
          <a:lstStyle/>
          <a:p>
            <a:r>
              <a:rPr lang="nl-NL"/>
              <a:t>Om de arbeidsrelatie met de ingehuurde zelfstandige te beoordelen heeft de overheid een anonieme, online vragenlijst ontwikkeld</a:t>
            </a:r>
          </a:p>
          <a:p>
            <a:pPr lvl="1"/>
            <a:r>
              <a:rPr lang="nl-NL">
                <a:hlinkClick r:id="rId2"/>
              </a:rPr>
              <a:t>https://ondernemersplein.kvk.nl/webmodule-beoordeling-arbeidsrelatie/</a:t>
            </a:r>
            <a:endParaRPr lang="nl-NL"/>
          </a:p>
          <a:p>
            <a:r>
              <a:rPr lang="nl-NL"/>
              <a:t>Na beantwoording van de vragen volgt één van de volgende uitkomsten</a:t>
            </a:r>
          </a:p>
          <a:p>
            <a:pPr lvl="1"/>
            <a:r>
              <a:rPr lang="nl-NL"/>
              <a:t>opdracht kan buiten dienstbetrekking worden uitgevoerd</a:t>
            </a:r>
          </a:p>
          <a:p>
            <a:pPr lvl="1"/>
            <a:r>
              <a:rPr lang="nl-NL"/>
              <a:t>indicatie dat er sprake is van een dienstbetrekking</a:t>
            </a:r>
          </a:p>
          <a:p>
            <a:pPr lvl="1"/>
            <a:r>
              <a:rPr lang="nl-NL"/>
              <a:t>geen oordeel o.b.v. van de verstrekte antwoorden</a:t>
            </a:r>
          </a:p>
          <a:p>
            <a:r>
              <a:rPr lang="nl-NL"/>
              <a:t>Het betreft een indicatie en dus geen juridische beslissing.</a:t>
            </a:r>
          </a:p>
          <a:p>
            <a:pPr lvl="1"/>
            <a:r>
              <a:rPr lang="nl-NL"/>
              <a:t>er kunnen geen rechten aan de uitkomst ontleend worden</a:t>
            </a:r>
          </a:p>
        </p:txBody>
      </p:sp>
      <p:sp>
        <p:nvSpPr>
          <p:cNvPr id="4" name="Tijdelijke aanduiding voor dianummer 3">
            <a:extLst>
              <a:ext uri="{FF2B5EF4-FFF2-40B4-BE49-F238E27FC236}">
                <a16:creationId xmlns:a16="http://schemas.microsoft.com/office/drawing/2014/main" id="{52FD1FBC-CFE1-4ED8-B10F-75E0A45BD545}"/>
              </a:ext>
            </a:extLst>
          </p:cNvPr>
          <p:cNvSpPr>
            <a:spLocks noGrp="1"/>
          </p:cNvSpPr>
          <p:nvPr>
            <p:ph type="sldNum" sz="quarter" idx="12"/>
          </p:nvPr>
        </p:nvSpPr>
        <p:spPr/>
        <p:txBody>
          <a:bodyPr/>
          <a:lstStyle/>
          <a:p>
            <a:fld id="{1B711724-EDDF-4DA8-8969-4B579FA07C1C}" type="slidenum">
              <a:rPr lang="nl-NL" smtClean="0"/>
              <a:t>50</a:t>
            </a:fld>
            <a:endParaRPr lang="nl-NL"/>
          </a:p>
        </p:txBody>
      </p:sp>
    </p:spTree>
    <p:extLst>
      <p:ext uri="{BB962C8B-B14F-4D97-AF65-F5344CB8AC3E}">
        <p14:creationId xmlns:p14="http://schemas.microsoft.com/office/powerpoint/2010/main" val="42005711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BFE1F0-399B-40A3-9B8C-C88892B615D7}"/>
              </a:ext>
            </a:extLst>
          </p:cNvPr>
          <p:cNvSpPr>
            <a:spLocks noGrp="1"/>
          </p:cNvSpPr>
          <p:nvPr>
            <p:ph type="title"/>
          </p:nvPr>
        </p:nvSpPr>
        <p:spPr/>
        <p:txBody>
          <a:bodyPr/>
          <a:lstStyle/>
          <a:p>
            <a:r>
              <a:rPr lang="nl-NL"/>
              <a:t>Vragenlijst</a:t>
            </a:r>
          </a:p>
        </p:txBody>
      </p:sp>
      <p:sp>
        <p:nvSpPr>
          <p:cNvPr id="3" name="Tijdelijke aanduiding voor inhoud 2">
            <a:extLst>
              <a:ext uri="{FF2B5EF4-FFF2-40B4-BE49-F238E27FC236}">
                <a16:creationId xmlns:a16="http://schemas.microsoft.com/office/drawing/2014/main" id="{E2386B6D-0CD6-4646-B517-8B40EA5566CF}"/>
              </a:ext>
            </a:extLst>
          </p:cNvPr>
          <p:cNvSpPr>
            <a:spLocks noGrp="1"/>
          </p:cNvSpPr>
          <p:nvPr>
            <p:ph idx="1"/>
          </p:nvPr>
        </p:nvSpPr>
        <p:spPr/>
        <p:txBody>
          <a:bodyPr>
            <a:normAutofit fontScale="92500" lnSpcReduction="20000"/>
          </a:bodyPr>
          <a:lstStyle/>
          <a:p>
            <a:r>
              <a:rPr lang="nl-NL"/>
              <a:t>De opdrachtgever</a:t>
            </a:r>
          </a:p>
          <a:p>
            <a:r>
              <a:rPr lang="nl-NL"/>
              <a:t>Algemeen</a:t>
            </a:r>
          </a:p>
          <a:p>
            <a:r>
              <a:rPr lang="nl-NL"/>
              <a:t>Standaard vragenlijst</a:t>
            </a:r>
          </a:p>
          <a:p>
            <a:pPr lvl="1"/>
            <a:r>
              <a:rPr lang="nl-NL"/>
              <a:t>voor iedere vraag kunnen punten (0, 5 of 10) worden behaald</a:t>
            </a:r>
          </a:p>
          <a:p>
            <a:pPr lvl="1"/>
            <a:r>
              <a:rPr lang="nl-NL"/>
              <a:t>37 vragen; totaal aantal te behalen punten is 220</a:t>
            </a:r>
          </a:p>
          <a:p>
            <a:pPr lvl="2"/>
            <a:r>
              <a:rPr lang="nl-NL"/>
              <a:t>0 t/m 44		indicatie buiten dienstbetrekking</a:t>
            </a:r>
          </a:p>
          <a:p>
            <a:pPr lvl="2"/>
            <a:r>
              <a:rPr lang="nl-NL"/>
              <a:t>45 t/m 69	geen oordeel mogelijk</a:t>
            </a:r>
          </a:p>
          <a:p>
            <a:pPr lvl="2"/>
            <a:r>
              <a:rPr lang="nl-NL"/>
              <a:t>70 of meer	indicatie in dienstbetrekking</a:t>
            </a:r>
          </a:p>
          <a:p>
            <a:r>
              <a:rPr lang="nl-NL"/>
              <a:t>Mogelijkheid om deel te nemen aan een enquête over het gebruik van de </a:t>
            </a:r>
            <a:r>
              <a:rPr lang="nl-NL" err="1"/>
              <a:t>webmodule</a:t>
            </a:r>
            <a:endParaRPr lang="nl-NL"/>
          </a:p>
          <a:p>
            <a:endParaRPr lang="nl-NL"/>
          </a:p>
          <a:p>
            <a:r>
              <a:rPr lang="nl-NL"/>
              <a:t>Wie van jullie heeft de lijst al eens ingevuld en wat was de uitkomst?</a:t>
            </a:r>
          </a:p>
          <a:p>
            <a:endParaRPr lang="nl-NL"/>
          </a:p>
        </p:txBody>
      </p:sp>
      <p:sp>
        <p:nvSpPr>
          <p:cNvPr id="4" name="Tijdelijke aanduiding voor dianummer 3">
            <a:extLst>
              <a:ext uri="{FF2B5EF4-FFF2-40B4-BE49-F238E27FC236}">
                <a16:creationId xmlns:a16="http://schemas.microsoft.com/office/drawing/2014/main" id="{EDDE5A5F-E74E-4288-BCB7-7C14373A796F}"/>
              </a:ext>
            </a:extLst>
          </p:cNvPr>
          <p:cNvSpPr>
            <a:spLocks noGrp="1"/>
          </p:cNvSpPr>
          <p:nvPr>
            <p:ph type="sldNum" sz="quarter" idx="12"/>
          </p:nvPr>
        </p:nvSpPr>
        <p:spPr/>
        <p:txBody>
          <a:bodyPr/>
          <a:lstStyle/>
          <a:p>
            <a:fld id="{1B711724-EDDF-4DA8-8969-4B579FA07C1C}" type="slidenum">
              <a:rPr lang="nl-NL" smtClean="0"/>
              <a:t>51</a:t>
            </a:fld>
            <a:endParaRPr lang="nl-NL"/>
          </a:p>
        </p:txBody>
      </p:sp>
    </p:spTree>
    <p:extLst>
      <p:ext uri="{BB962C8B-B14F-4D97-AF65-F5344CB8AC3E}">
        <p14:creationId xmlns:p14="http://schemas.microsoft.com/office/powerpoint/2010/main" val="271609968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E471D1-DCFD-4691-B6B3-8E5F7BCE134A}"/>
              </a:ext>
            </a:extLst>
          </p:cNvPr>
          <p:cNvSpPr>
            <a:spLocks noGrp="1"/>
          </p:cNvSpPr>
          <p:nvPr>
            <p:ph type="title"/>
          </p:nvPr>
        </p:nvSpPr>
        <p:spPr/>
        <p:txBody>
          <a:bodyPr/>
          <a:lstStyle/>
          <a:p>
            <a:r>
              <a:rPr lang="nl-NL"/>
              <a:t>Voorbeelden van vragen (met punten)</a:t>
            </a:r>
          </a:p>
        </p:txBody>
      </p:sp>
      <p:sp>
        <p:nvSpPr>
          <p:cNvPr id="3" name="Tijdelijke aanduiding voor inhoud 2">
            <a:extLst>
              <a:ext uri="{FF2B5EF4-FFF2-40B4-BE49-F238E27FC236}">
                <a16:creationId xmlns:a16="http://schemas.microsoft.com/office/drawing/2014/main" id="{093418DA-4680-4145-B712-D50EA21E63A4}"/>
              </a:ext>
            </a:extLst>
          </p:cNvPr>
          <p:cNvSpPr>
            <a:spLocks noGrp="1"/>
          </p:cNvSpPr>
          <p:nvPr>
            <p:ph idx="1"/>
          </p:nvPr>
        </p:nvSpPr>
        <p:spPr>
          <a:xfrm>
            <a:off x="576000" y="1342801"/>
            <a:ext cx="11302056" cy="5227681"/>
          </a:xfrm>
        </p:spPr>
        <p:txBody>
          <a:bodyPr>
            <a:normAutofit fontScale="92500" lnSpcReduction="20000"/>
          </a:bodyPr>
          <a:lstStyle/>
          <a:p>
            <a:r>
              <a:rPr lang="nl-NL"/>
              <a:t>(5) Wie bepaalt de inhoud van de overeenkomst?</a:t>
            </a:r>
          </a:p>
          <a:p>
            <a:r>
              <a:rPr lang="nl-NL"/>
              <a:t>(5) Wie bepaalt de hoogte van de beloning voor de werkzaamheden?</a:t>
            </a:r>
          </a:p>
          <a:p>
            <a:r>
              <a:rPr lang="nl-NL"/>
              <a:t>(5) Wordt er BTW in rekening gebracht?</a:t>
            </a:r>
          </a:p>
          <a:p>
            <a:r>
              <a:rPr lang="nl-NL"/>
              <a:t>(5) Is opdrachtnemer ingeschreven bij KvK</a:t>
            </a:r>
          </a:p>
          <a:p>
            <a:r>
              <a:rPr lang="nl-NL"/>
              <a:t>(10) Voor hoe lang wordt de opdracht aangegaan?</a:t>
            </a:r>
          </a:p>
          <a:p>
            <a:r>
              <a:rPr lang="nl-NL"/>
              <a:t>(10) Wat is de omvang van de opdracht in uren per week?</a:t>
            </a:r>
          </a:p>
          <a:p>
            <a:r>
              <a:rPr lang="nl-NL"/>
              <a:t>(10) Gaat u bij vervanging een overeenkomst aan met de vervanger?</a:t>
            </a:r>
          </a:p>
          <a:p>
            <a:r>
              <a:rPr lang="nl-NL"/>
              <a:t>(5) Geeft de opdrachtnemer leiding aan werknemers binnen uw organisatie?</a:t>
            </a:r>
          </a:p>
          <a:p>
            <a:r>
              <a:rPr lang="nl-NL"/>
              <a:t>(10) De werkzaamheden worden/werden ook verricht door uw werknemers?</a:t>
            </a:r>
          </a:p>
          <a:p>
            <a:r>
              <a:rPr lang="nl-NL"/>
              <a:t>(5) Wie bepaalt wanneer opdrachtnemer werkt?</a:t>
            </a:r>
          </a:p>
          <a:p>
            <a:r>
              <a:rPr lang="nl-NL"/>
              <a:t>(5) Is de opdrachtnemer herkenbaar als werkende voor uw organisatie?</a:t>
            </a:r>
          </a:p>
          <a:p>
            <a:r>
              <a:rPr lang="nl-NL"/>
              <a:t>(10) Bent u aansprakelijk voor schade veroorzaakt door opdrachtnemer?</a:t>
            </a:r>
          </a:p>
        </p:txBody>
      </p:sp>
      <p:sp>
        <p:nvSpPr>
          <p:cNvPr id="4" name="Tijdelijke aanduiding voor dianummer 3">
            <a:extLst>
              <a:ext uri="{FF2B5EF4-FFF2-40B4-BE49-F238E27FC236}">
                <a16:creationId xmlns:a16="http://schemas.microsoft.com/office/drawing/2014/main" id="{F7CCF86D-7B4C-4C5A-BDD4-2B54C9CECB41}"/>
              </a:ext>
            </a:extLst>
          </p:cNvPr>
          <p:cNvSpPr>
            <a:spLocks noGrp="1"/>
          </p:cNvSpPr>
          <p:nvPr>
            <p:ph type="sldNum" sz="quarter" idx="12"/>
          </p:nvPr>
        </p:nvSpPr>
        <p:spPr/>
        <p:txBody>
          <a:bodyPr/>
          <a:lstStyle/>
          <a:p>
            <a:fld id="{1B711724-EDDF-4DA8-8969-4B579FA07C1C}" type="slidenum">
              <a:rPr lang="nl-NL" smtClean="0"/>
              <a:t>52</a:t>
            </a:fld>
            <a:endParaRPr lang="nl-NL"/>
          </a:p>
        </p:txBody>
      </p:sp>
    </p:spTree>
    <p:extLst>
      <p:ext uri="{BB962C8B-B14F-4D97-AF65-F5344CB8AC3E}">
        <p14:creationId xmlns:p14="http://schemas.microsoft.com/office/powerpoint/2010/main" val="23772446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75436B-AA8B-4296-8076-DD74FEB28F8B}"/>
              </a:ext>
            </a:extLst>
          </p:cNvPr>
          <p:cNvSpPr>
            <a:spLocks noGrp="1"/>
          </p:cNvSpPr>
          <p:nvPr>
            <p:ph type="title"/>
          </p:nvPr>
        </p:nvSpPr>
        <p:spPr/>
        <p:txBody>
          <a:bodyPr/>
          <a:lstStyle/>
          <a:p>
            <a:r>
              <a:rPr lang="nl-NL"/>
              <a:t>ZZP-</a:t>
            </a:r>
            <a:r>
              <a:rPr lang="nl-NL" err="1"/>
              <a:t>ers</a:t>
            </a:r>
            <a:r>
              <a:rPr lang="nl-NL"/>
              <a:t> in het sociaal akkoord</a:t>
            </a:r>
          </a:p>
        </p:txBody>
      </p:sp>
      <p:sp>
        <p:nvSpPr>
          <p:cNvPr id="3" name="Tijdelijke aanduiding voor inhoud 2">
            <a:extLst>
              <a:ext uri="{FF2B5EF4-FFF2-40B4-BE49-F238E27FC236}">
                <a16:creationId xmlns:a16="http://schemas.microsoft.com/office/drawing/2014/main" id="{7676D720-FE14-4D00-B1A8-1FB08ACF433A}"/>
              </a:ext>
            </a:extLst>
          </p:cNvPr>
          <p:cNvSpPr>
            <a:spLocks noGrp="1"/>
          </p:cNvSpPr>
          <p:nvPr>
            <p:ph idx="1"/>
          </p:nvPr>
        </p:nvSpPr>
        <p:spPr/>
        <p:txBody>
          <a:bodyPr/>
          <a:lstStyle/>
          <a:p>
            <a:r>
              <a:rPr lang="nl-NL"/>
              <a:t>Afbouw zelfstandigenaftrek</a:t>
            </a:r>
          </a:p>
          <a:p>
            <a:r>
              <a:rPr lang="nl-NL"/>
              <a:t>Verplichte AOV-verzekering</a:t>
            </a:r>
          </a:p>
          <a:p>
            <a:r>
              <a:rPr lang="nl-NL"/>
              <a:t>Sociaal vangnet  (TOZO)</a:t>
            </a:r>
          </a:p>
          <a:p>
            <a:r>
              <a:rPr lang="nl-NL"/>
              <a:t>Schijnzelfstandigheid</a:t>
            </a:r>
          </a:p>
          <a:p>
            <a:pPr lvl="1"/>
            <a:r>
              <a:rPr lang="nl-NL"/>
              <a:t>bij tarief &lt; € 30/35 geldt werknemer, tenzij …</a:t>
            </a:r>
          </a:p>
          <a:p>
            <a:pPr lvl="1"/>
            <a:r>
              <a:rPr lang="nl-NL" err="1"/>
              <a:t>webmodule</a:t>
            </a:r>
            <a:r>
              <a:rPr lang="nl-NL"/>
              <a:t> ‘beoordeling arbeidsrelatie’ blijft</a:t>
            </a:r>
          </a:p>
        </p:txBody>
      </p:sp>
      <p:sp>
        <p:nvSpPr>
          <p:cNvPr id="4" name="Tijdelijke aanduiding voor dianummer 3">
            <a:extLst>
              <a:ext uri="{FF2B5EF4-FFF2-40B4-BE49-F238E27FC236}">
                <a16:creationId xmlns:a16="http://schemas.microsoft.com/office/drawing/2014/main" id="{87001A97-EEEE-4768-A6B2-4A2159492C64}"/>
              </a:ext>
            </a:extLst>
          </p:cNvPr>
          <p:cNvSpPr>
            <a:spLocks noGrp="1"/>
          </p:cNvSpPr>
          <p:nvPr>
            <p:ph type="sldNum" sz="quarter" idx="12"/>
          </p:nvPr>
        </p:nvSpPr>
        <p:spPr/>
        <p:txBody>
          <a:bodyPr/>
          <a:lstStyle/>
          <a:p>
            <a:fld id="{1B711724-EDDF-4DA8-8969-4B579FA07C1C}" type="slidenum">
              <a:rPr lang="nl-NL" smtClean="0"/>
              <a:t>53</a:t>
            </a:fld>
            <a:endParaRPr lang="nl-NL"/>
          </a:p>
        </p:txBody>
      </p:sp>
    </p:spTree>
    <p:extLst>
      <p:ext uri="{BB962C8B-B14F-4D97-AF65-F5344CB8AC3E}">
        <p14:creationId xmlns:p14="http://schemas.microsoft.com/office/powerpoint/2010/main" val="150109336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BC1435-944F-47AF-8745-60B3FE1AD282}"/>
              </a:ext>
            </a:extLst>
          </p:cNvPr>
          <p:cNvSpPr>
            <a:spLocks noGrp="1"/>
          </p:cNvSpPr>
          <p:nvPr>
            <p:ph type="title"/>
          </p:nvPr>
        </p:nvSpPr>
        <p:spPr/>
        <p:txBody>
          <a:bodyPr/>
          <a:lstStyle/>
          <a:p>
            <a:r>
              <a:rPr lang="nl-NL" dirty="0"/>
              <a:t>Recente jurisprudentie verzekeringsplicht</a:t>
            </a:r>
          </a:p>
        </p:txBody>
      </p:sp>
      <p:sp>
        <p:nvSpPr>
          <p:cNvPr id="3" name="Tijdelijke aanduiding voor inhoud 2">
            <a:extLst>
              <a:ext uri="{FF2B5EF4-FFF2-40B4-BE49-F238E27FC236}">
                <a16:creationId xmlns:a16="http://schemas.microsoft.com/office/drawing/2014/main" id="{2222B521-8E28-4ECE-9B1A-B51BC37F4B87}"/>
              </a:ext>
            </a:extLst>
          </p:cNvPr>
          <p:cNvSpPr>
            <a:spLocks noGrp="1"/>
          </p:cNvSpPr>
          <p:nvPr>
            <p:ph idx="1"/>
          </p:nvPr>
        </p:nvSpPr>
        <p:spPr/>
        <p:txBody>
          <a:bodyPr/>
          <a:lstStyle/>
          <a:p>
            <a:r>
              <a:rPr lang="nl-NL" dirty="0"/>
              <a:t>ZZP-</a:t>
            </a:r>
            <a:r>
              <a:rPr lang="nl-NL" dirty="0" err="1"/>
              <a:t>ers</a:t>
            </a:r>
            <a:r>
              <a:rPr lang="nl-NL" dirty="0"/>
              <a:t> of werknemers?</a:t>
            </a:r>
          </a:p>
          <a:p>
            <a:pPr lvl="1"/>
            <a:r>
              <a:rPr lang="nl-NL" dirty="0"/>
              <a:t>PostNL, </a:t>
            </a:r>
            <a:r>
              <a:rPr lang="nl-NL" dirty="0" err="1"/>
              <a:t>Deliveroo</a:t>
            </a:r>
            <a:r>
              <a:rPr lang="nl-NL" dirty="0"/>
              <a:t>, Uber en </a:t>
            </a:r>
            <a:r>
              <a:rPr lang="nl-NL" dirty="0" err="1"/>
              <a:t>Helping</a:t>
            </a:r>
            <a:endParaRPr lang="nl-NL" dirty="0"/>
          </a:p>
          <a:p>
            <a:r>
              <a:rPr lang="nl-NL" dirty="0"/>
              <a:t>SV-plicht </a:t>
            </a:r>
            <a:r>
              <a:rPr lang="nl-NL" dirty="0" err="1"/>
              <a:t>DGA’s</a:t>
            </a:r>
            <a:endParaRPr lang="nl-NL" dirty="0"/>
          </a:p>
          <a:p>
            <a:pPr lvl="1"/>
            <a:r>
              <a:rPr lang="nl-NL" dirty="0"/>
              <a:t>echte dienstbetrekking of fictieve dienstbetrekking (regeling aanwijzing DGA)</a:t>
            </a:r>
          </a:p>
          <a:p>
            <a:r>
              <a:rPr lang="nl-NL" dirty="0"/>
              <a:t>Pensioenverplichting</a:t>
            </a:r>
          </a:p>
          <a:p>
            <a:pPr lvl="1"/>
            <a:r>
              <a:rPr lang="nl-NL" dirty="0"/>
              <a:t>wat is het verschil tussen een koek en een </a:t>
            </a:r>
            <a:r>
              <a:rPr lang="nl-NL" dirty="0" err="1"/>
              <a:t>pannekoek</a:t>
            </a:r>
            <a:r>
              <a:rPr lang="nl-NL" dirty="0"/>
              <a:t>?</a:t>
            </a:r>
          </a:p>
          <a:p>
            <a:endParaRPr lang="nl-NL" dirty="0"/>
          </a:p>
        </p:txBody>
      </p:sp>
      <p:sp>
        <p:nvSpPr>
          <p:cNvPr id="4" name="Tijdelijke aanduiding voor dianummer 3">
            <a:extLst>
              <a:ext uri="{FF2B5EF4-FFF2-40B4-BE49-F238E27FC236}">
                <a16:creationId xmlns:a16="http://schemas.microsoft.com/office/drawing/2014/main" id="{E57FF444-1A9C-47C6-A0A6-AA408BCA4CA4}"/>
              </a:ext>
            </a:extLst>
          </p:cNvPr>
          <p:cNvSpPr>
            <a:spLocks noGrp="1"/>
          </p:cNvSpPr>
          <p:nvPr>
            <p:ph type="sldNum" sz="quarter" idx="12"/>
          </p:nvPr>
        </p:nvSpPr>
        <p:spPr/>
        <p:txBody>
          <a:bodyPr/>
          <a:lstStyle/>
          <a:p>
            <a:fld id="{1B711724-EDDF-4DA8-8969-4B579FA07C1C}" type="slidenum">
              <a:rPr lang="nl-NL" smtClean="0"/>
              <a:t>54</a:t>
            </a:fld>
            <a:endParaRPr lang="nl-NL"/>
          </a:p>
        </p:txBody>
      </p:sp>
    </p:spTree>
    <p:extLst>
      <p:ext uri="{BB962C8B-B14F-4D97-AF65-F5344CB8AC3E}">
        <p14:creationId xmlns:p14="http://schemas.microsoft.com/office/powerpoint/2010/main" val="17302647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66F053C-83A8-4D78-90B3-11CF2F49032E}"/>
              </a:ext>
            </a:extLst>
          </p:cNvPr>
          <p:cNvSpPr>
            <a:spLocks noGrp="1"/>
          </p:cNvSpPr>
          <p:nvPr>
            <p:ph idx="1"/>
          </p:nvPr>
        </p:nvSpPr>
        <p:spPr/>
        <p:txBody>
          <a:bodyPr/>
          <a:lstStyle/>
          <a:p>
            <a:r>
              <a:rPr lang="nl-NL"/>
              <a:t>Wat is de status van het sociaal akkoord?</a:t>
            </a:r>
          </a:p>
          <a:p>
            <a:r>
              <a:rPr lang="nl-NL"/>
              <a:t>Wat is de relatie tussen het rapport van de commissie Borstlap “in wat voor land willen wij werken?” en het sociaal akkoord?</a:t>
            </a:r>
          </a:p>
          <a:p>
            <a:r>
              <a:rPr lang="nl-NL"/>
              <a:t>Welke afspraken zijn zoal gemaakt in het sociaal akkoord?</a:t>
            </a:r>
          </a:p>
        </p:txBody>
      </p:sp>
      <p:sp>
        <p:nvSpPr>
          <p:cNvPr id="3" name="Titel 2">
            <a:extLst>
              <a:ext uri="{FF2B5EF4-FFF2-40B4-BE49-F238E27FC236}">
                <a16:creationId xmlns:a16="http://schemas.microsoft.com/office/drawing/2014/main" id="{D628CDF2-0412-4B17-A962-77E6C767C3D4}"/>
              </a:ext>
            </a:extLst>
          </p:cNvPr>
          <p:cNvSpPr>
            <a:spLocks noGrp="1"/>
          </p:cNvSpPr>
          <p:nvPr>
            <p:ph type="title"/>
          </p:nvPr>
        </p:nvSpPr>
        <p:spPr/>
        <p:txBody>
          <a:bodyPr/>
          <a:lstStyle/>
          <a:p>
            <a:r>
              <a:rPr lang="nl-NL"/>
              <a:t>Sociaal akkoord</a:t>
            </a:r>
          </a:p>
        </p:txBody>
      </p:sp>
      <p:sp>
        <p:nvSpPr>
          <p:cNvPr id="4" name="Tijdelijke aanduiding voor dianummer 3">
            <a:extLst>
              <a:ext uri="{FF2B5EF4-FFF2-40B4-BE49-F238E27FC236}">
                <a16:creationId xmlns:a16="http://schemas.microsoft.com/office/drawing/2014/main" id="{255DE2D2-EA30-4414-97F4-B9F24211D1CF}"/>
              </a:ext>
            </a:extLst>
          </p:cNvPr>
          <p:cNvSpPr>
            <a:spLocks noGrp="1"/>
          </p:cNvSpPr>
          <p:nvPr>
            <p:ph type="sldNum" sz="quarter" idx="12"/>
          </p:nvPr>
        </p:nvSpPr>
        <p:spPr/>
        <p:txBody>
          <a:bodyPr/>
          <a:lstStyle/>
          <a:p>
            <a:fld id="{1B711724-EDDF-4DA8-8969-4B579FA07C1C}" type="slidenum">
              <a:rPr lang="nl-NL" smtClean="0"/>
              <a:t>55</a:t>
            </a:fld>
            <a:endParaRPr lang="nl-NL"/>
          </a:p>
        </p:txBody>
      </p:sp>
    </p:spTree>
    <p:extLst>
      <p:ext uri="{BB962C8B-B14F-4D97-AF65-F5344CB8AC3E}">
        <p14:creationId xmlns:p14="http://schemas.microsoft.com/office/powerpoint/2010/main" val="34422129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DDAD9A3-A7C7-4F96-97D8-2C1A5971B646}"/>
              </a:ext>
            </a:extLst>
          </p:cNvPr>
          <p:cNvSpPr>
            <a:spLocks noGrp="1"/>
          </p:cNvSpPr>
          <p:nvPr>
            <p:ph idx="1"/>
          </p:nvPr>
        </p:nvSpPr>
        <p:spPr>
          <a:xfrm>
            <a:off x="838200" y="1836000"/>
            <a:ext cx="11186160" cy="4536000"/>
          </a:xfrm>
        </p:spPr>
        <p:txBody>
          <a:bodyPr/>
          <a:lstStyle/>
          <a:p>
            <a:r>
              <a:rPr lang="nl-NL" sz="2400" dirty="0"/>
              <a:t>Invoering </a:t>
            </a:r>
            <a:r>
              <a:rPr lang="nl-NL" sz="2400" dirty="0" err="1"/>
              <a:t>kwartaalurennorm</a:t>
            </a:r>
            <a:r>
              <a:rPr lang="nl-NL" sz="2400" dirty="0"/>
              <a:t> voor oproepkrachten</a:t>
            </a:r>
          </a:p>
          <a:p>
            <a:pPr lvl="1"/>
            <a:r>
              <a:rPr lang="nl-NL" sz="2000" dirty="0"/>
              <a:t>oproepcontract wordt vervangen door </a:t>
            </a:r>
            <a:r>
              <a:rPr lang="nl-NL" sz="2000" dirty="0" err="1"/>
              <a:t>basisurencontract</a:t>
            </a:r>
            <a:endParaRPr lang="nl-NL" sz="2000" dirty="0"/>
          </a:p>
          <a:p>
            <a:r>
              <a:rPr lang="nl-NL" sz="2400" dirty="0"/>
              <a:t>Werkgevers krijgen de mogelijkheid om eenzijdig arbeidsduur met 20% te verlagen in geval van zware economische omstandigheden</a:t>
            </a:r>
          </a:p>
          <a:p>
            <a:pPr lvl="1"/>
            <a:r>
              <a:rPr lang="nl-NL" sz="2000" dirty="0"/>
              <a:t>werknemer houdt recht op loon</a:t>
            </a:r>
          </a:p>
          <a:p>
            <a:pPr lvl="2"/>
            <a:r>
              <a:rPr lang="nl-NL" sz="1800" dirty="0"/>
              <a:t>werkgever krijgt 75% loonkosten van de arbeidsduurvermindering gecompenseerd</a:t>
            </a:r>
          </a:p>
          <a:p>
            <a:r>
              <a:rPr lang="nl-NL" sz="2400" dirty="0"/>
              <a:t>Transitievergoeding niet verschuldigd </a:t>
            </a:r>
            <a:r>
              <a:rPr lang="nl-NL" sz="2400" dirty="0" err="1"/>
              <a:t>i.g.v</a:t>
            </a:r>
            <a:r>
              <a:rPr lang="nl-NL" sz="2400" dirty="0"/>
              <a:t>. ‘van-werk-naar-werk’ (VWNW)</a:t>
            </a:r>
          </a:p>
          <a:p>
            <a:pPr lvl="1"/>
            <a:r>
              <a:rPr lang="nl-NL" sz="2000" dirty="0"/>
              <a:t>werkgever krijgt </a:t>
            </a:r>
            <a:r>
              <a:rPr lang="nl-NL" sz="2000" dirty="0" err="1"/>
              <a:t>flex</a:t>
            </a:r>
            <a:r>
              <a:rPr lang="nl-NL" sz="2000" dirty="0"/>
              <a:t>-opslag WW terug </a:t>
            </a:r>
          </a:p>
          <a:p>
            <a:pPr lvl="1"/>
            <a:r>
              <a:rPr lang="nl-NL" sz="2000" dirty="0"/>
              <a:t>werknemer ontvangt (korte) hogere WW-uitkering</a:t>
            </a:r>
          </a:p>
          <a:p>
            <a:endParaRPr lang="nl-NL" dirty="0"/>
          </a:p>
        </p:txBody>
      </p:sp>
      <p:sp>
        <p:nvSpPr>
          <p:cNvPr id="3" name="Titel 2">
            <a:extLst>
              <a:ext uri="{FF2B5EF4-FFF2-40B4-BE49-F238E27FC236}">
                <a16:creationId xmlns:a16="http://schemas.microsoft.com/office/drawing/2014/main" id="{C14FA23A-0713-4134-B4DA-FF8C979C91A7}"/>
              </a:ext>
            </a:extLst>
          </p:cNvPr>
          <p:cNvSpPr>
            <a:spLocks noGrp="1"/>
          </p:cNvSpPr>
          <p:nvPr>
            <p:ph type="title"/>
          </p:nvPr>
        </p:nvSpPr>
        <p:spPr/>
        <p:txBody>
          <a:bodyPr/>
          <a:lstStyle/>
          <a:p>
            <a:r>
              <a:rPr lang="nl-NL"/>
              <a:t>Sociaal akkoord</a:t>
            </a:r>
          </a:p>
        </p:txBody>
      </p:sp>
      <p:sp>
        <p:nvSpPr>
          <p:cNvPr id="4" name="Tijdelijke aanduiding voor dianummer 3">
            <a:extLst>
              <a:ext uri="{FF2B5EF4-FFF2-40B4-BE49-F238E27FC236}">
                <a16:creationId xmlns:a16="http://schemas.microsoft.com/office/drawing/2014/main" id="{A26DC081-C8F7-43C7-BFA7-233038E23B14}"/>
              </a:ext>
            </a:extLst>
          </p:cNvPr>
          <p:cNvSpPr>
            <a:spLocks noGrp="1"/>
          </p:cNvSpPr>
          <p:nvPr>
            <p:ph type="sldNum" sz="quarter" idx="12"/>
          </p:nvPr>
        </p:nvSpPr>
        <p:spPr/>
        <p:txBody>
          <a:bodyPr/>
          <a:lstStyle/>
          <a:p>
            <a:fld id="{1B711724-EDDF-4DA8-8969-4B579FA07C1C}" type="slidenum">
              <a:rPr lang="nl-NL" smtClean="0"/>
              <a:t>56</a:t>
            </a:fld>
            <a:endParaRPr lang="nl-NL"/>
          </a:p>
        </p:txBody>
      </p:sp>
    </p:spTree>
    <p:extLst>
      <p:ext uri="{BB962C8B-B14F-4D97-AF65-F5344CB8AC3E}">
        <p14:creationId xmlns:p14="http://schemas.microsoft.com/office/powerpoint/2010/main" val="25231491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AB1BA2-74DF-473F-994B-4B36E8FA1CDB}"/>
              </a:ext>
            </a:extLst>
          </p:cNvPr>
          <p:cNvSpPr>
            <a:spLocks noGrp="1"/>
          </p:cNvSpPr>
          <p:nvPr>
            <p:ph type="title"/>
          </p:nvPr>
        </p:nvSpPr>
        <p:spPr/>
        <p:txBody>
          <a:bodyPr/>
          <a:lstStyle/>
          <a:p>
            <a:r>
              <a:rPr lang="nl-NL"/>
              <a:t>Sociaal akkoord</a:t>
            </a:r>
          </a:p>
        </p:txBody>
      </p:sp>
      <p:sp>
        <p:nvSpPr>
          <p:cNvPr id="3" name="Tijdelijke aanduiding voor inhoud 2">
            <a:extLst>
              <a:ext uri="{FF2B5EF4-FFF2-40B4-BE49-F238E27FC236}">
                <a16:creationId xmlns:a16="http://schemas.microsoft.com/office/drawing/2014/main" id="{DD5B5FFC-2C0C-4277-8D63-3AFF955228F8}"/>
              </a:ext>
            </a:extLst>
          </p:cNvPr>
          <p:cNvSpPr>
            <a:spLocks noGrp="1"/>
          </p:cNvSpPr>
          <p:nvPr>
            <p:ph idx="1"/>
          </p:nvPr>
        </p:nvSpPr>
        <p:spPr>
          <a:xfrm>
            <a:off x="838200" y="1783080"/>
            <a:ext cx="10615367" cy="4343084"/>
          </a:xfrm>
        </p:spPr>
        <p:txBody>
          <a:bodyPr>
            <a:normAutofit lnSpcReduction="10000"/>
          </a:bodyPr>
          <a:lstStyle/>
          <a:p>
            <a:r>
              <a:rPr lang="nl-NL" dirty="0"/>
              <a:t>Verhoging minimumloon</a:t>
            </a:r>
          </a:p>
          <a:p>
            <a:r>
              <a:rPr lang="nl-NL" dirty="0"/>
              <a:t>Franchise bij werknemersverzekeringen</a:t>
            </a:r>
          </a:p>
          <a:p>
            <a:r>
              <a:rPr lang="nl-NL" dirty="0"/>
              <a:t>Dekkende dienstverlening voor leven lang ontwikkelen en VWNW</a:t>
            </a:r>
          </a:p>
          <a:p>
            <a:pPr lvl="1"/>
            <a:r>
              <a:rPr lang="nl-NL" dirty="0"/>
              <a:t>meer positieve prikkels voor scholen en ontwikkelen</a:t>
            </a:r>
          </a:p>
          <a:p>
            <a:r>
              <a:rPr lang="nl-NL" dirty="0"/>
              <a:t>Re-integratieverplichtingen blijven 2 jaar, maar 2</a:t>
            </a:r>
            <a:r>
              <a:rPr lang="nl-NL" baseline="30000" dirty="0"/>
              <a:t>e</a:t>
            </a:r>
            <a:r>
              <a:rPr lang="nl-NL" dirty="0"/>
              <a:t> jaar mogelijk voor rekening verzekeraar</a:t>
            </a:r>
          </a:p>
          <a:p>
            <a:pPr lvl="1"/>
            <a:r>
              <a:rPr lang="nl-NL" dirty="0"/>
              <a:t>1</a:t>
            </a:r>
            <a:r>
              <a:rPr lang="nl-NL" baseline="30000" dirty="0"/>
              <a:t>e</a:t>
            </a:r>
            <a:r>
              <a:rPr lang="nl-NL" dirty="0"/>
              <a:t> spoor in jaar 1 en 2</a:t>
            </a:r>
            <a:r>
              <a:rPr lang="nl-NL" baseline="30000" dirty="0"/>
              <a:t>e</a:t>
            </a:r>
            <a:r>
              <a:rPr lang="nl-NL" dirty="0"/>
              <a:t> spoor in jaar 2 </a:t>
            </a:r>
          </a:p>
          <a:p>
            <a:r>
              <a:rPr lang="nl-NL" dirty="0"/>
              <a:t>WIA vanaf 15% arbeidsongeschiktheid (was 35%)</a:t>
            </a:r>
          </a:p>
          <a:p>
            <a:pPr lvl="1"/>
            <a:r>
              <a:rPr lang="nl-NL" dirty="0"/>
              <a:t>toerekening WGA-lasten 5 jaar (was 10 jaar)</a:t>
            </a:r>
          </a:p>
          <a:p>
            <a:r>
              <a:rPr lang="nl-NL" dirty="0"/>
              <a:t>Verlofregelingen in één regeling Maatschappelijk verlof</a:t>
            </a:r>
          </a:p>
          <a:p>
            <a:endParaRPr lang="nl-NL" dirty="0"/>
          </a:p>
        </p:txBody>
      </p:sp>
      <p:sp>
        <p:nvSpPr>
          <p:cNvPr id="4" name="Tijdelijke aanduiding voor dianummer 3">
            <a:extLst>
              <a:ext uri="{FF2B5EF4-FFF2-40B4-BE49-F238E27FC236}">
                <a16:creationId xmlns:a16="http://schemas.microsoft.com/office/drawing/2014/main" id="{53C18297-7411-4697-8EF3-2BE3D7AF502F}"/>
              </a:ext>
            </a:extLst>
          </p:cNvPr>
          <p:cNvSpPr>
            <a:spLocks noGrp="1"/>
          </p:cNvSpPr>
          <p:nvPr>
            <p:ph type="sldNum" sz="quarter" idx="12"/>
          </p:nvPr>
        </p:nvSpPr>
        <p:spPr/>
        <p:txBody>
          <a:bodyPr/>
          <a:lstStyle/>
          <a:p>
            <a:fld id="{1B711724-EDDF-4DA8-8969-4B579FA07C1C}" type="slidenum">
              <a:rPr lang="nl-NL" smtClean="0"/>
              <a:t>57</a:t>
            </a:fld>
            <a:endParaRPr lang="nl-NL"/>
          </a:p>
        </p:txBody>
      </p:sp>
    </p:spTree>
    <p:extLst>
      <p:ext uri="{BB962C8B-B14F-4D97-AF65-F5344CB8AC3E}">
        <p14:creationId xmlns:p14="http://schemas.microsoft.com/office/powerpoint/2010/main" val="16049156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933254" y="2781301"/>
            <a:ext cx="8902896" cy="1362075"/>
          </a:xfrm>
        </p:spPr>
        <p:txBody>
          <a:bodyPr>
            <a:normAutofit fontScale="90000"/>
          </a:bodyPr>
          <a:lstStyle/>
          <a:p>
            <a:pPr algn="ctr">
              <a:defRPr/>
            </a:pPr>
            <a:r>
              <a:rPr lang="nl-NL" altLang="nl-NL" dirty="0">
                <a:solidFill>
                  <a:schemeClr val="tx1"/>
                </a:solidFill>
                <a:ea typeface="ＭＳ Ｐゴシック" pitchFamily="34" charset="-128"/>
              </a:rPr>
              <a:t>Bedankt voor uw aandacht !!!</a:t>
            </a:r>
          </a:p>
        </p:txBody>
      </p:sp>
      <p:sp>
        <p:nvSpPr>
          <p:cNvPr id="14339" name="Rectangle 3"/>
          <p:cNvSpPr>
            <a:spLocks noGrp="1" noChangeArrowheads="1"/>
          </p:cNvSpPr>
          <p:nvPr>
            <p:ph type="body" idx="1"/>
          </p:nvPr>
        </p:nvSpPr>
        <p:spPr>
          <a:xfrm>
            <a:off x="2249488" y="4941889"/>
            <a:ext cx="7772400" cy="1500187"/>
          </a:xfrm>
        </p:spPr>
        <p:txBody>
          <a:bodyPr/>
          <a:lstStyle/>
          <a:p>
            <a:pPr algn="ctr">
              <a:lnSpc>
                <a:spcPct val="90000"/>
              </a:lnSpc>
            </a:pPr>
            <a:r>
              <a:rPr lang="nl-NL" altLang="nl-NL" dirty="0">
                <a:ea typeface="ＭＳ Ｐゴシック" panose="020B0600070205080204" pitchFamily="34" charset="-128"/>
              </a:rPr>
              <a:t>R.W. van Marrum, </a:t>
            </a:r>
            <a:r>
              <a:rPr lang="nl-NL" altLang="nl-NL" dirty="0" err="1">
                <a:ea typeface="ＭＳ Ｐゴシック" panose="020B0600070205080204" pitchFamily="34" charset="-128"/>
              </a:rPr>
              <a:t>Operius</a:t>
            </a:r>
            <a:r>
              <a:rPr lang="nl-NL" altLang="nl-NL" dirty="0">
                <a:ea typeface="ＭＳ Ｐゴシック" panose="020B0600070205080204" pitchFamily="34" charset="-128"/>
              </a:rPr>
              <a:t>, specialist werkgeverszaken</a:t>
            </a:r>
          </a:p>
          <a:p>
            <a:pPr algn="ctr">
              <a:lnSpc>
                <a:spcPct val="90000"/>
              </a:lnSpc>
            </a:pPr>
            <a:r>
              <a:rPr lang="nl-NL" altLang="nl-NL" dirty="0">
                <a:ea typeface="ＭＳ Ｐゴシック" panose="020B0600070205080204" pitchFamily="34" charset="-128"/>
              </a:rPr>
              <a:t>06-20301028 – operius.opleidingen@gmail.com</a:t>
            </a:r>
          </a:p>
        </p:txBody>
      </p:sp>
      <p:pic>
        <p:nvPicPr>
          <p:cNvPr id="14342" name="Picture 4" descr="Operius_logo_pms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79743" y="424584"/>
            <a:ext cx="1090612"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jdelijke aanduiding voor dianummer 2">
            <a:extLst>
              <a:ext uri="{FF2B5EF4-FFF2-40B4-BE49-F238E27FC236}">
                <a16:creationId xmlns:a16="http://schemas.microsoft.com/office/drawing/2014/main" id="{D2822F80-1A93-4F42-8301-B82D6E2C58C9}"/>
              </a:ext>
            </a:extLst>
          </p:cNvPr>
          <p:cNvSpPr>
            <a:spLocks noGrp="1"/>
          </p:cNvSpPr>
          <p:nvPr>
            <p:ph type="sldNum" sz="quarter" idx="12"/>
          </p:nvPr>
        </p:nvSpPr>
        <p:spPr/>
        <p:txBody>
          <a:bodyPr/>
          <a:lstStyle/>
          <a:p>
            <a:fld id="{1B711724-EDDF-4DA8-8969-4B579FA07C1C}" type="slidenum">
              <a:rPr lang="nl-NL" smtClean="0"/>
              <a:t>58</a:t>
            </a:fld>
            <a:endParaRPr lang="nl-NL"/>
          </a:p>
        </p:txBody>
      </p:sp>
    </p:spTree>
    <p:extLst>
      <p:ext uri="{BB962C8B-B14F-4D97-AF65-F5344CB8AC3E}">
        <p14:creationId xmlns:p14="http://schemas.microsoft.com/office/powerpoint/2010/main" val="41339286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el 3"/>
          <p:cNvSpPr>
            <a:spLocks noGrp="1"/>
          </p:cNvSpPr>
          <p:nvPr>
            <p:ph type="title"/>
          </p:nvPr>
        </p:nvSpPr>
        <p:spPr/>
        <p:txBody>
          <a:bodyPr/>
          <a:lstStyle/>
          <a:p>
            <a:r>
              <a:rPr lang="nl-NL" altLang="nl-NL">
                <a:ea typeface="ＭＳ Ｐゴシック" panose="020B0600070205080204" pitchFamily="34" charset="-128"/>
              </a:rPr>
              <a:t>Disclaimer</a:t>
            </a:r>
          </a:p>
        </p:txBody>
      </p:sp>
      <p:sp>
        <p:nvSpPr>
          <p:cNvPr id="15363" name="Tijdelijke aanduiding voor inhoud 4"/>
          <p:cNvSpPr>
            <a:spLocks noGrp="1"/>
          </p:cNvSpPr>
          <p:nvPr>
            <p:ph idx="1"/>
          </p:nvPr>
        </p:nvSpPr>
        <p:spPr>
          <a:xfrm>
            <a:off x="838200" y="1349601"/>
            <a:ext cx="9361489" cy="5050800"/>
          </a:xfrm>
        </p:spPr>
        <p:txBody>
          <a:bodyPr>
            <a:normAutofit/>
          </a:bodyPr>
          <a:lstStyle/>
          <a:p>
            <a:pPr marL="0" indent="0">
              <a:buNone/>
            </a:pPr>
            <a:r>
              <a:rPr lang="nl-NL" altLang="nl-NL" dirty="0">
                <a:ea typeface="ＭＳ Ｐゴシック" panose="020B0600070205080204" pitchFamily="34" charset="-128"/>
              </a:rPr>
              <a:t>Hoewel </a:t>
            </a:r>
            <a:r>
              <a:rPr lang="nl-NL" altLang="nl-NL" dirty="0" err="1">
                <a:ea typeface="ＭＳ Ｐゴシック" panose="020B0600070205080204" pitchFamily="34" charset="-128"/>
              </a:rPr>
              <a:t>Operius</a:t>
            </a:r>
            <a:r>
              <a:rPr lang="nl-NL" altLang="nl-NL" dirty="0">
                <a:ea typeface="ＭＳ Ｐゴシック" panose="020B0600070205080204" pitchFamily="34" charset="-128"/>
              </a:rPr>
              <a:t> aan de inhoud van deze presentatie de uiterste zorg besteedt, aanvaardt zij geen aansprakelijkheid voor onvolledigheid of onjuistheid van de informatie, of voor de gevolgen daarvan. Bij het gebruikmaken van doorverwijzingen naar andere informatie aanvaardt </a:t>
            </a:r>
            <a:r>
              <a:rPr lang="nl-NL" altLang="nl-NL" dirty="0" err="1">
                <a:ea typeface="ＭＳ Ｐゴシック" panose="020B0600070205080204" pitchFamily="34" charset="-128"/>
              </a:rPr>
              <a:t>Operius</a:t>
            </a:r>
            <a:r>
              <a:rPr lang="nl-NL" altLang="nl-NL" dirty="0">
                <a:ea typeface="ＭＳ Ｐゴシック" panose="020B0600070205080204" pitchFamily="34" charset="-128"/>
              </a:rPr>
              <a:t> geen enkele aansprakelijkheid voor de geboden informatie op bijvoorbeeld de websites. Ook aanvaardt zij geen aansprakelijkheid voor eventuele schade die daardoor kan ontstaan. </a:t>
            </a:r>
            <a:r>
              <a:rPr lang="nl-NL" altLang="nl-NL" dirty="0" err="1">
                <a:ea typeface="ＭＳ Ｐゴシック" panose="020B0600070205080204" pitchFamily="34" charset="-128"/>
              </a:rPr>
              <a:t>Operius</a:t>
            </a:r>
            <a:r>
              <a:rPr lang="nl-NL" altLang="nl-NL" dirty="0">
                <a:ea typeface="ＭＳ Ｐゴシック" panose="020B0600070205080204" pitchFamily="34" charset="-128"/>
              </a:rPr>
              <a:t> verstrekt met deze presentatie informatie en biedt u de mogelijkheid een afspraak te maken met Roelof van Marrum. Neem hiervoor contact op via info@operius.nl. </a:t>
            </a:r>
          </a:p>
        </p:txBody>
      </p:sp>
      <p:sp>
        <p:nvSpPr>
          <p:cNvPr id="2" name="Tijdelijke aanduiding voor dianummer 1">
            <a:extLst>
              <a:ext uri="{FF2B5EF4-FFF2-40B4-BE49-F238E27FC236}">
                <a16:creationId xmlns:a16="http://schemas.microsoft.com/office/drawing/2014/main" id="{69BD6C3E-F811-454A-AB70-A09FFA8C178A}"/>
              </a:ext>
            </a:extLst>
          </p:cNvPr>
          <p:cNvSpPr>
            <a:spLocks noGrp="1"/>
          </p:cNvSpPr>
          <p:nvPr>
            <p:ph type="sldNum" sz="quarter" idx="12"/>
          </p:nvPr>
        </p:nvSpPr>
        <p:spPr/>
        <p:txBody>
          <a:bodyPr/>
          <a:lstStyle/>
          <a:p>
            <a:fld id="{1B711724-EDDF-4DA8-8969-4B579FA07C1C}" type="slidenum">
              <a:rPr lang="nl-NL" smtClean="0"/>
              <a:t>59</a:t>
            </a:fld>
            <a:endParaRPr lang="nl-NL"/>
          </a:p>
        </p:txBody>
      </p:sp>
    </p:spTree>
    <p:extLst>
      <p:ext uri="{BB962C8B-B14F-4D97-AF65-F5344CB8AC3E}">
        <p14:creationId xmlns:p14="http://schemas.microsoft.com/office/powerpoint/2010/main" val="2730070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7F4D24-83DF-4245-9000-8B883C41B680}"/>
              </a:ext>
            </a:extLst>
          </p:cNvPr>
          <p:cNvSpPr>
            <a:spLocks noGrp="1"/>
          </p:cNvSpPr>
          <p:nvPr>
            <p:ph type="title"/>
          </p:nvPr>
        </p:nvSpPr>
        <p:spPr/>
        <p:txBody>
          <a:bodyPr/>
          <a:lstStyle/>
          <a:p>
            <a:r>
              <a:rPr lang="nl-NL"/>
              <a:t>Bijzonder tarief</a:t>
            </a:r>
            <a:r>
              <a:rPr lang="nl-NL" dirty="0"/>
              <a:t> (voorlopig)</a:t>
            </a:r>
            <a:endParaRPr lang="nl-NL"/>
          </a:p>
        </p:txBody>
      </p:sp>
      <p:graphicFrame>
        <p:nvGraphicFramePr>
          <p:cNvPr id="5" name="Tijdelijke aanduiding voor inhoud 4">
            <a:extLst>
              <a:ext uri="{FF2B5EF4-FFF2-40B4-BE49-F238E27FC236}">
                <a16:creationId xmlns:a16="http://schemas.microsoft.com/office/drawing/2014/main" id="{64C69499-943F-4162-A5C6-DC660337E1BB}"/>
              </a:ext>
            </a:extLst>
          </p:cNvPr>
          <p:cNvGraphicFramePr>
            <a:graphicFrameLocks noGrp="1"/>
          </p:cNvGraphicFramePr>
          <p:nvPr>
            <p:ph idx="1"/>
            <p:extLst>
              <p:ext uri="{D42A27DB-BD31-4B8C-83A1-F6EECF244321}">
                <p14:modId xmlns:p14="http://schemas.microsoft.com/office/powerpoint/2010/main" val="4206145587"/>
              </p:ext>
            </p:extLst>
          </p:nvPr>
        </p:nvGraphicFramePr>
        <p:xfrm>
          <a:off x="838200" y="1958303"/>
          <a:ext cx="9530920" cy="3927590"/>
        </p:xfrm>
        <a:graphic>
          <a:graphicData uri="http://schemas.openxmlformats.org/drawingml/2006/table">
            <a:tbl>
              <a:tblPr>
                <a:tableStyleId>{5C22544A-7EE6-4342-B048-85BDC9FD1C3A}</a:tableStyleId>
              </a:tblPr>
              <a:tblGrid>
                <a:gridCol w="1191365">
                  <a:extLst>
                    <a:ext uri="{9D8B030D-6E8A-4147-A177-3AD203B41FA5}">
                      <a16:colId xmlns:a16="http://schemas.microsoft.com/office/drawing/2014/main" val="633137738"/>
                    </a:ext>
                  </a:extLst>
                </a:gridCol>
                <a:gridCol w="1191365">
                  <a:extLst>
                    <a:ext uri="{9D8B030D-6E8A-4147-A177-3AD203B41FA5}">
                      <a16:colId xmlns:a16="http://schemas.microsoft.com/office/drawing/2014/main" val="2274728209"/>
                    </a:ext>
                  </a:extLst>
                </a:gridCol>
                <a:gridCol w="1191365">
                  <a:extLst>
                    <a:ext uri="{9D8B030D-6E8A-4147-A177-3AD203B41FA5}">
                      <a16:colId xmlns:a16="http://schemas.microsoft.com/office/drawing/2014/main" val="3534913719"/>
                    </a:ext>
                  </a:extLst>
                </a:gridCol>
                <a:gridCol w="1191365">
                  <a:extLst>
                    <a:ext uri="{9D8B030D-6E8A-4147-A177-3AD203B41FA5}">
                      <a16:colId xmlns:a16="http://schemas.microsoft.com/office/drawing/2014/main" val="3106827603"/>
                    </a:ext>
                  </a:extLst>
                </a:gridCol>
                <a:gridCol w="1191365">
                  <a:extLst>
                    <a:ext uri="{9D8B030D-6E8A-4147-A177-3AD203B41FA5}">
                      <a16:colId xmlns:a16="http://schemas.microsoft.com/office/drawing/2014/main" val="3537455474"/>
                    </a:ext>
                  </a:extLst>
                </a:gridCol>
                <a:gridCol w="1191365">
                  <a:extLst>
                    <a:ext uri="{9D8B030D-6E8A-4147-A177-3AD203B41FA5}">
                      <a16:colId xmlns:a16="http://schemas.microsoft.com/office/drawing/2014/main" val="2673854850"/>
                    </a:ext>
                  </a:extLst>
                </a:gridCol>
                <a:gridCol w="1191365">
                  <a:extLst>
                    <a:ext uri="{9D8B030D-6E8A-4147-A177-3AD203B41FA5}">
                      <a16:colId xmlns:a16="http://schemas.microsoft.com/office/drawing/2014/main" val="3752121072"/>
                    </a:ext>
                  </a:extLst>
                </a:gridCol>
                <a:gridCol w="1191365">
                  <a:extLst>
                    <a:ext uri="{9D8B030D-6E8A-4147-A177-3AD203B41FA5}">
                      <a16:colId xmlns:a16="http://schemas.microsoft.com/office/drawing/2014/main" val="1699010971"/>
                    </a:ext>
                  </a:extLst>
                </a:gridCol>
              </a:tblGrid>
              <a:tr h="392759">
                <a:tc>
                  <a:txBody>
                    <a:bodyPr/>
                    <a:lstStyle/>
                    <a:p>
                      <a:pPr algn="ctr" fontAlgn="b"/>
                      <a:r>
                        <a:rPr lang="nl-NL" sz="1600" b="1" u="none" strike="noStrike">
                          <a:effectLst/>
                        </a:rPr>
                        <a:t>Jaarloon</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Zonder</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Met</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 </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250500822"/>
                  </a:ext>
                </a:extLst>
              </a:tr>
              <a:tr h="392759">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err="1">
                          <a:effectLst/>
                        </a:rPr>
                        <a:t>lhk</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Lhk</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verrek. </a:t>
                      </a:r>
                      <a:r>
                        <a:rPr lang="nl-NL" sz="1600" b="1" u="none" strike="noStrike" err="1">
                          <a:effectLst/>
                        </a:rPr>
                        <a:t>ahk</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i="0" u="none" strike="noStrike">
                          <a:solidFill>
                            <a:srgbClr val="000000"/>
                          </a:solidFill>
                          <a:effectLst/>
                          <a:latin typeface="Calibri" panose="020F0502020204030204" pitchFamily="34" charset="0"/>
                        </a:rPr>
                        <a:t>verrek. </a:t>
                      </a:r>
                      <a:r>
                        <a:rPr lang="nl-NL" sz="1600" b="1" i="0" u="none" strike="noStrike" err="1">
                          <a:solidFill>
                            <a:srgbClr val="000000"/>
                          </a:solidFill>
                          <a:effectLst/>
                          <a:latin typeface="Calibri" panose="020F0502020204030204" pitchFamily="34" charset="0"/>
                        </a:rPr>
                        <a:t>ak</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Tarief</a:t>
                      </a:r>
                      <a:endParaRPr lang="nl-NL" sz="1600" b="1"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53402576"/>
                  </a:ext>
                </a:extLst>
              </a:tr>
              <a:tr h="392759">
                <a:tc>
                  <a:txBody>
                    <a:bodyPr/>
                    <a:lstStyle/>
                    <a:p>
                      <a:pPr algn="ctr" fontAlgn="b"/>
                      <a:r>
                        <a:rPr lang="nl-NL" sz="1600" b="1" u="none" strike="noStrike">
                          <a:effectLst/>
                        </a:rPr>
                        <a:t>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0,00%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0,00%</a:t>
                      </a:r>
                      <a:endParaRPr lang="nl-NL" sz="1600" b="1"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65134168"/>
                  </a:ext>
                </a:extLst>
              </a:tr>
              <a:tr h="392759">
                <a:tc>
                  <a:txBody>
                    <a:bodyPr/>
                    <a:lstStyle/>
                    <a:p>
                      <a:pPr algn="ctr" fontAlgn="b"/>
                      <a:r>
                        <a:rPr lang="nl-NL" sz="1600" b="1" u="none" strike="noStrike">
                          <a:effectLst/>
                        </a:rPr>
                        <a:t>8.850</a:t>
                      </a:r>
                      <a:endParaRPr lang="nl-NL" sz="1600" b="1"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marL="171450" indent="-171450" algn="ctr" fontAlgn="b">
                        <a:buFontTx/>
                        <a:buChar char="-"/>
                      </a:pPr>
                      <a:r>
                        <a:rPr lang="nl-NL" sz="1600" b="1" i="0" u="none" strike="noStrike">
                          <a:solidFill>
                            <a:srgbClr val="000000"/>
                          </a:solidFill>
                          <a:effectLst/>
                          <a:highlight>
                            <a:srgbClr val="FFFF00"/>
                          </a:highlight>
                          <a:latin typeface="Calibri" panose="020F0502020204030204" pitchFamily="34" charset="0"/>
                        </a:rPr>
                        <a:t>4,54%</a:t>
                      </a:r>
                      <a:endParaRPr lang="nl-NL" sz="1600" b="1" i="0" u="none" strike="noStrike" dirty="0">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highlight>
                            <a:srgbClr val="FFFF00"/>
                          </a:highlight>
                        </a:rPr>
                        <a:t>32,53%</a:t>
                      </a:r>
                      <a:endParaRPr lang="nl-NL" sz="1600" b="1" i="0" u="none" strike="noStrike" dirty="0">
                        <a:solidFill>
                          <a:srgbClr val="000000"/>
                        </a:solidFill>
                        <a:effectLst/>
                        <a:highlight>
                          <a:srgbClr val="FFFF00"/>
                        </a:highlight>
                        <a:latin typeface="Calibri" panose="020F0502020204030204" pitchFamily="34" charset="0"/>
                      </a:endParaRPr>
                    </a:p>
                  </a:txBody>
                  <a:tcPr marL="7144" marR="7144" marT="7144" marB="0" anchor="b"/>
                </a:tc>
                <a:extLst>
                  <a:ext uri="{0D108BD9-81ED-4DB2-BD59-A6C34878D82A}">
                    <a16:rowId xmlns:a16="http://schemas.microsoft.com/office/drawing/2014/main" val="483971799"/>
                  </a:ext>
                </a:extLst>
              </a:tr>
              <a:tr h="392759">
                <a:tc>
                  <a:txBody>
                    <a:bodyPr/>
                    <a:lstStyle/>
                    <a:p>
                      <a:pPr algn="ctr" fontAlgn="b"/>
                      <a:r>
                        <a:rPr lang="nl-NL" sz="1600" b="1" u="none" strike="noStrike">
                          <a:effectLst/>
                        </a:rPr>
                        <a:t>10.350</a:t>
                      </a:r>
                      <a:endParaRPr lang="nl-NL" sz="1600" b="1"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0%</a:t>
                      </a:r>
                      <a:endParaRPr lang="nl-NL" sz="1600" b="1"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i="0" u="none" strike="noStrike">
                          <a:solidFill>
                            <a:srgbClr val="000000"/>
                          </a:solidFill>
                          <a:effectLst/>
                          <a:highlight>
                            <a:srgbClr val="FFFF00"/>
                          </a:highlight>
                          <a:latin typeface="Calibri" panose="020F0502020204030204" pitchFamily="34" charset="0"/>
                        </a:rPr>
                        <a:t>-27,78 %</a:t>
                      </a:r>
                      <a:endParaRPr lang="nl-NL" sz="1600" b="1" i="0" u="none" strike="noStrike" dirty="0">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highlight>
                            <a:srgbClr val="FFFF00"/>
                          </a:highlight>
                        </a:rPr>
                        <a:t>9,29%</a:t>
                      </a:r>
                      <a:endParaRPr lang="nl-NL" sz="1600" b="1" i="0" u="none" strike="noStrike" dirty="0">
                        <a:solidFill>
                          <a:srgbClr val="000000"/>
                        </a:solidFill>
                        <a:effectLst/>
                        <a:highlight>
                          <a:srgbClr val="FFFF00"/>
                        </a:highlight>
                        <a:latin typeface="Calibri" panose="020F0502020204030204" pitchFamily="34" charset="0"/>
                      </a:endParaRPr>
                    </a:p>
                  </a:txBody>
                  <a:tcPr marL="7144" marR="7144" marT="7144" marB="0" anchor="b"/>
                </a:tc>
                <a:extLst>
                  <a:ext uri="{0D108BD9-81ED-4DB2-BD59-A6C34878D82A}">
                    <a16:rowId xmlns:a16="http://schemas.microsoft.com/office/drawing/2014/main" val="1033265914"/>
                  </a:ext>
                </a:extLst>
              </a:tr>
              <a:tr h="392759">
                <a:tc>
                  <a:txBody>
                    <a:bodyPr/>
                    <a:lstStyle/>
                    <a:p>
                      <a:pPr algn="ctr" fontAlgn="b"/>
                      <a:r>
                        <a:rPr lang="nl-NL" sz="1600" b="1" u="none" strike="noStrike">
                          <a:effectLst/>
                        </a:rPr>
                        <a:t>21.317</a:t>
                      </a:r>
                      <a:endParaRPr lang="nl-NL" sz="1600" b="1"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i="0" u="none" strike="noStrike">
                          <a:solidFill>
                            <a:srgbClr val="000000"/>
                          </a:solidFill>
                          <a:effectLst/>
                          <a:latin typeface="Calibri" panose="020F0502020204030204" pitchFamily="34" charset="0"/>
                        </a:rPr>
                        <a:t>+ 5,977%</a:t>
                      </a:r>
                    </a:p>
                  </a:txBody>
                  <a:tcPr marL="7144" marR="7144" marT="7144" marB="0" anchor="b"/>
                </a:tc>
                <a:tc>
                  <a:txBody>
                    <a:bodyPr/>
                    <a:lstStyle/>
                    <a:p>
                      <a:pPr algn="ctr" fontAlgn="b"/>
                      <a:r>
                        <a:rPr lang="nl-NL" sz="1600" b="1" i="0" u="none" strike="noStrike">
                          <a:solidFill>
                            <a:srgbClr val="000000"/>
                          </a:solidFill>
                          <a:effectLst/>
                          <a:highlight>
                            <a:srgbClr val="FFFF00"/>
                          </a:highlight>
                          <a:latin typeface="Calibri" panose="020F0502020204030204" pitchFamily="34" charset="0"/>
                        </a:rPr>
                        <a:t>-27,78 %</a:t>
                      </a:r>
                      <a:endParaRPr lang="nl-NL" sz="1600" b="1" i="0" u="none" strike="noStrike" dirty="0">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highlight>
                            <a:srgbClr val="FFFF00"/>
                          </a:highlight>
                        </a:rPr>
                        <a:t>15,27%</a:t>
                      </a:r>
                      <a:endParaRPr lang="nl-NL" sz="1600" b="1" i="0" u="none" strike="noStrike" dirty="0">
                        <a:solidFill>
                          <a:srgbClr val="000000"/>
                        </a:solidFill>
                        <a:effectLst/>
                        <a:highlight>
                          <a:srgbClr val="FFFF00"/>
                        </a:highlight>
                        <a:latin typeface="Calibri" panose="020F0502020204030204" pitchFamily="34" charset="0"/>
                      </a:endParaRPr>
                    </a:p>
                  </a:txBody>
                  <a:tcPr marL="7144" marR="7144" marT="7144" marB="0" anchor="b"/>
                </a:tc>
                <a:extLst>
                  <a:ext uri="{0D108BD9-81ED-4DB2-BD59-A6C34878D82A}">
                    <a16:rowId xmlns:a16="http://schemas.microsoft.com/office/drawing/2014/main" val="180262383"/>
                  </a:ext>
                </a:extLst>
              </a:tr>
              <a:tr h="392759">
                <a:tc>
                  <a:txBody>
                    <a:bodyPr/>
                    <a:lstStyle/>
                    <a:p>
                      <a:pPr algn="ctr" fontAlgn="b"/>
                      <a:r>
                        <a:rPr lang="nl-NL" sz="1600" b="1" u="none" strike="noStrike">
                          <a:effectLst/>
                          <a:highlight>
                            <a:srgbClr val="FFFF00"/>
                          </a:highlight>
                        </a:rPr>
                        <a:t>22.651</a:t>
                      </a:r>
                      <a:endParaRPr lang="nl-NL" sz="1600" b="1" i="0" u="none" strike="noStrike" dirty="0">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+ 5,977%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i="0" u="none" strike="noStrike">
                          <a:solidFill>
                            <a:srgbClr val="000000"/>
                          </a:solidFill>
                          <a:effectLst/>
                          <a:highlight>
                            <a:srgbClr val="FFFF00"/>
                          </a:highlight>
                          <a:latin typeface="Calibri" panose="020F0502020204030204" pitchFamily="34" charset="0"/>
                        </a:rPr>
                        <a:t>- 2,663 %</a:t>
                      </a:r>
                    </a:p>
                  </a:txBody>
                  <a:tcPr marL="7144" marR="7144" marT="7144" marB="0" anchor="b"/>
                </a:tc>
                <a:tc>
                  <a:txBody>
                    <a:bodyPr/>
                    <a:lstStyle/>
                    <a:p>
                      <a:pPr algn="ctr" fontAlgn="b"/>
                      <a:r>
                        <a:rPr lang="nl-NL" sz="1600" b="1" u="none" strike="noStrike">
                          <a:effectLst/>
                          <a:highlight>
                            <a:srgbClr val="FFFF00"/>
                          </a:highlight>
                        </a:rPr>
                        <a:t>40,39%</a:t>
                      </a:r>
                      <a:endParaRPr lang="nl-NL" sz="1600" b="1" i="0" u="none" strike="noStrike" dirty="0">
                        <a:solidFill>
                          <a:srgbClr val="000000"/>
                        </a:solidFill>
                        <a:effectLst/>
                        <a:highlight>
                          <a:srgbClr val="FFFF00"/>
                        </a:highlight>
                        <a:latin typeface="Calibri" panose="020F0502020204030204" pitchFamily="34" charset="0"/>
                      </a:endParaRPr>
                    </a:p>
                  </a:txBody>
                  <a:tcPr marL="7144" marR="7144" marT="7144" marB="0" anchor="b"/>
                </a:tc>
                <a:extLst>
                  <a:ext uri="{0D108BD9-81ED-4DB2-BD59-A6C34878D82A}">
                    <a16:rowId xmlns:a16="http://schemas.microsoft.com/office/drawing/2014/main" val="581699517"/>
                  </a:ext>
                </a:extLst>
              </a:tr>
              <a:tr h="392759">
                <a:tc>
                  <a:txBody>
                    <a:bodyPr/>
                    <a:lstStyle/>
                    <a:p>
                      <a:pPr algn="ctr" fontAlgn="b"/>
                      <a:r>
                        <a:rPr lang="nl-NL" sz="1600" b="1" u="none" strike="noStrike">
                          <a:effectLst/>
                        </a:rPr>
                        <a:t>36.649</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37,07%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+ 5,977%</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i="0" u="none" strike="noStrike">
                          <a:solidFill>
                            <a:srgbClr val="000000"/>
                          </a:solidFill>
                          <a:effectLst/>
                          <a:latin typeface="Calibri" panose="020F0502020204030204" pitchFamily="34" charset="0"/>
                        </a:rPr>
                        <a:t>+ 5.86%</a:t>
                      </a:r>
                    </a:p>
                  </a:txBody>
                  <a:tcPr marL="7144" marR="7144" marT="7144" marB="0" anchor="b"/>
                </a:tc>
                <a:tc>
                  <a:txBody>
                    <a:bodyPr/>
                    <a:lstStyle/>
                    <a:p>
                      <a:pPr algn="ctr" fontAlgn="b"/>
                      <a:r>
                        <a:rPr lang="nl-NL" sz="1600" b="1" u="none" strike="noStrike">
                          <a:effectLst/>
                        </a:rPr>
                        <a:t>48,91%</a:t>
                      </a:r>
                      <a:endParaRPr lang="nl-NL" sz="1600" b="1"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358330347"/>
                  </a:ext>
                </a:extLst>
              </a:tr>
              <a:tr h="392759">
                <a:tc>
                  <a:txBody>
                    <a:bodyPr/>
                    <a:lstStyle/>
                    <a:p>
                      <a:pPr algn="ctr" fontAlgn="b"/>
                      <a:r>
                        <a:rPr lang="nl-NL" sz="1600" b="1" u="none" strike="noStrike">
                          <a:effectLst/>
                        </a:rPr>
                        <a:t>69.399</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49,50%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49,50%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i="0" u="none" strike="noStrike">
                          <a:solidFill>
                            <a:srgbClr val="000000"/>
                          </a:solidFill>
                          <a:effectLst/>
                          <a:latin typeface="Calibri" panose="020F0502020204030204" pitchFamily="34" charset="0"/>
                        </a:rPr>
                        <a:t>0%</a:t>
                      </a:r>
                    </a:p>
                  </a:txBody>
                  <a:tcPr marL="7144" marR="7144" marT="7144" marB="0" anchor="b"/>
                </a:tc>
                <a:tc>
                  <a:txBody>
                    <a:bodyPr/>
                    <a:lstStyle/>
                    <a:p>
                      <a:pPr algn="ctr" fontAlgn="b"/>
                      <a:r>
                        <a:rPr lang="nl-NL" sz="1600" b="1" i="0" u="none" strike="noStrike">
                          <a:solidFill>
                            <a:srgbClr val="000000"/>
                          </a:solidFill>
                          <a:effectLst/>
                          <a:latin typeface="Calibri" panose="020F0502020204030204" pitchFamily="34" charset="0"/>
                        </a:rPr>
                        <a:t>+ 5,86%</a:t>
                      </a:r>
                    </a:p>
                  </a:txBody>
                  <a:tcPr marL="7144" marR="7144" marT="7144" marB="0" anchor="b"/>
                </a:tc>
                <a:tc>
                  <a:txBody>
                    <a:bodyPr/>
                    <a:lstStyle/>
                    <a:p>
                      <a:pPr algn="ctr" fontAlgn="b"/>
                      <a:r>
                        <a:rPr lang="nl-NL" sz="1600" b="1" u="none" strike="noStrike">
                          <a:effectLst/>
                        </a:rPr>
                        <a:t>55,36%</a:t>
                      </a:r>
                      <a:endParaRPr lang="nl-NL" sz="1600" b="1"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015487534"/>
                  </a:ext>
                </a:extLst>
              </a:tr>
              <a:tr h="392759">
                <a:tc>
                  <a:txBody>
                    <a:bodyPr/>
                    <a:lstStyle/>
                    <a:p>
                      <a:pPr algn="ctr" fontAlgn="b"/>
                      <a:r>
                        <a:rPr lang="nl-NL" sz="1600" b="1" u="none" strike="noStrike">
                          <a:effectLst/>
                        </a:rPr>
                        <a:t>109.345</a:t>
                      </a:r>
                      <a:endParaRPr lang="nl-NL" sz="1600" b="1" i="0" u="none" strike="noStrike" dirty="0">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highlight>
                          <a:srgbClr val="FFFF00"/>
                        </a:highlight>
                        <a:latin typeface="Calibri" panose="020F0502020204030204" pitchFamily="34" charset="0"/>
                      </a:endParaRPr>
                    </a:p>
                  </a:txBody>
                  <a:tcPr marL="7144" marR="7144" marT="7144" marB="0" anchor="b"/>
                </a:tc>
                <a:tc>
                  <a:txBody>
                    <a:bodyPr/>
                    <a:lstStyle/>
                    <a:p>
                      <a:pPr algn="ctr" fontAlgn="b"/>
                      <a:r>
                        <a:rPr lang="nl-NL" sz="1600" b="1" u="none" strike="noStrike">
                          <a:effectLst/>
                        </a:rPr>
                        <a:t>49,50%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49,50%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0%</a:t>
                      </a:r>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endParaRPr lang="nl-NL" sz="1600" b="1" i="0" u="none" strike="noStrike">
                        <a:solidFill>
                          <a:srgbClr val="000000"/>
                        </a:solidFill>
                        <a:effectLst/>
                        <a:latin typeface="Calibri" panose="020F0502020204030204" pitchFamily="34" charset="0"/>
                      </a:endParaRPr>
                    </a:p>
                  </a:txBody>
                  <a:tcPr marL="7144" marR="7144" marT="7144" marB="0" anchor="b"/>
                </a:tc>
                <a:tc>
                  <a:txBody>
                    <a:bodyPr/>
                    <a:lstStyle/>
                    <a:p>
                      <a:pPr algn="ctr" fontAlgn="b"/>
                      <a:r>
                        <a:rPr lang="nl-NL" sz="1600" b="1" u="none" strike="noStrike">
                          <a:effectLst/>
                        </a:rPr>
                        <a:t>49,50%</a:t>
                      </a:r>
                      <a:endParaRPr lang="nl-NL" sz="1600" b="1" i="0" u="none" strike="noStrike">
                        <a:solidFill>
                          <a:srgbClr val="000000"/>
                        </a:solidFill>
                        <a:effectLst/>
                        <a:latin typeface="Calibri" panose="020F0502020204030204" pitchFamily="34" charset="0"/>
                      </a:endParaRPr>
                    </a:p>
                  </a:txBody>
                  <a:tcPr marL="7144" marR="7144" marT="7144" marB="0" anchor="b"/>
                </a:tc>
                <a:extLst>
                  <a:ext uri="{0D108BD9-81ED-4DB2-BD59-A6C34878D82A}">
                    <a16:rowId xmlns:a16="http://schemas.microsoft.com/office/drawing/2014/main" val="1163943150"/>
                  </a:ext>
                </a:extLst>
              </a:tr>
            </a:tbl>
          </a:graphicData>
        </a:graphic>
      </p:graphicFrame>
      <p:sp>
        <p:nvSpPr>
          <p:cNvPr id="3" name="Tijdelijke aanduiding voor dianummer 2">
            <a:extLst>
              <a:ext uri="{FF2B5EF4-FFF2-40B4-BE49-F238E27FC236}">
                <a16:creationId xmlns:a16="http://schemas.microsoft.com/office/drawing/2014/main" id="{F218F3D8-016D-415E-AEA3-B91FCCE78B88}"/>
              </a:ext>
            </a:extLst>
          </p:cNvPr>
          <p:cNvSpPr>
            <a:spLocks noGrp="1"/>
          </p:cNvSpPr>
          <p:nvPr>
            <p:ph type="sldNum" sz="quarter" idx="12"/>
          </p:nvPr>
        </p:nvSpPr>
        <p:spPr/>
        <p:txBody>
          <a:bodyPr/>
          <a:lstStyle/>
          <a:p>
            <a:fld id="{1B711724-EDDF-4DA8-8969-4B579FA07C1C}" type="slidenum">
              <a:rPr lang="nl-NL" smtClean="0"/>
              <a:t>6</a:t>
            </a:fld>
            <a:endParaRPr lang="nl-NL"/>
          </a:p>
        </p:txBody>
      </p:sp>
    </p:spTree>
    <p:extLst>
      <p:ext uri="{BB962C8B-B14F-4D97-AF65-F5344CB8AC3E}">
        <p14:creationId xmlns:p14="http://schemas.microsoft.com/office/powerpoint/2010/main" val="1094253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31552-CB4C-44EC-A2C8-86B33969F14A}"/>
              </a:ext>
            </a:extLst>
          </p:cNvPr>
          <p:cNvSpPr>
            <a:spLocks noGrp="1"/>
          </p:cNvSpPr>
          <p:nvPr>
            <p:ph type="title"/>
          </p:nvPr>
        </p:nvSpPr>
        <p:spPr/>
        <p:txBody>
          <a:bodyPr/>
          <a:lstStyle/>
          <a:p>
            <a:r>
              <a:rPr lang="nl-NL"/>
              <a:t>Gevolgen minimumloon (bruto-netto)</a:t>
            </a:r>
          </a:p>
        </p:txBody>
      </p:sp>
      <p:graphicFrame>
        <p:nvGraphicFramePr>
          <p:cNvPr id="4" name="Tabel 4">
            <a:extLst>
              <a:ext uri="{FF2B5EF4-FFF2-40B4-BE49-F238E27FC236}">
                <a16:creationId xmlns:a16="http://schemas.microsoft.com/office/drawing/2014/main" id="{3F976F9E-A1F5-4F9C-99EE-1A10236507C4}"/>
              </a:ext>
            </a:extLst>
          </p:cNvPr>
          <p:cNvGraphicFramePr>
            <a:graphicFrameLocks noGrp="1"/>
          </p:cNvGraphicFramePr>
          <p:nvPr>
            <p:ph idx="1"/>
            <p:extLst>
              <p:ext uri="{D42A27DB-BD31-4B8C-83A1-F6EECF244321}">
                <p14:modId xmlns:p14="http://schemas.microsoft.com/office/powerpoint/2010/main" val="1162684875"/>
              </p:ext>
            </p:extLst>
          </p:nvPr>
        </p:nvGraphicFramePr>
        <p:xfrm>
          <a:off x="838200" y="1852736"/>
          <a:ext cx="9732264" cy="3514792"/>
        </p:xfrm>
        <a:graphic>
          <a:graphicData uri="http://schemas.openxmlformats.org/drawingml/2006/table">
            <a:tbl>
              <a:tblPr firstRow="1" bandRow="1">
                <a:tableStyleId>{5C22544A-7EE6-4342-B048-85BDC9FD1C3A}</a:tableStyleId>
              </a:tblPr>
              <a:tblGrid>
                <a:gridCol w="3244088">
                  <a:extLst>
                    <a:ext uri="{9D8B030D-6E8A-4147-A177-3AD203B41FA5}">
                      <a16:colId xmlns:a16="http://schemas.microsoft.com/office/drawing/2014/main" val="2682500512"/>
                    </a:ext>
                  </a:extLst>
                </a:gridCol>
                <a:gridCol w="3244088">
                  <a:extLst>
                    <a:ext uri="{9D8B030D-6E8A-4147-A177-3AD203B41FA5}">
                      <a16:colId xmlns:a16="http://schemas.microsoft.com/office/drawing/2014/main" val="4170021832"/>
                    </a:ext>
                  </a:extLst>
                </a:gridCol>
                <a:gridCol w="3244088">
                  <a:extLst>
                    <a:ext uri="{9D8B030D-6E8A-4147-A177-3AD203B41FA5}">
                      <a16:colId xmlns:a16="http://schemas.microsoft.com/office/drawing/2014/main" val="1262578156"/>
                    </a:ext>
                  </a:extLst>
                </a:gridCol>
              </a:tblGrid>
              <a:tr h="869638">
                <a:tc>
                  <a:txBody>
                    <a:bodyPr/>
                    <a:lstStyle/>
                    <a:p>
                      <a:endParaRPr lang="nl-NL" sz="2000"/>
                    </a:p>
                  </a:txBody>
                  <a:tcPr marL="68580" marR="68580" marT="34290" marB="34290"/>
                </a:tc>
                <a:tc>
                  <a:txBody>
                    <a:bodyPr/>
                    <a:lstStyle/>
                    <a:p>
                      <a:pPr algn="ctr"/>
                      <a:r>
                        <a:rPr lang="nl-NL" sz="2000"/>
                        <a:t>2021</a:t>
                      </a:r>
                    </a:p>
                  </a:txBody>
                  <a:tcPr marL="68580" marR="68580" marT="34290" marB="34290"/>
                </a:tc>
                <a:tc>
                  <a:txBody>
                    <a:bodyPr/>
                    <a:lstStyle/>
                    <a:p>
                      <a:pPr algn="ctr"/>
                      <a:r>
                        <a:rPr lang="nl-NL" sz="2000"/>
                        <a:t>2022</a:t>
                      </a:r>
                    </a:p>
                  </a:txBody>
                  <a:tcPr marL="68580" marR="68580" marT="34290" marB="34290"/>
                </a:tc>
                <a:extLst>
                  <a:ext uri="{0D108BD9-81ED-4DB2-BD59-A6C34878D82A}">
                    <a16:rowId xmlns:a16="http://schemas.microsoft.com/office/drawing/2014/main" val="1504876431"/>
                  </a:ext>
                </a:extLst>
              </a:tr>
              <a:tr h="881718">
                <a:tc>
                  <a:txBody>
                    <a:bodyPr/>
                    <a:lstStyle/>
                    <a:p>
                      <a:r>
                        <a:rPr lang="nl-NL" sz="2000"/>
                        <a:t>Brutoloon</a:t>
                      </a:r>
                    </a:p>
                  </a:txBody>
                  <a:tcPr marL="68580" marR="68580" marT="34290" marB="34290"/>
                </a:tc>
                <a:tc>
                  <a:txBody>
                    <a:bodyPr/>
                    <a:lstStyle/>
                    <a:p>
                      <a:pPr algn="ctr"/>
                      <a:r>
                        <a:rPr lang="nl-NL" sz="2000"/>
                        <a:t>1.684,80</a:t>
                      </a:r>
                    </a:p>
                  </a:txBody>
                  <a:tcPr marL="68580" marR="68580" marT="34290" marB="34290"/>
                </a:tc>
                <a:tc>
                  <a:txBody>
                    <a:bodyPr/>
                    <a:lstStyle/>
                    <a:p>
                      <a:pPr algn="ctr"/>
                      <a:r>
                        <a:rPr lang="nl-NL" sz="2000"/>
                        <a:t>1.701,00</a:t>
                      </a:r>
                    </a:p>
                  </a:txBody>
                  <a:tcPr marL="68580" marR="68580" marT="34290" marB="34290"/>
                </a:tc>
                <a:extLst>
                  <a:ext uri="{0D108BD9-81ED-4DB2-BD59-A6C34878D82A}">
                    <a16:rowId xmlns:a16="http://schemas.microsoft.com/office/drawing/2014/main" val="523226781"/>
                  </a:ext>
                </a:extLst>
              </a:tr>
              <a:tr h="881718">
                <a:tc>
                  <a:txBody>
                    <a:bodyPr/>
                    <a:lstStyle/>
                    <a:p>
                      <a:r>
                        <a:rPr lang="nl-NL" sz="2000"/>
                        <a:t>Loonheffing</a:t>
                      </a:r>
                    </a:p>
                  </a:txBody>
                  <a:tcPr marL="68580" marR="68580" marT="34290" marB="34290"/>
                </a:tc>
                <a:tc>
                  <a:txBody>
                    <a:bodyPr/>
                    <a:lstStyle/>
                    <a:p>
                      <a:pPr algn="ctr"/>
                      <a:r>
                        <a:rPr lang="nl-NL" sz="2000"/>
                        <a:t>107,42</a:t>
                      </a:r>
                    </a:p>
                  </a:txBody>
                  <a:tcPr marL="68580" marR="68580" marT="34290" marB="34290"/>
                </a:tc>
                <a:tc>
                  <a:txBody>
                    <a:bodyPr/>
                    <a:lstStyle/>
                    <a:p>
                      <a:pPr algn="ctr"/>
                      <a:r>
                        <a:rPr lang="nl-NL" sz="2000"/>
                        <a:t>113,17</a:t>
                      </a:r>
                    </a:p>
                  </a:txBody>
                  <a:tcPr marL="68580" marR="68580" marT="34290" marB="34290"/>
                </a:tc>
                <a:extLst>
                  <a:ext uri="{0D108BD9-81ED-4DB2-BD59-A6C34878D82A}">
                    <a16:rowId xmlns:a16="http://schemas.microsoft.com/office/drawing/2014/main" val="3846732722"/>
                  </a:ext>
                </a:extLst>
              </a:tr>
              <a:tr h="881718">
                <a:tc>
                  <a:txBody>
                    <a:bodyPr/>
                    <a:lstStyle/>
                    <a:p>
                      <a:r>
                        <a:rPr lang="nl-NL" sz="2000"/>
                        <a:t>Nettoloon</a:t>
                      </a:r>
                    </a:p>
                  </a:txBody>
                  <a:tcPr marL="68580" marR="68580" marT="34290" marB="34290"/>
                </a:tc>
                <a:tc>
                  <a:txBody>
                    <a:bodyPr/>
                    <a:lstStyle/>
                    <a:p>
                      <a:pPr algn="ctr"/>
                      <a:r>
                        <a:rPr lang="nl-NL" sz="2000"/>
                        <a:t>1.577,38</a:t>
                      </a:r>
                    </a:p>
                  </a:txBody>
                  <a:tcPr marL="68580" marR="68580" marT="34290" marB="34290"/>
                </a:tc>
                <a:tc>
                  <a:txBody>
                    <a:bodyPr/>
                    <a:lstStyle/>
                    <a:p>
                      <a:pPr algn="ctr"/>
                      <a:r>
                        <a:rPr lang="nl-NL" sz="2000"/>
                        <a:t>1.587,83</a:t>
                      </a:r>
                    </a:p>
                  </a:txBody>
                  <a:tcPr marL="68580" marR="68580" marT="34290" marB="34290"/>
                </a:tc>
                <a:extLst>
                  <a:ext uri="{0D108BD9-81ED-4DB2-BD59-A6C34878D82A}">
                    <a16:rowId xmlns:a16="http://schemas.microsoft.com/office/drawing/2014/main" val="2764813023"/>
                  </a:ext>
                </a:extLst>
              </a:tr>
            </a:tbl>
          </a:graphicData>
        </a:graphic>
      </p:graphicFrame>
      <p:sp>
        <p:nvSpPr>
          <p:cNvPr id="3" name="Tijdelijke aanduiding voor dianummer 2">
            <a:extLst>
              <a:ext uri="{FF2B5EF4-FFF2-40B4-BE49-F238E27FC236}">
                <a16:creationId xmlns:a16="http://schemas.microsoft.com/office/drawing/2014/main" id="{8B7BC2C5-DA4E-4011-B039-2FDAD3CF3C09}"/>
              </a:ext>
            </a:extLst>
          </p:cNvPr>
          <p:cNvSpPr>
            <a:spLocks noGrp="1"/>
          </p:cNvSpPr>
          <p:nvPr>
            <p:ph type="sldNum" sz="quarter" idx="12"/>
          </p:nvPr>
        </p:nvSpPr>
        <p:spPr/>
        <p:txBody>
          <a:bodyPr/>
          <a:lstStyle/>
          <a:p>
            <a:fld id="{1B711724-EDDF-4DA8-8969-4B579FA07C1C}" type="slidenum">
              <a:rPr lang="nl-NL" smtClean="0"/>
              <a:t>7</a:t>
            </a:fld>
            <a:endParaRPr lang="nl-NL"/>
          </a:p>
        </p:txBody>
      </p:sp>
    </p:spTree>
    <p:extLst>
      <p:ext uri="{BB962C8B-B14F-4D97-AF65-F5344CB8AC3E}">
        <p14:creationId xmlns:p14="http://schemas.microsoft.com/office/powerpoint/2010/main" val="17516089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2C598B-FDA2-4EC7-B804-F133BDB66AC9}"/>
              </a:ext>
            </a:extLst>
          </p:cNvPr>
          <p:cNvSpPr>
            <a:spLocks noGrp="1"/>
          </p:cNvSpPr>
          <p:nvPr>
            <p:ph type="title"/>
          </p:nvPr>
        </p:nvSpPr>
        <p:spPr/>
        <p:txBody>
          <a:bodyPr/>
          <a:lstStyle/>
          <a:p>
            <a:r>
              <a:rPr lang="nl-NL"/>
              <a:t>Nettolonen </a:t>
            </a:r>
            <a:r>
              <a:rPr lang="nl-NL" dirty="0"/>
              <a:t>2022 </a:t>
            </a:r>
            <a:r>
              <a:rPr lang="nl-NL" dirty="0" err="1"/>
              <a:t>vs</a:t>
            </a:r>
            <a:r>
              <a:rPr lang="nl-NL" dirty="0"/>
              <a:t> </a:t>
            </a:r>
            <a:r>
              <a:rPr lang="nl-NL"/>
              <a:t>2021 (geen </a:t>
            </a:r>
            <a:r>
              <a:rPr lang="nl-NL" err="1"/>
              <a:t>bter</a:t>
            </a:r>
            <a:r>
              <a:rPr lang="nl-NL"/>
              <a:t>)</a:t>
            </a:r>
          </a:p>
        </p:txBody>
      </p:sp>
      <p:graphicFrame>
        <p:nvGraphicFramePr>
          <p:cNvPr id="4" name="Tabel 4">
            <a:extLst>
              <a:ext uri="{FF2B5EF4-FFF2-40B4-BE49-F238E27FC236}">
                <a16:creationId xmlns:a16="http://schemas.microsoft.com/office/drawing/2014/main" id="{4E0E70D1-FF8C-4F50-ACFB-47C81691EA6D}"/>
              </a:ext>
            </a:extLst>
          </p:cNvPr>
          <p:cNvGraphicFramePr>
            <a:graphicFrameLocks noGrp="1"/>
          </p:cNvGraphicFramePr>
          <p:nvPr>
            <p:ph idx="1"/>
            <p:extLst>
              <p:ext uri="{D42A27DB-BD31-4B8C-83A1-F6EECF244321}">
                <p14:modId xmlns:p14="http://schemas.microsoft.com/office/powerpoint/2010/main" val="1517321774"/>
              </p:ext>
            </p:extLst>
          </p:nvPr>
        </p:nvGraphicFramePr>
        <p:xfrm>
          <a:off x="838200" y="1679511"/>
          <a:ext cx="9695688" cy="4336438"/>
        </p:xfrm>
        <a:graphic>
          <a:graphicData uri="http://schemas.openxmlformats.org/drawingml/2006/table">
            <a:tbl>
              <a:tblPr firstRow="1" bandRow="1">
                <a:tableStyleId>{5C22544A-7EE6-4342-B048-85BDC9FD1C3A}</a:tableStyleId>
              </a:tblPr>
              <a:tblGrid>
                <a:gridCol w="2423922">
                  <a:extLst>
                    <a:ext uri="{9D8B030D-6E8A-4147-A177-3AD203B41FA5}">
                      <a16:colId xmlns:a16="http://schemas.microsoft.com/office/drawing/2014/main" val="1038273022"/>
                    </a:ext>
                  </a:extLst>
                </a:gridCol>
                <a:gridCol w="2423922">
                  <a:extLst>
                    <a:ext uri="{9D8B030D-6E8A-4147-A177-3AD203B41FA5}">
                      <a16:colId xmlns:a16="http://schemas.microsoft.com/office/drawing/2014/main" val="4147271108"/>
                    </a:ext>
                  </a:extLst>
                </a:gridCol>
                <a:gridCol w="2423922">
                  <a:extLst>
                    <a:ext uri="{9D8B030D-6E8A-4147-A177-3AD203B41FA5}">
                      <a16:colId xmlns:a16="http://schemas.microsoft.com/office/drawing/2014/main" val="2263595450"/>
                    </a:ext>
                  </a:extLst>
                </a:gridCol>
                <a:gridCol w="2423922">
                  <a:extLst>
                    <a:ext uri="{9D8B030D-6E8A-4147-A177-3AD203B41FA5}">
                      <a16:colId xmlns:a16="http://schemas.microsoft.com/office/drawing/2014/main" val="345725542"/>
                    </a:ext>
                  </a:extLst>
                </a:gridCol>
              </a:tblGrid>
              <a:tr h="602638">
                <a:tc>
                  <a:txBody>
                    <a:bodyPr/>
                    <a:lstStyle/>
                    <a:p>
                      <a:pPr algn="ctr"/>
                      <a:r>
                        <a:rPr lang="nl-NL" sz="2000"/>
                        <a:t>Loon</a:t>
                      </a:r>
                    </a:p>
                  </a:txBody>
                  <a:tcPr marL="68580" marR="68580" marT="34290" marB="34290"/>
                </a:tc>
                <a:tc>
                  <a:txBody>
                    <a:bodyPr/>
                    <a:lstStyle/>
                    <a:p>
                      <a:pPr algn="ctr"/>
                      <a:r>
                        <a:rPr lang="nl-NL" sz="2000"/>
                        <a:t>2022</a:t>
                      </a:r>
                    </a:p>
                  </a:txBody>
                  <a:tcPr marL="68580" marR="68580" marT="34290" marB="34290"/>
                </a:tc>
                <a:tc>
                  <a:txBody>
                    <a:bodyPr/>
                    <a:lstStyle/>
                    <a:p>
                      <a:pPr algn="ctr"/>
                      <a:r>
                        <a:rPr lang="nl-NL" sz="2000"/>
                        <a:t>2021</a:t>
                      </a:r>
                    </a:p>
                  </a:txBody>
                  <a:tcPr marL="68580" marR="68580" marT="34290" marB="34290"/>
                </a:tc>
                <a:tc>
                  <a:txBody>
                    <a:bodyPr/>
                    <a:lstStyle/>
                    <a:p>
                      <a:pPr algn="ctr"/>
                      <a:r>
                        <a:rPr lang="nl-NL" sz="2000"/>
                        <a:t>Verschil</a:t>
                      </a:r>
                    </a:p>
                  </a:txBody>
                  <a:tcPr marL="68580" marR="68580" marT="34290" marB="34290"/>
                </a:tc>
                <a:extLst>
                  <a:ext uri="{0D108BD9-81ED-4DB2-BD59-A6C34878D82A}">
                    <a16:rowId xmlns:a16="http://schemas.microsoft.com/office/drawing/2014/main" val="3126400477"/>
                  </a:ext>
                </a:extLst>
              </a:tr>
              <a:tr h="346943">
                <a:tc>
                  <a:txBody>
                    <a:bodyPr/>
                    <a:lstStyle/>
                    <a:p>
                      <a:pPr algn="ctr"/>
                      <a:r>
                        <a:rPr lang="nl-NL" sz="2000"/>
                        <a:t>1.000</a:t>
                      </a:r>
                    </a:p>
                  </a:txBody>
                  <a:tcPr marL="68580" marR="68580" marT="34290" marB="34290"/>
                </a:tc>
                <a:tc>
                  <a:txBody>
                    <a:bodyPr/>
                    <a:lstStyle/>
                    <a:p>
                      <a:pPr algn="ctr"/>
                      <a:r>
                        <a:rPr lang="nl-NL" sz="2000"/>
                        <a:t>947,33</a:t>
                      </a:r>
                    </a:p>
                  </a:txBody>
                  <a:tcPr marL="68580" marR="68580" marT="34290" marB="34290"/>
                </a:tc>
                <a:tc>
                  <a:txBody>
                    <a:bodyPr/>
                    <a:lstStyle/>
                    <a:p>
                      <a:pPr algn="ctr"/>
                      <a:r>
                        <a:rPr lang="nl-NL" sz="2000"/>
                        <a:t>949,50</a:t>
                      </a:r>
                    </a:p>
                  </a:txBody>
                  <a:tcPr marL="68580" marR="68580" marT="34290" marB="34290"/>
                </a:tc>
                <a:tc>
                  <a:txBody>
                    <a:bodyPr/>
                    <a:lstStyle/>
                    <a:p>
                      <a:pPr algn="ctr"/>
                      <a:r>
                        <a:rPr lang="nl-NL" sz="2000">
                          <a:highlight>
                            <a:srgbClr val="FF0000"/>
                          </a:highlight>
                        </a:rPr>
                        <a:t>- 2,17</a:t>
                      </a:r>
                    </a:p>
                  </a:txBody>
                  <a:tcPr marL="68580" marR="68580" marT="34290" marB="34290"/>
                </a:tc>
                <a:extLst>
                  <a:ext uri="{0D108BD9-81ED-4DB2-BD59-A6C34878D82A}">
                    <a16:rowId xmlns:a16="http://schemas.microsoft.com/office/drawing/2014/main" val="2314818635"/>
                  </a:ext>
                </a:extLst>
              </a:tr>
              <a:tr h="346943">
                <a:tc>
                  <a:txBody>
                    <a:bodyPr/>
                    <a:lstStyle/>
                    <a:p>
                      <a:pPr algn="ctr"/>
                      <a:r>
                        <a:rPr lang="nl-NL" sz="2000"/>
                        <a:t>2.000</a:t>
                      </a:r>
                    </a:p>
                  </a:txBody>
                  <a:tcPr marL="68580" marR="68580" marT="34290" marB="34290"/>
                </a:tc>
                <a:tc>
                  <a:txBody>
                    <a:bodyPr/>
                    <a:lstStyle/>
                    <a:p>
                      <a:pPr algn="ctr"/>
                      <a:r>
                        <a:rPr lang="nl-NL" sz="2000"/>
                        <a:t>1.813,25</a:t>
                      </a:r>
                    </a:p>
                  </a:txBody>
                  <a:tcPr marL="68580" marR="68580" marT="34290" marB="34290"/>
                </a:tc>
                <a:tc>
                  <a:txBody>
                    <a:bodyPr/>
                    <a:lstStyle/>
                    <a:p>
                      <a:pPr algn="ctr"/>
                      <a:r>
                        <a:rPr lang="nl-NL" sz="2000"/>
                        <a:t>1.805,17</a:t>
                      </a:r>
                    </a:p>
                  </a:txBody>
                  <a:tcPr marL="68580" marR="68580" marT="34290" marB="34290"/>
                </a:tc>
                <a:tc>
                  <a:txBody>
                    <a:bodyPr/>
                    <a:lstStyle/>
                    <a:p>
                      <a:pPr algn="ctr"/>
                      <a:r>
                        <a:rPr lang="nl-NL" sz="2000"/>
                        <a:t>8,08</a:t>
                      </a:r>
                    </a:p>
                  </a:txBody>
                  <a:tcPr marL="68580" marR="68580" marT="34290" marB="34290"/>
                </a:tc>
                <a:extLst>
                  <a:ext uri="{0D108BD9-81ED-4DB2-BD59-A6C34878D82A}">
                    <a16:rowId xmlns:a16="http://schemas.microsoft.com/office/drawing/2014/main" val="2333295206"/>
                  </a:ext>
                </a:extLst>
              </a:tr>
              <a:tr h="346943">
                <a:tc>
                  <a:txBody>
                    <a:bodyPr/>
                    <a:lstStyle/>
                    <a:p>
                      <a:pPr algn="ctr"/>
                      <a:r>
                        <a:rPr lang="nl-NL" sz="2000"/>
                        <a:t>3.000</a:t>
                      </a:r>
                    </a:p>
                  </a:txBody>
                  <a:tcPr marL="68580" marR="68580" marT="34290" marB="34290"/>
                </a:tc>
                <a:tc>
                  <a:txBody>
                    <a:bodyPr/>
                    <a:lstStyle/>
                    <a:p>
                      <a:pPr algn="ctr"/>
                      <a:r>
                        <a:rPr lang="nl-NL" sz="2000"/>
                        <a:t>2.409,25</a:t>
                      </a:r>
                    </a:p>
                  </a:txBody>
                  <a:tcPr marL="68580" marR="68580" marT="34290" marB="34290"/>
                </a:tc>
                <a:tc>
                  <a:txBody>
                    <a:bodyPr/>
                    <a:lstStyle/>
                    <a:p>
                      <a:pPr algn="ctr"/>
                      <a:r>
                        <a:rPr lang="nl-NL" sz="2000"/>
                        <a:t>2.399,33</a:t>
                      </a:r>
                    </a:p>
                  </a:txBody>
                  <a:tcPr marL="68580" marR="68580" marT="34290" marB="34290"/>
                </a:tc>
                <a:tc>
                  <a:txBody>
                    <a:bodyPr/>
                    <a:lstStyle/>
                    <a:p>
                      <a:pPr algn="ctr"/>
                      <a:r>
                        <a:rPr lang="nl-NL" sz="2000"/>
                        <a:t>9,92</a:t>
                      </a:r>
                    </a:p>
                  </a:txBody>
                  <a:tcPr marL="68580" marR="68580" marT="34290" marB="34290"/>
                </a:tc>
                <a:extLst>
                  <a:ext uri="{0D108BD9-81ED-4DB2-BD59-A6C34878D82A}">
                    <a16:rowId xmlns:a16="http://schemas.microsoft.com/office/drawing/2014/main" val="3198921512"/>
                  </a:ext>
                </a:extLst>
              </a:tr>
              <a:tr h="346943">
                <a:tc>
                  <a:txBody>
                    <a:bodyPr/>
                    <a:lstStyle/>
                    <a:p>
                      <a:pPr algn="ctr"/>
                      <a:r>
                        <a:rPr lang="nl-NL" sz="2000"/>
                        <a:t>4.000</a:t>
                      </a:r>
                    </a:p>
                  </a:txBody>
                  <a:tcPr marL="68580" marR="68580" marT="34290" marB="34290"/>
                </a:tc>
                <a:tc>
                  <a:txBody>
                    <a:bodyPr/>
                    <a:lstStyle/>
                    <a:p>
                      <a:pPr algn="ctr"/>
                      <a:r>
                        <a:rPr lang="nl-NL" sz="2000"/>
                        <a:t>2.925,50</a:t>
                      </a:r>
                    </a:p>
                  </a:txBody>
                  <a:tcPr marL="68580" marR="68580" marT="34290" marB="34290"/>
                </a:tc>
                <a:tc>
                  <a:txBody>
                    <a:bodyPr/>
                    <a:lstStyle/>
                    <a:p>
                      <a:pPr algn="ctr"/>
                      <a:r>
                        <a:rPr lang="nl-NL" sz="2000"/>
                        <a:t>2.908,92</a:t>
                      </a:r>
                    </a:p>
                  </a:txBody>
                  <a:tcPr marL="68580" marR="68580" marT="34290" marB="34290"/>
                </a:tc>
                <a:tc>
                  <a:txBody>
                    <a:bodyPr/>
                    <a:lstStyle/>
                    <a:p>
                      <a:pPr algn="ctr"/>
                      <a:r>
                        <a:rPr lang="nl-NL" sz="2000"/>
                        <a:t>16,58</a:t>
                      </a:r>
                    </a:p>
                  </a:txBody>
                  <a:tcPr marL="68580" marR="68580" marT="34290" marB="34290"/>
                </a:tc>
                <a:extLst>
                  <a:ext uri="{0D108BD9-81ED-4DB2-BD59-A6C34878D82A}">
                    <a16:rowId xmlns:a16="http://schemas.microsoft.com/office/drawing/2014/main" val="3586626254"/>
                  </a:ext>
                </a:extLst>
              </a:tr>
              <a:tr h="346943">
                <a:tc>
                  <a:txBody>
                    <a:bodyPr/>
                    <a:lstStyle/>
                    <a:p>
                      <a:pPr algn="ctr"/>
                      <a:r>
                        <a:rPr lang="nl-NL" sz="2000"/>
                        <a:t>5.000</a:t>
                      </a:r>
                    </a:p>
                  </a:txBody>
                  <a:tcPr marL="68580" marR="68580" marT="34290" marB="34290"/>
                </a:tc>
                <a:tc>
                  <a:txBody>
                    <a:bodyPr/>
                    <a:lstStyle/>
                    <a:p>
                      <a:pPr algn="ctr"/>
                      <a:r>
                        <a:rPr lang="nl-NL" sz="2000"/>
                        <a:t>3.434,67</a:t>
                      </a:r>
                    </a:p>
                  </a:txBody>
                  <a:tcPr marL="68580" marR="68580" marT="34290" marB="34290"/>
                </a:tc>
                <a:tc>
                  <a:txBody>
                    <a:bodyPr/>
                    <a:lstStyle/>
                    <a:p>
                      <a:pPr algn="ctr"/>
                      <a:r>
                        <a:rPr lang="nl-NL" sz="2000"/>
                        <a:t>3.416,50</a:t>
                      </a:r>
                    </a:p>
                  </a:txBody>
                  <a:tcPr marL="68580" marR="68580" marT="34290" marB="34290"/>
                </a:tc>
                <a:tc>
                  <a:txBody>
                    <a:bodyPr/>
                    <a:lstStyle/>
                    <a:p>
                      <a:pPr algn="ctr"/>
                      <a:r>
                        <a:rPr lang="nl-NL" sz="2000"/>
                        <a:t>18,17</a:t>
                      </a:r>
                    </a:p>
                  </a:txBody>
                  <a:tcPr marL="68580" marR="68580" marT="34290" marB="34290"/>
                </a:tc>
                <a:extLst>
                  <a:ext uri="{0D108BD9-81ED-4DB2-BD59-A6C34878D82A}">
                    <a16:rowId xmlns:a16="http://schemas.microsoft.com/office/drawing/2014/main" val="2808499054"/>
                  </a:ext>
                </a:extLst>
              </a:tr>
              <a:tr h="346943">
                <a:tc>
                  <a:txBody>
                    <a:bodyPr/>
                    <a:lstStyle/>
                    <a:p>
                      <a:pPr algn="ctr"/>
                      <a:r>
                        <a:rPr lang="nl-NL" sz="2000"/>
                        <a:t>6.000</a:t>
                      </a:r>
                    </a:p>
                  </a:txBody>
                  <a:tcPr marL="68580" marR="68580" marT="34290" marB="34290"/>
                </a:tc>
                <a:tc>
                  <a:txBody>
                    <a:bodyPr/>
                    <a:lstStyle/>
                    <a:p>
                      <a:pPr algn="ctr"/>
                      <a:r>
                        <a:rPr lang="nl-NL" sz="2000"/>
                        <a:t>3.932,17</a:t>
                      </a:r>
                    </a:p>
                  </a:txBody>
                  <a:tcPr marL="68580" marR="68580" marT="34290" marB="34290"/>
                </a:tc>
                <a:tc>
                  <a:txBody>
                    <a:bodyPr/>
                    <a:lstStyle/>
                    <a:p>
                      <a:pPr algn="ctr"/>
                      <a:r>
                        <a:rPr lang="nl-NL" sz="2000"/>
                        <a:t>3.907,58</a:t>
                      </a:r>
                    </a:p>
                  </a:txBody>
                  <a:tcPr marL="68580" marR="68580" marT="34290" marB="34290"/>
                </a:tc>
                <a:tc>
                  <a:txBody>
                    <a:bodyPr/>
                    <a:lstStyle/>
                    <a:p>
                      <a:pPr algn="ctr"/>
                      <a:r>
                        <a:rPr lang="nl-NL" sz="2000"/>
                        <a:t>24,59</a:t>
                      </a:r>
                    </a:p>
                  </a:txBody>
                  <a:tcPr marL="68580" marR="68580" marT="34290" marB="34290"/>
                </a:tc>
                <a:extLst>
                  <a:ext uri="{0D108BD9-81ED-4DB2-BD59-A6C34878D82A}">
                    <a16:rowId xmlns:a16="http://schemas.microsoft.com/office/drawing/2014/main" val="1101475985"/>
                  </a:ext>
                </a:extLst>
              </a:tr>
              <a:tr h="346943">
                <a:tc>
                  <a:txBody>
                    <a:bodyPr/>
                    <a:lstStyle/>
                    <a:p>
                      <a:pPr algn="ctr"/>
                      <a:r>
                        <a:rPr lang="nl-NL" sz="2000"/>
                        <a:t>7.000</a:t>
                      </a:r>
                    </a:p>
                  </a:txBody>
                  <a:tcPr marL="68580" marR="68580" marT="34290" marB="34290"/>
                </a:tc>
                <a:tc>
                  <a:txBody>
                    <a:bodyPr/>
                    <a:lstStyle/>
                    <a:p>
                      <a:pPr algn="ctr"/>
                      <a:r>
                        <a:rPr lang="nl-NL" sz="2000"/>
                        <a:t>4.379,08</a:t>
                      </a:r>
                    </a:p>
                  </a:txBody>
                  <a:tcPr marL="68580" marR="68580" marT="34290" marB="34290"/>
                </a:tc>
                <a:tc>
                  <a:txBody>
                    <a:bodyPr/>
                    <a:lstStyle/>
                    <a:p>
                      <a:pPr algn="ctr"/>
                      <a:r>
                        <a:rPr lang="nl-NL" sz="2000"/>
                        <a:t>4.353,08</a:t>
                      </a:r>
                    </a:p>
                  </a:txBody>
                  <a:tcPr marL="68580" marR="68580" marT="34290" marB="34290"/>
                </a:tc>
                <a:tc>
                  <a:txBody>
                    <a:bodyPr/>
                    <a:lstStyle/>
                    <a:p>
                      <a:pPr algn="ctr"/>
                      <a:r>
                        <a:rPr lang="nl-NL" sz="2000"/>
                        <a:t>26,00</a:t>
                      </a:r>
                    </a:p>
                  </a:txBody>
                  <a:tcPr marL="68580" marR="68580" marT="34290" marB="34290"/>
                </a:tc>
                <a:extLst>
                  <a:ext uri="{0D108BD9-81ED-4DB2-BD59-A6C34878D82A}">
                    <a16:rowId xmlns:a16="http://schemas.microsoft.com/office/drawing/2014/main" val="295938255"/>
                  </a:ext>
                </a:extLst>
              </a:tr>
              <a:tr h="346943">
                <a:tc>
                  <a:txBody>
                    <a:bodyPr/>
                    <a:lstStyle/>
                    <a:p>
                      <a:pPr algn="ctr"/>
                      <a:r>
                        <a:rPr lang="nl-NL" sz="2000"/>
                        <a:t>8.000</a:t>
                      </a:r>
                    </a:p>
                  </a:txBody>
                  <a:tcPr marL="68580" marR="68580" marT="34290" marB="34290"/>
                </a:tc>
                <a:tc>
                  <a:txBody>
                    <a:bodyPr/>
                    <a:lstStyle/>
                    <a:p>
                      <a:pPr algn="ctr"/>
                      <a:r>
                        <a:rPr lang="nl-NL" sz="2000"/>
                        <a:t>4.826,08</a:t>
                      </a:r>
                    </a:p>
                  </a:txBody>
                  <a:tcPr marL="68580" marR="68580" marT="34290" marB="34290"/>
                </a:tc>
                <a:tc>
                  <a:txBody>
                    <a:bodyPr/>
                    <a:lstStyle/>
                    <a:p>
                      <a:pPr algn="ctr"/>
                      <a:r>
                        <a:rPr lang="nl-NL" sz="2000"/>
                        <a:t>4.798,67</a:t>
                      </a:r>
                    </a:p>
                  </a:txBody>
                  <a:tcPr marL="68580" marR="68580" marT="34290" marB="34290"/>
                </a:tc>
                <a:tc>
                  <a:txBody>
                    <a:bodyPr/>
                    <a:lstStyle/>
                    <a:p>
                      <a:pPr algn="ctr"/>
                      <a:r>
                        <a:rPr lang="nl-NL" sz="2000"/>
                        <a:t>27,41</a:t>
                      </a:r>
                    </a:p>
                  </a:txBody>
                  <a:tcPr marL="68580" marR="68580" marT="34290" marB="34290"/>
                </a:tc>
                <a:extLst>
                  <a:ext uri="{0D108BD9-81ED-4DB2-BD59-A6C34878D82A}">
                    <a16:rowId xmlns:a16="http://schemas.microsoft.com/office/drawing/2014/main" val="1915679909"/>
                  </a:ext>
                </a:extLst>
              </a:tr>
              <a:tr h="346943">
                <a:tc>
                  <a:txBody>
                    <a:bodyPr/>
                    <a:lstStyle/>
                    <a:p>
                      <a:pPr algn="ctr"/>
                      <a:r>
                        <a:rPr lang="nl-NL" sz="2000"/>
                        <a:t>9.000</a:t>
                      </a:r>
                    </a:p>
                  </a:txBody>
                  <a:tcPr marL="68580" marR="68580" marT="34290" marB="34290"/>
                </a:tc>
                <a:tc>
                  <a:txBody>
                    <a:bodyPr/>
                    <a:lstStyle/>
                    <a:p>
                      <a:pPr algn="ctr"/>
                      <a:r>
                        <a:rPr lang="nl-NL" sz="2000"/>
                        <a:t>5.270,58</a:t>
                      </a:r>
                    </a:p>
                  </a:txBody>
                  <a:tcPr marL="68580" marR="68580" marT="34290" marB="34290"/>
                </a:tc>
                <a:tc>
                  <a:txBody>
                    <a:bodyPr/>
                    <a:lstStyle/>
                    <a:p>
                      <a:pPr algn="ctr"/>
                      <a:r>
                        <a:rPr lang="nl-NL" sz="2000"/>
                        <a:t>5.253,08</a:t>
                      </a:r>
                    </a:p>
                  </a:txBody>
                  <a:tcPr marL="68580" marR="68580" marT="34290" marB="34290"/>
                </a:tc>
                <a:tc>
                  <a:txBody>
                    <a:bodyPr/>
                    <a:lstStyle/>
                    <a:p>
                      <a:pPr algn="ctr"/>
                      <a:r>
                        <a:rPr lang="nl-NL" sz="2000"/>
                        <a:t>17,51</a:t>
                      </a:r>
                    </a:p>
                  </a:txBody>
                  <a:tcPr marL="68580" marR="68580" marT="34290" marB="34290"/>
                </a:tc>
                <a:extLst>
                  <a:ext uri="{0D108BD9-81ED-4DB2-BD59-A6C34878D82A}">
                    <a16:rowId xmlns:a16="http://schemas.microsoft.com/office/drawing/2014/main" val="910574444"/>
                  </a:ext>
                </a:extLst>
              </a:tr>
              <a:tr h="346943">
                <a:tc>
                  <a:txBody>
                    <a:bodyPr/>
                    <a:lstStyle/>
                    <a:p>
                      <a:pPr algn="ctr"/>
                      <a:r>
                        <a:rPr lang="nl-NL" sz="2000"/>
                        <a:t>10.000</a:t>
                      </a:r>
                    </a:p>
                  </a:txBody>
                  <a:tcPr marL="68580" marR="68580" marT="34290" marB="34290"/>
                </a:tc>
                <a:tc>
                  <a:txBody>
                    <a:bodyPr/>
                    <a:lstStyle/>
                    <a:p>
                      <a:pPr algn="ctr"/>
                      <a:r>
                        <a:rPr lang="nl-NL" sz="2000"/>
                        <a:t>5.769,00</a:t>
                      </a:r>
                    </a:p>
                  </a:txBody>
                  <a:tcPr marL="68580" marR="68580" marT="34290" marB="34290"/>
                </a:tc>
                <a:tc>
                  <a:txBody>
                    <a:bodyPr/>
                    <a:lstStyle/>
                    <a:p>
                      <a:pPr algn="ctr"/>
                      <a:r>
                        <a:rPr lang="nl-NL" sz="2000"/>
                        <a:t>5.758,08</a:t>
                      </a:r>
                    </a:p>
                  </a:txBody>
                  <a:tcPr marL="68580" marR="68580" marT="34290" marB="34290"/>
                </a:tc>
                <a:tc>
                  <a:txBody>
                    <a:bodyPr/>
                    <a:lstStyle/>
                    <a:p>
                      <a:pPr algn="ctr"/>
                      <a:r>
                        <a:rPr lang="nl-NL" sz="2000"/>
                        <a:t>10,93</a:t>
                      </a:r>
                    </a:p>
                  </a:txBody>
                  <a:tcPr marL="68580" marR="68580" marT="34290" marB="34290"/>
                </a:tc>
                <a:extLst>
                  <a:ext uri="{0D108BD9-81ED-4DB2-BD59-A6C34878D82A}">
                    <a16:rowId xmlns:a16="http://schemas.microsoft.com/office/drawing/2014/main" val="1767683062"/>
                  </a:ext>
                </a:extLst>
              </a:tr>
            </a:tbl>
          </a:graphicData>
        </a:graphic>
      </p:graphicFrame>
      <p:sp>
        <p:nvSpPr>
          <p:cNvPr id="3" name="Tijdelijke aanduiding voor dianummer 2">
            <a:extLst>
              <a:ext uri="{FF2B5EF4-FFF2-40B4-BE49-F238E27FC236}">
                <a16:creationId xmlns:a16="http://schemas.microsoft.com/office/drawing/2014/main" id="{8CA8A8B6-AD40-4C77-9F44-4C6B6D24C8E8}"/>
              </a:ext>
            </a:extLst>
          </p:cNvPr>
          <p:cNvSpPr>
            <a:spLocks noGrp="1"/>
          </p:cNvSpPr>
          <p:nvPr>
            <p:ph type="sldNum" sz="quarter" idx="12"/>
          </p:nvPr>
        </p:nvSpPr>
        <p:spPr/>
        <p:txBody>
          <a:bodyPr/>
          <a:lstStyle/>
          <a:p>
            <a:fld id="{1B711724-EDDF-4DA8-8969-4B579FA07C1C}" type="slidenum">
              <a:rPr lang="nl-NL" smtClean="0"/>
              <a:t>8</a:t>
            </a:fld>
            <a:endParaRPr lang="nl-NL"/>
          </a:p>
        </p:txBody>
      </p:sp>
    </p:spTree>
    <p:extLst>
      <p:ext uri="{BB962C8B-B14F-4D97-AF65-F5344CB8AC3E}">
        <p14:creationId xmlns:p14="http://schemas.microsoft.com/office/powerpoint/2010/main" val="2718269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3CD289-A6B6-49E4-B266-8E1082DC6F4D}"/>
              </a:ext>
            </a:extLst>
          </p:cNvPr>
          <p:cNvSpPr>
            <a:spLocks noGrp="1"/>
          </p:cNvSpPr>
          <p:nvPr>
            <p:ph type="title"/>
          </p:nvPr>
        </p:nvSpPr>
        <p:spPr/>
        <p:txBody>
          <a:bodyPr/>
          <a:lstStyle/>
          <a:p>
            <a:r>
              <a:rPr lang="nl-NL"/>
              <a:t>Premies werknemersverzekeringen</a:t>
            </a:r>
          </a:p>
        </p:txBody>
      </p:sp>
      <p:graphicFrame>
        <p:nvGraphicFramePr>
          <p:cNvPr id="4" name="Tabel 4">
            <a:extLst>
              <a:ext uri="{FF2B5EF4-FFF2-40B4-BE49-F238E27FC236}">
                <a16:creationId xmlns:a16="http://schemas.microsoft.com/office/drawing/2014/main" id="{0B521699-FADF-4671-9633-DABB52CABA35}"/>
              </a:ext>
            </a:extLst>
          </p:cNvPr>
          <p:cNvGraphicFramePr>
            <a:graphicFrameLocks noGrp="1"/>
          </p:cNvGraphicFramePr>
          <p:nvPr>
            <p:ph idx="1"/>
            <p:extLst>
              <p:ext uri="{D42A27DB-BD31-4B8C-83A1-F6EECF244321}">
                <p14:modId xmlns:p14="http://schemas.microsoft.com/office/powerpoint/2010/main" val="275482639"/>
              </p:ext>
            </p:extLst>
          </p:nvPr>
        </p:nvGraphicFramePr>
        <p:xfrm>
          <a:off x="609600" y="1340767"/>
          <a:ext cx="10972800" cy="4685555"/>
        </p:xfrm>
        <a:graphic>
          <a:graphicData uri="http://schemas.openxmlformats.org/drawingml/2006/table">
            <a:tbl>
              <a:tblPr firstRow="1" bandRow="1">
                <a:tableStyleId>{5C22544A-7EE6-4342-B048-85BDC9FD1C3A}</a:tableStyleId>
              </a:tblPr>
              <a:tblGrid>
                <a:gridCol w="5689558">
                  <a:extLst>
                    <a:ext uri="{9D8B030D-6E8A-4147-A177-3AD203B41FA5}">
                      <a16:colId xmlns:a16="http://schemas.microsoft.com/office/drawing/2014/main" val="1479339716"/>
                    </a:ext>
                  </a:extLst>
                </a:gridCol>
                <a:gridCol w="2104613">
                  <a:extLst>
                    <a:ext uri="{9D8B030D-6E8A-4147-A177-3AD203B41FA5}">
                      <a16:colId xmlns:a16="http://schemas.microsoft.com/office/drawing/2014/main" val="2572408327"/>
                    </a:ext>
                  </a:extLst>
                </a:gridCol>
                <a:gridCol w="3178629">
                  <a:extLst>
                    <a:ext uri="{9D8B030D-6E8A-4147-A177-3AD203B41FA5}">
                      <a16:colId xmlns:a16="http://schemas.microsoft.com/office/drawing/2014/main" val="3497485739"/>
                    </a:ext>
                  </a:extLst>
                </a:gridCol>
              </a:tblGrid>
              <a:tr h="381791">
                <a:tc>
                  <a:txBody>
                    <a:bodyPr/>
                    <a:lstStyle/>
                    <a:p>
                      <a:endParaRPr lang="nl-NL"/>
                    </a:p>
                  </a:txBody>
                  <a:tcPr/>
                </a:tc>
                <a:tc>
                  <a:txBody>
                    <a:bodyPr/>
                    <a:lstStyle/>
                    <a:p>
                      <a:pPr algn="ctr"/>
                      <a:r>
                        <a:rPr lang="nl-NL"/>
                        <a:t>2022</a:t>
                      </a:r>
                    </a:p>
                  </a:txBody>
                  <a:tcPr/>
                </a:tc>
                <a:tc>
                  <a:txBody>
                    <a:bodyPr/>
                    <a:lstStyle/>
                    <a:p>
                      <a:pPr algn="ctr"/>
                      <a:r>
                        <a:rPr lang="nl-NL" b="1"/>
                        <a:t>2021</a:t>
                      </a:r>
                    </a:p>
                  </a:txBody>
                  <a:tcPr/>
                </a:tc>
                <a:extLst>
                  <a:ext uri="{0D108BD9-81ED-4DB2-BD59-A6C34878D82A}">
                    <a16:rowId xmlns:a16="http://schemas.microsoft.com/office/drawing/2014/main" val="3273338613"/>
                  </a:ext>
                </a:extLst>
              </a:tr>
              <a:tr h="701046">
                <a:tc>
                  <a:txBody>
                    <a:bodyPr/>
                    <a:lstStyle/>
                    <a:p>
                      <a:r>
                        <a:rPr lang="nl-NL" err="1"/>
                        <a:t>AwF</a:t>
                      </a:r>
                      <a:r>
                        <a:rPr lang="nl-NL"/>
                        <a:t>-hoog</a:t>
                      </a:r>
                    </a:p>
                    <a:p>
                      <a:r>
                        <a:rPr lang="nl-NL" err="1"/>
                        <a:t>AwF</a:t>
                      </a:r>
                      <a:r>
                        <a:rPr lang="nl-NL"/>
                        <a:t>-laag</a:t>
                      </a:r>
                    </a:p>
                  </a:txBody>
                  <a:tcPr/>
                </a:tc>
                <a:tc>
                  <a:txBody>
                    <a:bodyPr/>
                    <a:lstStyle/>
                    <a:p>
                      <a:pPr algn="ctr"/>
                      <a:r>
                        <a:rPr lang="nl-NL"/>
                        <a:t>7,20%  </a:t>
                      </a:r>
                    </a:p>
                    <a:p>
                      <a:pPr algn="ctr"/>
                      <a:r>
                        <a:rPr lang="nl-NL"/>
                        <a:t>2,20%</a:t>
                      </a:r>
                    </a:p>
                  </a:txBody>
                  <a:tcPr/>
                </a:tc>
                <a:tc>
                  <a:txBody>
                    <a:bodyPr/>
                    <a:lstStyle/>
                    <a:p>
                      <a:pPr algn="ctr"/>
                      <a:r>
                        <a:rPr lang="nl-NL" b="1"/>
                        <a:t>7,70% / 5,34%</a:t>
                      </a:r>
                    </a:p>
                    <a:p>
                      <a:pPr algn="ctr"/>
                      <a:r>
                        <a:rPr lang="nl-NL" b="1"/>
                        <a:t>2,70% / 0,34%</a:t>
                      </a:r>
                    </a:p>
                  </a:txBody>
                  <a:tcPr/>
                </a:tc>
                <a:extLst>
                  <a:ext uri="{0D108BD9-81ED-4DB2-BD59-A6C34878D82A}">
                    <a16:rowId xmlns:a16="http://schemas.microsoft.com/office/drawing/2014/main" val="1611691"/>
                  </a:ext>
                </a:extLst>
              </a:tr>
              <a:tr h="387093">
                <a:tc>
                  <a:txBody>
                    <a:bodyPr/>
                    <a:lstStyle/>
                    <a:p>
                      <a:r>
                        <a:rPr lang="nl-NL" err="1"/>
                        <a:t>AoF</a:t>
                      </a:r>
                      <a:r>
                        <a:rPr lang="nl-NL"/>
                        <a:t>-premie (laag)</a:t>
                      </a:r>
                    </a:p>
                    <a:p>
                      <a:r>
                        <a:rPr lang="nl-NL" err="1"/>
                        <a:t>AoF</a:t>
                      </a:r>
                      <a:r>
                        <a:rPr lang="nl-NL"/>
                        <a:t>-premie (hoog)</a:t>
                      </a:r>
                    </a:p>
                  </a:txBody>
                  <a:tcPr/>
                </a:tc>
                <a:tc>
                  <a:txBody>
                    <a:bodyPr/>
                    <a:lstStyle/>
                    <a:p>
                      <a:pPr algn="ctr"/>
                      <a:r>
                        <a:rPr lang="nl-NL"/>
                        <a:t>5,49%</a:t>
                      </a:r>
                    </a:p>
                    <a:p>
                      <a:pPr algn="ctr"/>
                      <a:r>
                        <a:rPr lang="nl-NL"/>
                        <a:t>7,05% </a:t>
                      </a:r>
                    </a:p>
                  </a:txBody>
                  <a:tcPr/>
                </a:tc>
                <a:tc>
                  <a:txBody>
                    <a:bodyPr/>
                    <a:lstStyle/>
                    <a:p>
                      <a:pPr algn="ctr"/>
                      <a:r>
                        <a:rPr lang="nl-NL" b="1"/>
                        <a:t>7,03%</a:t>
                      </a:r>
                    </a:p>
                    <a:p>
                      <a:pPr algn="ctr"/>
                      <a:r>
                        <a:rPr lang="nl-NL" b="1"/>
                        <a:t>7,03%</a:t>
                      </a:r>
                    </a:p>
                  </a:txBody>
                  <a:tcPr/>
                </a:tc>
                <a:extLst>
                  <a:ext uri="{0D108BD9-81ED-4DB2-BD59-A6C34878D82A}">
                    <a16:rowId xmlns:a16="http://schemas.microsoft.com/office/drawing/2014/main" val="1815833781"/>
                  </a:ext>
                </a:extLst>
              </a:tr>
              <a:tr h="387093">
                <a:tc>
                  <a:txBody>
                    <a:bodyPr/>
                    <a:lstStyle/>
                    <a:p>
                      <a:r>
                        <a:rPr lang="nl-NL"/>
                        <a:t>Uniforme opslag kinderopvang</a:t>
                      </a:r>
                    </a:p>
                  </a:txBody>
                  <a:tcPr/>
                </a:tc>
                <a:tc>
                  <a:txBody>
                    <a:bodyPr/>
                    <a:lstStyle/>
                    <a:p>
                      <a:pPr algn="ctr"/>
                      <a:r>
                        <a:rPr lang="nl-NL"/>
                        <a:t>0,5%</a:t>
                      </a:r>
                    </a:p>
                  </a:txBody>
                  <a:tcPr/>
                </a:tc>
                <a:tc>
                  <a:txBody>
                    <a:bodyPr/>
                    <a:lstStyle/>
                    <a:p>
                      <a:pPr algn="ctr"/>
                      <a:r>
                        <a:rPr lang="nl-NL" b="1"/>
                        <a:t>0,5%</a:t>
                      </a:r>
                    </a:p>
                  </a:txBody>
                  <a:tcPr/>
                </a:tc>
                <a:extLst>
                  <a:ext uri="{0D108BD9-81ED-4DB2-BD59-A6C34878D82A}">
                    <a16:rowId xmlns:a16="http://schemas.microsoft.com/office/drawing/2014/main" val="3291370928"/>
                  </a:ext>
                </a:extLst>
              </a:tr>
              <a:tr h="387093">
                <a:tc>
                  <a:txBody>
                    <a:bodyPr/>
                    <a:lstStyle/>
                    <a:p>
                      <a:r>
                        <a:rPr lang="nl-NL" err="1"/>
                        <a:t>Whk</a:t>
                      </a:r>
                      <a:r>
                        <a:rPr lang="nl-NL"/>
                        <a:t>. </a:t>
                      </a:r>
                      <a:r>
                        <a:rPr lang="nl-NL" err="1"/>
                        <a:t>diff</a:t>
                      </a:r>
                      <a:r>
                        <a:rPr lang="nl-NL"/>
                        <a:t>. Rekenpremie</a:t>
                      </a:r>
                    </a:p>
                    <a:p>
                      <a:r>
                        <a:rPr lang="nl-NL"/>
                        <a:t>WGA / ZW</a:t>
                      </a:r>
                    </a:p>
                  </a:txBody>
                  <a:tcPr/>
                </a:tc>
                <a:tc>
                  <a:txBody>
                    <a:bodyPr/>
                    <a:lstStyle/>
                    <a:p>
                      <a:pPr algn="ctr"/>
                      <a:r>
                        <a:rPr lang="nl-NL"/>
                        <a:t>1,52%</a:t>
                      </a:r>
                    </a:p>
                    <a:p>
                      <a:pPr algn="ctr"/>
                      <a:r>
                        <a:rPr lang="nl-NL"/>
                        <a:t>0,84% / 0,68%</a:t>
                      </a:r>
                    </a:p>
                  </a:txBody>
                  <a:tcPr/>
                </a:tc>
                <a:tc>
                  <a:txBody>
                    <a:bodyPr/>
                    <a:lstStyle/>
                    <a:p>
                      <a:pPr algn="ctr"/>
                      <a:r>
                        <a:rPr lang="nl-NL" b="1"/>
                        <a:t>1,36%</a:t>
                      </a:r>
                    </a:p>
                  </a:txBody>
                  <a:tcPr/>
                </a:tc>
                <a:extLst>
                  <a:ext uri="{0D108BD9-81ED-4DB2-BD59-A6C34878D82A}">
                    <a16:rowId xmlns:a16="http://schemas.microsoft.com/office/drawing/2014/main" val="13023774"/>
                  </a:ext>
                </a:extLst>
              </a:tr>
              <a:tr h="387093">
                <a:tc>
                  <a:txBody>
                    <a:bodyPr/>
                    <a:lstStyle/>
                    <a:p>
                      <a:r>
                        <a:rPr lang="nl-NL"/>
                        <a:t>Ufo-premie</a:t>
                      </a:r>
                    </a:p>
                  </a:txBody>
                  <a:tcPr/>
                </a:tc>
                <a:tc>
                  <a:txBody>
                    <a:bodyPr/>
                    <a:lstStyle/>
                    <a:p>
                      <a:pPr algn="ctr"/>
                      <a:r>
                        <a:rPr lang="nl-NL"/>
                        <a:t>0,68%</a:t>
                      </a:r>
                    </a:p>
                  </a:txBody>
                  <a:tcPr/>
                </a:tc>
                <a:tc>
                  <a:txBody>
                    <a:bodyPr/>
                    <a:lstStyle/>
                    <a:p>
                      <a:pPr algn="ctr"/>
                      <a:r>
                        <a:rPr lang="nl-NL" b="1"/>
                        <a:t>0,68%</a:t>
                      </a:r>
                    </a:p>
                  </a:txBody>
                  <a:tcPr/>
                </a:tc>
                <a:extLst>
                  <a:ext uri="{0D108BD9-81ED-4DB2-BD59-A6C34878D82A}">
                    <a16:rowId xmlns:a16="http://schemas.microsoft.com/office/drawing/2014/main" val="3867815394"/>
                  </a:ext>
                </a:extLst>
              </a:tr>
              <a:tr h="387093">
                <a:tc>
                  <a:txBody>
                    <a:bodyPr/>
                    <a:lstStyle/>
                    <a:p>
                      <a:r>
                        <a:rPr lang="nl-NL"/>
                        <a:t>PAWW-premie</a:t>
                      </a:r>
                    </a:p>
                  </a:txBody>
                  <a:tcPr/>
                </a:tc>
                <a:tc>
                  <a:txBody>
                    <a:bodyPr/>
                    <a:lstStyle/>
                    <a:p>
                      <a:pPr algn="ctr"/>
                      <a:r>
                        <a:rPr lang="nl-NL">
                          <a:highlight>
                            <a:srgbClr val="FFFF00"/>
                          </a:highlight>
                        </a:rPr>
                        <a:t>?%</a:t>
                      </a:r>
                    </a:p>
                  </a:txBody>
                  <a:tcPr/>
                </a:tc>
                <a:tc>
                  <a:txBody>
                    <a:bodyPr/>
                    <a:lstStyle/>
                    <a:p>
                      <a:pPr algn="ctr"/>
                      <a:r>
                        <a:rPr lang="nl-NL" b="1" dirty="0"/>
                        <a:t>0,40%</a:t>
                      </a:r>
                    </a:p>
                  </a:txBody>
                  <a:tcPr/>
                </a:tc>
                <a:extLst>
                  <a:ext uri="{0D108BD9-81ED-4DB2-BD59-A6C34878D82A}">
                    <a16:rowId xmlns:a16="http://schemas.microsoft.com/office/drawing/2014/main" val="1373791073"/>
                  </a:ext>
                </a:extLst>
              </a:tr>
              <a:tr h="387093">
                <a:tc>
                  <a:txBody>
                    <a:bodyPr/>
                    <a:lstStyle/>
                    <a:p>
                      <a:r>
                        <a:rPr lang="nl-NL" err="1"/>
                        <a:t>ZvW</a:t>
                      </a:r>
                      <a:endParaRPr lang="nl-NL"/>
                    </a:p>
                  </a:txBody>
                  <a:tcPr/>
                </a:tc>
                <a:tc>
                  <a:txBody>
                    <a:bodyPr/>
                    <a:lstStyle/>
                    <a:p>
                      <a:pPr algn="ctr"/>
                      <a:r>
                        <a:rPr lang="nl-NL"/>
                        <a:t>6,70%</a:t>
                      </a:r>
                    </a:p>
                  </a:txBody>
                  <a:tcPr/>
                </a:tc>
                <a:tc>
                  <a:txBody>
                    <a:bodyPr/>
                    <a:lstStyle/>
                    <a:p>
                      <a:pPr algn="ctr"/>
                      <a:r>
                        <a:rPr lang="nl-NL" b="1"/>
                        <a:t>7,00%</a:t>
                      </a:r>
                    </a:p>
                  </a:txBody>
                  <a:tcPr/>
                </a:tc>
                <a:extLst>
                  <a:ext uri="{0D108BD9-81ED-4DB2-BD59-A6C34878D82A}">
                    <a16:rowId xmlns:a16="http://schemas.microsoft.com/office/drawing/2014/main" val="184564934"/>
                  </a:ext>
                </a:extLst>
              </a:tr>
              <a:tr h="387093">
                <a:tc>
                  <a:txBody>
                    <a:bodyPr/>
                    <a:lstStyle/>
                    <a:p>
                      <a:r>
                        <a:rPr lang="nl-NL" err="1"/>
                        <a:t>ZvW</a:t>
                      </a:r>
                      <a:r>
                        <a:rPr lang="nl-NL"/>
                        <a:t>-laag</a:t>
                      </a:r>
                    </a:p>
                  </a:txBody>
                  <a:tcPr/>
                </a:tc>
                <a:tc>
                  <a:txBody>
                    <a:bodyPr/>
                    <a:lstStyle/>
                    <a:p>
                      <a:pPr algn="ctr"/>
                      <a:r>
                        <a:rPr lang="nl-NL"/>
                        <a:t>5,45%</a:t>
                      </a:r>
                    </a:p>
                  </a:txBody>
                  <a:tcPr/>
                </a:tc>
                <a:tc>
                  <a:txBody>
                    <a:bodyPr/>
                    <a:lstStyle/>
                    <a:p>
                      <a:pPr algn="ctr"/>
                      <a:r>
                        <a:rPr lang="nl-NL" b="1"/>
                        <a:t>5,75%</a:t>
                      </a:r>
                    </a:p>
                  </a:txBody>
                  <a:tcPr/>
                </a:tc>
                <a:extLst>
                  <a:ext uri="{0D108BD9-81ED-4DB2-BD59-A6C34878D82A}">
                    <a16:rowId xmlns:a16="http://schemas.microsoft.com/office/drawing/2014/main" val="1708732333"/>
                  </a:ext>
                </a:extLst>
              </a:tr>
              <a:tr h="387093">
                <a:tc>
                  <a:txBody>
                    <a:bodyPr/>
                    <a:lstStyle/>
                    <a:p>
                      <a:r>
                        <a:rPr lang="nl-NL"/>
                        <a:t>Maximum premie-/bijdrageloon</a:t>
                      </a:r>
                    </a:p>
                  </a:txBody>
                  <a:tcPr/>
                </a:tc>
                <a:tc>
                  <a:txBody>
                    <a:bodyPr/>
                    <a:lstStyle/>
                    <a:p>
                      <a:pPr algn="ctr"/>
                      <a:r>
                        <a:rPr lang="nl-NL"/>
                        <a:t>59.267</a:t>
                      </a:r>
                    </a:p>
                  </a:txBody>
                  <a:tcPr/>
                </a:tc>
                <a:tc>
                  <a:txBody>
                    <a:bodyPr/>
                    <a:lstStyle/>
                    <a:p>
                      <a:pPr algn="ctr"/>
                      <a:r>
                        <a:rPr lang="nl-NL" b="1" dirty="0"/>
                        <a:t>58.311</a:t>
                      </a:r>
                    </a:p>
                  </a:txBody>
                  <a:tcPr/>
                </a:tc>
                <a:extLst>
                  <a:ext uri="{0D108BD9-81ED-4DB2-BD59-A6C34878D82A}">
                    <a16:rowId xmlns:a16="http://schemas.microsoft.com/office/drawing/2014/main" val="1924481280"/>
                  </a:ext>
                </a:extLst>
              </a:tr>
            </a:tbl>
          </a:graphicData>
        </a:graphic>
      </p:graphicFrame>
      <p:sp>
        <p:nvSpPr>
          <p:cNvPr id="3" name="Tijdelijke aanduiding voor dianummer 2">
            <a:extLst>
              <a:ext uri="{FF2B5EF4-FFF2-40B4-BE49-F238E27FC236}">
                <a16:creationId xmlns:a16="http://schemas.microsoft.com/office/drawing/2014/main" id="{7F6C63C1-F339-4CBD-AE93-70EF95E54690}"/>
              </a:ext>
            </a:extLst>
          </p:cNvPr>
          <p:cNvSpPr>
            <a:spLocks noGrp="1"/>
          </p:cNvSpPr>
          <p:nvPr>
            <p:ph type="sldNum" sz="quarter" idx="12"/>
          </p:nvPr>
        </p:nvSpPr>
        <p:spPr/>
        <p:txBody>
          <a:bodyPr/>
          <a:lstStyle/>
          <a:p>
            <a:fld id="{1B711724-EDDF-4DA8-8969-4B579FA07C1C}" type="slidenum">
              <a:rPr lang="nl-NL" smtClean="0"/>
              <a:t>9</a:t>
            </a:fld>
            <a:endParaRPr lang="nl-NL"/>
          </a:p>
        </p:txBody>
      </p:sp>
    </p:spTree>
    <p:extLst>
      <p:ext uri="{BB962C8B-B14F-4D97-AF65-F5344CB8AC3E}">
        <p14:creationId xmlns:p14="http://schemas.microsoft.com/office/powerpoint/2010/main" val="1188729440"/>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3322</Words>
  <Application>Microsoft Office PowerPoint</Application>
  <PresentationFormat>Breedbeeld</PresentationFormat>
  <Paragraphs>661</Paragraphs>
  <Slides>59</Slides>
  <Notes>1</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59</vt:i4>
      </vt:variant>
    </vt:vector>
  </HeadingPairs>
  <TitlesOfParts>
    <vt:vector size="65" baseType="lpstr">
      <vt:lpstr>Arial</vt:lpstr>
      <vt:lpstr>Calibri</vt:lpstr>
      <vt:lpstr>Calibri Light</vt:lpstr>
      <vt:lpstr>Helvetica</vt:lpstr>
      <vt:lpstr>Times</vt:lpstr>
      <vt:lpstr>Kantoorthema</vt:lpstr>
      <vt:lpstr>Actualiteiten werkgeverszaken</vt:lpstr>
      <vt:lpstr>Programma</vt:lpstr>
      <vt:lpstr>Prinsjesdag</vt:lpstr>
      <vt:lpstr>Kengetallen</vt:lpstr>
      <vt:lpstr>Heffingskorting</vt:lpstr>
      <vt:lpstr>Bijzonder tarief (voorlopig)</vt:lpstr>
      <vt:lpstr>Gevolgen minimumloon (bruto-netto)</vt:lpstr>
      <vt:lpstr>Nettolonen 2022 vs 2021 (geen bter)</vt:lpstr>
      <vt:lpstr>Premies werknemersverzekeringen</vt:lpstr>
      <vt:lpstr>Gedifferentieerde AOF-premie</vt:lpstr>
      <vt:lpstr>Auto van de zaak</vt:lpstr>
      <vt:lpstr>Bijtelling auto van de zaak</vt:lpstr>
      <vt:lpstr>Rekenvoorbeeld</vt:lpstr>
      <vt:lpstr>Aandelenoptieregeling</vt:lpstr>
      <vt:lpstr>Gebruikelijk loon regeling</vt:lpstr>
      <vt:lpstr>Werkkostenregeling</vt:lpstr>
      <vt:lpstr>Rekenvoorbeeld reiskosten (2021)</vt:lpstr>
      <vt:lpstr>Rekenvoorbeeld reiskosten (2022)</vt:lpstr>
      <vt:lpstr>Wijzigingen loonaangifte</vt:lpstr>
      <vt:lpstr>Kennisdocument IKV</vt:lpstr>
      <vt:lpstr>IKV – wat gaat er veranderen</vt:lpstr>
      <vt:lpstr>Wijzigingen 2022 en verder</vt:lpstr>
      <vt:lpstr>Premiedifferentiatie WW</vt:lpstr>
      <vt:lpstr>Voorbeeld 30% afwijking (2022)</vt:lpstr>
      <vt:lpstr>2e Voorbeeld 30% afwijking (2022)</vt:lpstr>
      <vt:lpstr>Herinvoering werktijdverkorting</vt:lpstr>
      <vt:lpstr>Compensatieregeling transitievergoeding</vt:lpstr>
      <vt:lpstr>Arbomaatregelen</vt:lpstr>
      <vt:lpstr>STAP-budget</vt:lpstr>
      <vt:lpstr>Actualiteiten</vt:lpstr>
      <vt:lpstr>Thuiswerken</vt:lpstr>
      <vt:lpstr>Recht op thuiswerken</vt:lpstr>
      <vt:lpstr>Verantwoordelijkheden werkgever</vt:lpstr>
      <vt:lpstr>Recht op thuiswerkvergoedingen</vt:lpstr>
      <vt:lpstr>Fiscaliteit thuiswerkvergoedingen</vt:lpstr>
      <vt:lpstr>Overige vergoedingen</vt:lpstr>
      <vt:lpstr>Uitruilen Fiets (1)  </vt:lpstr>
      <vt:lpstr>Fiets van de zaak</vt:lpstr>
      <vt:lpstr>Uitruilen Fiets (2) </vt:lpstr>
      <vt:lpstr>(uitwerking) Zwaarwerkregeling in de bouw</vt:lpstr>
      <vt:lpstr>Zwaarwerkregeling Bouw (2022)</vt:lpstr>
      <vt:lpstr>Verlofregelingen</vt:lpstr>
      <vt:lpstr>Geboorteverlof   (voor partner)</vt:lpstr>
      <vt:lpstr>Betaald ouderschapsverlof </vt:lpstr>
      <vt:lpstr>Oproepovereenkomst</vt:lpstr>
      <vt:lpstr>Gevolgen oproepovereenkomst</vt:lpstr>
      <vt:lpstr>(geen) Urenaanbod oproepkracht</vt:lpstr>
      <vt:lpstr>Ingeleende arbeidskrachten</vt:lpstr>
      <vt:lpstr>ZZP-ers</vt:lpstr>
      <vt:lpstr>Webmodule ‘beoordeling arbeidsrelatie’</vt:lpstr>
      <vt:lpstr>Vragenlijst</vt:lpstr>
      <vt:lpstr>Voorbeelden van vragen (met punten)</vt:lpstr>
      <vt:lpstr>ZZP-ers in het sociaal akkoord</vt:lpstr>
      <vt:lpstr>Recente jurisprudentie verzekeringsplicht</vt:lpstr>
      <vt:lpstr>Sociaal akkoord</vt:lpstr>
      <vt:lpstr>Sociaal akkoord</vt:lpstr>
      <vt:lpstr>Sociaal akkoord</vt:lpstr>
      <vt:lpstr>Bedankt voor uw aandacht !!!</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Actualiteiten werkgeverszaken</dc:title>
  <dc:creator>Roelof van Marrum</dc:creator>
  <cp:lastModifiedBy>Roelof van Marrum</cp:lastModifiedBy>
  <cp:revision>3</cp:revision>
  <dcterms:created xsi:type="dcterms:W3CDTF">2021-08-16T09:49:10Z</dcterms:created>
  <dcterms:modified xsi:type="dcterms:W3CDTF">2021-10-03T09:58:09Z</dcterms:modified>
</cp:coreProperties>
</file>