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4"/>
    <p:sldMasterId id="2147483772" r:id="rId5"/>
    <p:sldMasterId id="2147483713" r:id="rId6"/>
  </p:sldMasterIdLst>
  <p:notesMasterIdLst>
    <p:notesMasterId r:id="rId57"/>
  </p:notesMasterIdLst>
  <p:handoutMasterIdLst>
    <p:handoutMasterId r:id="rId58"/>
  </p:handoutMasterIdLst>
  <p:sldIdLst>
    <p:sldId id="258" r:id="rId7"/>
    <p:sldId id="373" r:id="rId8"/>
    <p:sldId id="359" r:id="rId9"/>
    <p:sldId id="361" r:id="rId10"/>
    <p:sldId id="376" r:id="rId11"/>
    <p:sldId id="362" r:id="rId12"/>
    <p:sldId id="363" r:id="rId13"/>
    <p:sldId id="364" r:id="rId14"/>
    <p:sldId id="365" r:id="rId15"/>
    <p:sldId id="366" r:id="rId16"/>
    <p:sldId id="367" r:id="rId17"/>
    <p:sldId id="369" r:id="rId18"/>
    <p:sldId id="368" r:id="rId19"/>
    <p:sldId id="370" r:id="rId20"/>
    <p:sldId id="371" r:id="rId21"/>
    <p:sldId id="372" r:id="rId22"/>
    <p:sldId id="338" r:id="rId23"/>
    <p:sldId id="310" r:id="rId24"/>
    <p:sldId id="345" r:id="rId25"/>
    <p:sldId id="328" r:id="rId26"/>
    <p:sldId id="308" r:id="rId27"/>
    <p:sldId id="347" r:id="rId28"/>
    <p:sldId id="309" r:id="rId29"/>
    <p:sldId id="312" r:id="rId30"/>
    <p:sldId id="356" r:id="rId31"/>
    <p:sldId id="351" r:id="rId32"/>
    <p:sldId id="350" r:id="rId33"/>
    <p:sldId id="314" r:id="rId34"/>
    <p:sldId id="336" r:id="rId35"/>
    <p:sldId id="313" r:id="rId36"/>
    <p:sldId id="335" r:id="rId37"/>
    <p:sldId id="334" r:id="rId38"/>
    <p:sldId id="322" r:id="rId39"/>
    <p:sldId id="321" r:id="rId40"/>
    <p:sldId id="357" r:id="rId41"/>
    <p:sldId id="320" r:id="rId42"/>
    <p:sldId id="319" r:id="rId43"/>
    <p:sldId id="343" r:id="rId44"/>
    <p:sldId id="339" r:id="rId45"/>
    <p:sldId id="333" r:id="rId46"/>
    <p:sldId id="358" r:id="rId47"/>
    <p:sldId id="317" r:id="rId48"/>
    <p:sldId id="330" r:id="rId49"/>
    <p:sldId id="331" r:id="rId50"/>
    <p:sldId id="318" r:id="rId51"/>
    <p:sldId id="316" r:id="rId52"/>
    <p:sldId id="315" r:id="rId53"/>
    <p:sldId id="324" r:id="rId54"/>
    <p:sldId id="327" r:id="rId55"/>
    <p:sldId id="284" r:id="rId56"/>
  </p:sldIdLst>
  <p:sldSz cx="9144000" cy="5143500" type="screen16x9"/>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dley Neill" initials="BN"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F2D7F"/>
    <a:srgbClr val="C8BEAF"/>
    <a:srgbClr val="DED8CF"/>
    <a:srgbClr val="E92841"/>
    <a:srgbClr val="9BD732"/>
    <a:srgbClr val="FF7D1E"/>
    <a:srgbClr val="00A7B5"/>
    <a:srgbClr val="3D1B6D"/>
    <a:srgbClr val="BBB19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41" autoAdjust="0"/>
    <p:restoredTop sz="60546" autoAdjust="0"/>
  </p:normalViewPr>
  <p:slideViewPr>
    <p:cSldViewPr snapToGrid="0" snapToObjects="1">
      <p:cViewPr varScale="1">
        <p:scale>
          <a:sx n="50" d="100"/>
          <a:sy n="50" d="100"/>
        </p:scale>
        <p:origin x="2000" y="28"/>
      </p:cViewPr>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72" d="100"/>
          <a:sy n="72" d="100"/>
        </p:scale>
        <p:origin x="4020" y="7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en-US" dirty="0"/>
          </a:p>
        </p:txBody>
      </p:sp>
      <p:sp>
        <p:nvSpPr>
          <p:cNvPr id="3" name="Date Placeholder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ABFD0ED4-3F2C-A44D-BF2A-70F28B4760E9}" type="datetimeFigureOut">
              <a:rPr lang="en-US" smtClean="0"/>
              <a:pPr/>
              <a:t>5/8/2023</a:t>
            </a:fld>
            <a:endParaRPr lang="en-US" dirty="0"/>
          </a:p>
        </p:txBody>
      </p:sp>
      <p:sp>
        <p:nvSpPr>
          <p:cNvPr id="4" name="Footer Placeholder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en-US" dirty="0"/>
          </a:p>
        </p:txBody>
      </p:sp>
    </p:spTree>
    <p:extLst>
      <p:ext uri="{BB962C8B-B14F-4D97-AF65-F5344CB8AC3E}">
        <p14:creationId xmlns:p14="http://schemas.microsoft.com/office/powerpoint/2010/main" val="1457784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en-US" dirty="0"/>
          </a:p>
        </p:txBody>
      </p:sp>
      <p:sp>
        <p:nvSpPr>
          <p:cNvPr id="3" name="Date Placeholder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AD0E53BD-8CD6-F647-884B-5A78FF9E62EE}" type="datetimeFigureOut">
              <a:rPr lang="en-US" smtClean="0"/>
              <a:pPr/>
              <a:t>5/8/2023</a:t>
            </a:fld>
            <a:endParaRPr lang="en-US" dirty="0"/>
          </a:p>
        </p:txBody>
      </p:sp>
      <p:sp>
        <p:nvSpPr>
          <p:cNvPr id="4" name="Slide Image Placeholder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5706" tIns="47854" rIns="95706" bIns="47854" rtlCol="0" anchor="ctr"/>
          <a:lstStyle/>
          <a:p>
            <a:endParaRPr lang="en-US" dirty="0"/>
          </a:p>
        </p:txBody>
      </p:sp>
      <p:sp>
        <p:nvSpPr>
          <p:cNvPr id="5" name="Notes Placeholder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7B8929E-C352-7849-9DF7-6A0F55DB2C3C}" type="slidenum">
              <a:rPr lang="en-US" smtClean="0"/>
              <a:pPr/>
              <a:t>‹nr.›</a:t>
            </a:fld>
            <a:endParaRPr lang="en-US" dirty="0"/>
          </a:p>
        </p:txBody>
      </p:sp>
    </p:spTree>
    <p:extLst>
      <p:ext uri="{BB962C8B-B14F-4D97-AF65-F5344CB8AC3E}">
        <p14:creationId xmlns:p14="http://schemas.microsoft.com/office/powerpoint/2010/main" val="41273182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1</a:t>
            </a:fld>
            <a:endParaRPr lang="en-US" dirty="0"/>
          </a:p>
        </p:txBody>
      </p:sp>
    </p:spTree>
    <p:extLst>
      <p:ext uri="{BB962C8B-B14F-4D97-AF65-F5344CB8AC3E}">
        <p14:creationId xmlns:p14="http://schemas.microsoft.com/office/powerpoint/2010/main" val="3466806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23</a:t>
            </a:fld>
            <a:endParaRPr lang="en-US" dirty="0"/>
          </a:p>
        </p:txBody>
      </p:sp>
    </p:spTree>
    <p:extLst>
      <p:ext uri="{BB962C8B-B14F-4D97-AF65-F5344CB8AC3E}">
        <p14:creationId xmlns:p14="http://schemas.microsoft.com/office/powerpoint/2010/main" val="3168388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24</a:t>
            </a:fld>
            <a:endParaRPr lang="en-US" dirty="0"/>
          </a:p>
        </p:txBody>
      </p:sp>
    </p:spTree>
    <p:extLst>
      <p:ext uri="{BB962C8B-B14F-4D97-AF65-F5344CB8AC3E}">
        <p14:creationId xmlns:p14="http://schemas.microsoft.com/office/powerpoint/2010/main" val="4088771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25</a:t>
            </a:fld>
            <a:endParaRPr lang="en-US" dirty="0"/>
          </a:p>
        </p:txBody>
      </p:sp>
    </p:spTree>
    <p:extLst>
      <p:ext uri="{BB962C8B-B14F-4D97-AF65-F5344CB8AC3E}">
        <p14:creationId xmlns:p14="http://schemas.microsoft.com/office/powerpoint/2010/main" val="3593361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26</a:t>
            </a:fld>
            <a:endParaRPr lang="en-US" dirty="0"/>
          </a:p>
        </p:txBody>
      </p:sp>
    </p:spTree>
    <p:extLst>
      <p:ext uri="{BB962C8B-B14F-4D97-AF65-F5344CB8AC3E}">
        <p14:creationId xmlns:p14="http://schemas.microsoft.com/office/powerpoint/2010/main" val="3725833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27</a:t>
            </a:fld>
            <a:endParaRPr lang="en-US" dirty="0"/>
          </a:p>
        </p:txBody>
      </p:sp>
    </p:spTree>
    <p:extLst>
      <p:ext uri="{BB962C8B-B14F-4D97-AF65-F5344CB8AC3E}">
        <p14:creationId xmlns:p14="http://schemas.microsoft.com/office/powerpoint/2010/main" val="3568727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endParaRPr lang="nl-NL" b="0" i="0" dirty="0">
              <a:solidFill>
                <a:srgbClr val="232323"/>
              </a:solidFill>
              <a:effectLst/>
              <a:latin typeface="Fira Sans" panose="020B0503050000020004" pitchFamily="34" charset="0"/>
            </a:endParaRPr>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28</a:t>
            </a:fld>
            <a:endParaRPr lang="en-US" dirty="0"/>
          </a:p>
        </p:txBody>
      </p:sp>
    </p:spTree>
    <p:extLst>
      <p:ext uri="{BB962C8B-B14F-4D97-AF65-F5344CB8AC3E}">
        <p14:creationId xmlns:p14="http://schemas.microsoft.com/office/powerpoint/2010/main" val="1124813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29</a:t>
            </a:fld>
            <a:endParaRPr lang="en-US" dirty="0"/>
          </a:p>
        </p:txBody>
      </p:sp>
    </p:spTree>
    <p:extLst>
      <p:ext uri="{BB962C8B-B14F-4D97-AF65-F5344CB8AC3E}">
        <p14:creationId xmlns:p14="http://schemas.microsoft.com/office/powerpoint/2010/main" val="354339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30</a:t>
            </a:fld>
            <a:endParaRPr lang="en-US" dirty="0"/>
          </a:p>
        </p:txBody>
      </p:sp>
    </p:spTree>
    <p:extLst>
      <p:ext uri="{BB962C8B-B14F-4D97-AF65-F5344CB8AC3E}">
        <p14:creationId xmlns:p14="http://schemas.microsoft.com/office/powerpoint/2010/main" val="25207905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31</a:t>
            </a:fld>
            <a:endParaRPr lang="en-US" dirty="0"/>
          </a:p>
        </p:txBody>
      </p:sp>
    </p:spTree>
    <p:extLst>
      <p:ext uri="{BB962C8B-B14F-4D97-AF65-F5344CB8AC3E}">
        <p14:creationId xmlns:p14="http://schemas.microsoft.com/office/powerpoint/2010/main" val="2030123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32</a:t>
            </a:fld>
            <a:endParaRPr lang="en-US" dirty="0"/>
          </a:p>
        </p:txBody>
      </p:sp>
    </p:spTree>
    <p:extLst>
      <p:ext uri="{BB962C8B-B14F-4D97-AF65-F5344CB8AC3E}">
        <p14:creationId xmlns:p14="http://schemas.microsoft.com/office/powerpoint/2010/main" val="4185635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b="1" dirty="0">
              <a:effectLst/>
            </a:endParaRPr>
          </a:p>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6</a:t>
            </a:fld>
            <a:endParaRPr lang="en-US" dirty="0"/>
          </a:p>
        </p:txBody>
      </p:sp>
    </p:spTree>
    <p:extLst>
      <p:ext uri="{BB962C8B-B14F-4D97-AF65-F5344CB8AC3E}">
        <p14:creationId xmlns:p14="http://schemas.microsoft.com/office/powerpoint/2010/main" val="693599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33</a:t>
            </a:fld>
            <a:endParaRPr lang="en-US" dirty="0"/>
          </a:p>
        </p:txBody>
      </p:sp>
    </p:spTree>
    <p:extLst>
      <p:ext uri="{BB962C8B-B14F-4D97-AF65-F5344CB8AC3E}">
        <p14:creationId xmlns:p14="http://schemas.microsoft.com/office/powerpoint/2010/main" val="12459717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34</a:t>
            </a:fld>
            <a:endParaRPr lang="en-US" dirty="0"/>
          </a:p>
        </p:txBody>
      </p:sp>
    </p:spTree>
    <p:extLst>
      <p:ext uri="{BB962C8B-B14F-4D97-AF65-F5344CB8AC3E}">
        <p14:creationId xmlns:p14="http://schemas.microsoft.com/office/powerpoint/2010/main" val="4172538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35</a:t>
            </a:fld>
            <a:endParaRPr lang="en-US" dirty="0"/>
          </a:p>
        </p:txBody>
      </p:sp>
    </p:spTree>
    <p:extLst>
      <p:ext uri="{BB962C8B-B14F-4D97-AF65-F5344CB8AC3E}">
        <p14:creationId xmlns:p14="http://schemas.microsoft.com/office/powerpoint/2010/main" val="2269175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36</a:t>
            </a:fld>
            <a:endParaRPr lang="en-US" dirty="0"/>
          </a:p>
        </p:txBody>
      </p:sp>
    </p:spTree>
    <p:extLst>
      <p:ext uri="{BB962C8B-B14F-4D97-AF65-F5344CB8AC3E}">
        <p14:creationId xmlns:p14="http://schemas.microsoft.com/office/powerpoint/2010/main" val="26920701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Verrekenen.</a:t>
            </a:r>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37</a:t>
            </a:fld>
            <a:endParaRPr lang="en-US" dirty="0"/>
          </a:p>
        </p:txBody>
      </p:sp>
    </p:spTree>
    <p:extLst>
      <p:ext uri="{BB962C8B-B14F-4D97-AF65-F5344CB8AC3E}">
        <p14:creationId xmlns:p14="http://schemas.microsoft.com/office/powerpoint/2010/main" val="7720836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endParaRPr lang="nl-NL" sz="1000"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38</a:t>
            </a:fld>
            <a:endParaRPr lang="en-US" dirty="0"/>
          </a:p>
        </p:txBody>
      </p:sp>
    </p:spTree>
    <p:extLst>
      <p:ext uri="{BB962C8B-B14F-4D97-AF65-F5344CB8AC3E}">
        <p14:creationId xmlns:p14="http://schemas.microsoft.com/office/powerpoint/2010/main" val="18684974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39</a:t>
            </a:fld>
            <a:endParaRPr lang="en-US" dirty="0"/>
          </a:p>
        </p:txBody>
      </p:sp>
    </p:spTree>
    <p:extLst>
      <p:ext uri="{BB962C8B-B14F-4D97-AF65-F5344CB8AC3E}">
        <p14:creationId xmlns:p14="http://schemas.microsoft.com/office/powerpoint/2010/main" val="24579859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40</a:t>
            </a:fld>
            <a:endParaRPr lang="en-US" dirty="0"/>
          </a:p>
        </p:txBody>
      </p:sp>
    </p:spTree>
    <p:extLst>
      <p:ext uri="{BB962C8B-B14F-4D97-AF65-F5344CB8AC3E}">
        <p14:creationId xmlns:p14="http://schemas.microsoft.com/office/powerpoint/2010/main" val="29122506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41</a:t>
            </a:fld>
            <a:endParaRPr lang="en-US" dirty="0"/>
          </a:p>
        </p:txBody>
      </p:sp>
    </p:spTree>
    <p:extLst>
      <p:ext uri="{BB962C8B-B14F-4D97-AF65-F5344CB8AC3E}">
        <p14:creationId xmlns:p14="http://schemas.microsoft.com/office/powerpoint/2010/main" val="22285506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b="1" kern="1200" dirty="0">
              <a:solidFill>
                <a:schemeClr val="tx1"/>
              </a:solidFill>
              <a:effectLst/>
              <a:latin typeface="Times New Roman" pitchFamily="18" charset="0"/>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42</a:t>
            </a:fld>
            <a:endParaRPr lang="en-US" dirty="0"/>
          </a:p>
        </p:txBody>
      </p:sp>
    </p:spTree>
    <p:extLst>
      <p:ext uri="{BB962C8B-B14F-4D97-AF65-F5344CB8AC3E}">
        <p14:creationId xmlns:p14="http://schemas.microsoft.com/office/powerpoint/2010/main" val="164674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7</a:t>
            </a:fld>
            <a:endParaRPr lang="en-US" dirty="0"/>
          </a:p>
        </p:txBody>
      </p:sp>
    </p:spTree>
    <p:extLst>
      <p:ext uri="{BB962C8B-B14F-4D97-AF65-F5344CB8AC3E}">
        <p14:creationId xmlns:p14="http://schemas.microsoft.com/office/powerpoint/2010/main" val="2870892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43</a:t>
            </a:fld>
            <a:endParaRPr lang="en-US" dirty="0"/>
          </a:p>
        </p:txBody>
      </p:sp>
    </p:spTree>
    <p:extLst>
      <p:ext uri="{BB962C8B-B14F-4D97-AF65-F5344CB8AC3E}">
        <p14:creationId xmlns:p14="http://schemas.microsoft.com/office/powerpoint/2010/main" val="29827096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600" dirty="0"/>
          </a:p>
          <a:p>
            <a:pPr marL="0" indent="0">
              <a:buNone/>
            </a:pPr>
            <a:endParaRPr lang="nl-NL" sz="1600" dirty="0"/>
          </a:p>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44</a:t>
            </a:fld>
            <a:endParaRPr lang="en-US" dirty="0"/>
          </a:p>
        </p:txBody>
      </p:sp>
    </p:spTree>
    <p:extLst>
      <p:ext uri="{BB962C8B-B14F-4D97-AF65-F5344CB8AC3E}">
        <p14:creationId xmlns:p14="http://schemas.microsoft.com/office/powerpoint/2010/main" val="28603260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45</a:t>
            </a:fld>
            <a:endParaRPr lang="en-US" dirty="0"/>
          </a:p>
        </p:txBody>
      </p:sp>
    </p:spTree>
    <p:extLst>
      <p:ext uri="{BB962C8B-B14F-4D97-AF65-F5344CB8AC3E}">
        <p14:creationId xmlns:p14="http://schemas.microsoft.com/office/powerpoint/2010/main" val="32433267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46</a:t>
            </a:fld>
            <a:endParaRPr lang="en-US" dirty="0"/>
          </a:p>
        </p:txBody>
      </p:sp>
    </p:spTree>
    <p:extLst>
      <p:ext uri="{BB962C8B-B14F-4D97-AF65-F5344CB8AC3E}">
        <p14:creationId xmlns:p14="http://schemas.microsoft.com/office/powerpoint/2010/main" val="41961825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47</a:t>
            </a:fld>
            <a:endParaRPr lang="en-US" dirty="0"/>
          </a:p>
        </p:txBody>
      </p:sp>
    </p:spTree>
    <p:extLst>
      <p:ext uri="{BB962C8B-B14F-4D97-AF65-F5344CB8AC3E}">
        <p14:creationId xmlns:p14="http://schemas.microsoft.com/office/powerpoint/2010/main" val="22317390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b="1" kern="1200" dirty="0">
              <a:solidFill>
                <a:schemeClr val="tx1"/>
              </a:solidFill>
              <a:effectLst/>
              <a:latin typeface="Times New Roman" pitchFamily="18" charset="0"/>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48</a:t>
            </a:fld>
            <a:endParaRPr lang="en-US" dirty="0"/>
          </a:p>
        </p:txBody>
      </p:sp>
    </p:spTree>
    <p:extLst>
      <p:ext uri="{BB962C8B-B14F-4D97-AF65-F5344CB8AC3E}">
        <p14:creationId xmlns:p14="http://schemas.microsoft.com/office/powerpoint/2010/main" val="22389329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49</a:t>
            </a:fld>
            <a:endParaRPr lang="en-US" dirty="0"/>
          </a:p>
        </p:txBody>
      </p:sp>
    </p:spTree>
    <p:extLst>
      <p:ext uri="{BB962C8B-B14F-4D97-AF65-F5344CB8AC3E}">
        <p14:creationId xmlns:p14="http://schemas.microsoft.com/office/powerpoint/2010/main" val="42756166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50</a:t>
            </a:fld>
            <a:endParaRPr lang="en-US" dirty="0"/>
          </a:p>
        </p:txBody>
      </p:sp>
    </p:spTree>
    <p:extLst>
      <p:ext uri="{BB962C8B-B14F-4D97-AF65-F5344CB8AC3E}">
        <p14:creationId xmlns:p14="http://schemas.microsoft.com/office/powerpoint/2010/main" val="763372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17</a:t>
            </a:fld>
            <a:endParaRPr lang="en-US" dirty="0"/>
          </a:p>
        </p:txBody>
      </p:sp>
    </p:spTree>
    <p:extLst>
      <p:ext uri="{BB962C8B-B14F-4D97-AF65-F5344CB8AC3E}">
        <p14:creationId xmlns:p14="http://schemas.microsoft.com/office/powerpoint/2010/main" val="1273820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18</a:t>
            </a:fld>
            <a:endParaRPr lang="en-US" dirty="0"/>
          </a:p>
        </p:txBody>
      </p:sp>
    </p:spTree>
    <p:extLst>
      <p:ext uri="{BB962C8B-B14F-4D97-AF65-F5344CB8AC3E}">
        <p14:creationId xmlns:p14="http://schemas.microsoft.com/office/powerpoint/2010/main" val="996486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19</a:t>
            </a:fld>
            <a:endParaRPr lang="en-US" dirty="0"/>
          </a:p>
        </p:txBody>
      </p:sp>
    </p:spTree>
    <p:extLst>
      <p:ext uri="{BB962C8B-B14F-4D97-AF65-F5344CB8AC3E}">
        <p14:creationId xmlns:p14="http://schemas.microsoft.com/office/powerpoint/2010/main" val="3765106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latin typeface="+mj-lt"/>
            </a:endParaRPr>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20</a:t>
            </a:fld>
            <a:endParaRPr lang="en-US" dirty="0"/>
          </a:p>
        </p:txBody>
      </p:sp>
    </p:spTree>
    <p:extLst>
      <p:ext uri="{BB962C8B-B14F-4D97-AF65-F5344CB8AC3E}">
        <p14:creationId xmlns:p14="http://schemas.microsoft.com/office/powerpoint/2010/main" val="1099267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7B8929E-C352-7849-9DF7-6A0F55DB2C3C}" type="slidenum">
              <a:rPr lang="en-US" smtClean="0"/>
              <a:pPr/>
              <a:t>21</a:t>
            </a:fld>
            <a:endParaRPr lang="en-US" dirty="0"/>
          </a:p>
        </p:txBody>
      </p:sp>
    </p:spTree>
    <p:extLst>
      <p:ext uri="{BB962C8B-B14F-4D97-AF65-F5344CB8AC3E}">
        <p14:creationId xmlns:p14="http://schemas.microsoft.com/office/powerpoint/2010/main" val="21287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7B8929E-C352-7849-9DF7-6A0F55DB2C3C}" type="slidenum">
              <a:rPr lang="en-US" smtClean="0"/>
              <a:pPr/>
              <a:t>22</a:t>
            </a:fld>
            <a:endParaRPr lang="en-US" dirty="0"/>
          </a:p>
        </p:txBody>
      </p:sp>
    </p:spTree>
    <p:extLst>
      <p:ext uri="{BB962C8B-B14F-4D97-AF65-F5344CB8AC3E}">
        <p14:creationId xmlns:p14="http://schemas.microsoft.com/office/powerpoint/2010/main" val="3348283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Photo">
    <p:spTree>
      <p:nvGrpSpPr>
        <p:cNvPr id="1" name=""/>
        <p:cNvGrpSpPr/>
        <p:nvPr/>
      </p:nvGrpSpPr>
      <p:grpSpPr>
        <a:xfrm>
          <a:off x="0" y="0"/>
          <a:ext cx="0" cy="0"/>
          <a:chOff x="0" y="0"/>
          <a:chExt cx="0" cy="0"/>
        </a:xfrm>
      </p:grpSpPr>
      <p:sp>
        <p:nvSpPr>
          <p:cNvPr id="3" name="Text Placeholder 21"/>
          <p:cNvSpPr>
            <a:spLocks noGrp="1"/>
          </p:cNvSpPr>
          <p:nvPr>
            <p:ph type="body" sz="quarter" idx="10" hasCustomPrompt="1"/>
          </p:nvPr>
        </p:nvSpPr>
        <p:spPr>
          <a:xfrm>
            <a:off x="470699" y="3307079"/>
            <a:ext cx="4029864" cy="367445"/>
          </a:xfrm>
          <a:prstGeom prst="rect">
            <a:avLst/>
          </a:prstGeom>
        </p:spPr>
        <p:txBody>
          <a:bodyPr vert="horz" lIns="0"/>
          <a:lstStyle>
            <a:lvl1pPr marL="0" indent="0">
              <a:buNone/>
              <a:defRPr sz="2000" b="1">
                <a:solidFill>
                  <a:srgbClr val="00A7B5"/>
                </a:solidFill>
              </a:defRPr>
            </a:lvl1pPr>
          </a:lstStyle>
          <a:p>
            <a:pPr lvl="0"/>
            <a:r>
              <a:rPr lang="en-US" dirty="0"/>
              <a:t>Click to add name</a:t>
            </a:r>
          </a:p>
        </p:txBody>
      </p:sp>
      <p:sp>
        <p:nvSpPr>
          <p:cNvPr id="4" name="Text Placeholder 21"/>
          <p:cNvSpPr>
            <a:spLocks noGrp="1"/>
          </p:cNvSpPr>
          <p:nvPr>
            <p:ph type="body" sz="quarter" idx="11" hasCustomPrompt="1"/>
          </p:nvPr>
        </p:nvSpPr>
        <p:spPr>
          <a:xfrm>
            <a:off x="468313" y="3718560"/>
            <a:ext cx="4032250" cy="399414"/>
          </a:xfrm>
          <a:prstGeom prst="rect">
            <a:avLst/>
          </a:prstGeom>
        </p:spPr>
        <p:txBody>
          <a:bodyPr vert="horz" lIns="0"/>
          <a:lstStyle>
            <a:lvl1pPr marL="0" indent="0">
              <a:buNone/>
              <a:defRPr sz="1800" baseline="0">
                <a:solidFill>
                  <a:srgbClr val="00A7B5"/>
                </a:solidFill>
              </a:defRPr>
            </a:lvl1pPr>
          </a:lstStyle>
          <a:p>
            <a:pPr lvl="0"/>
            <a:r>
              <a:rPr lang="en-US" dirty="0"/>
              <a:t>Click to add position or firm</a:t>
            </a:r>
          </a:p>
        </p:txBody>
      </p:sp>
      <p:sp>
        <p:nvSpPr>
          <p:cNvPr id="5" name="Picture Placeholder 2"/>
          <p:cNvSpPr>
            <a:spLocks noGrp="1"/>
          </p:cNvSpPr>
          <p:nvPr>
            <p:ph type="pic" idx="1" hasCustomPrompt="1"/>
          </p:nvPr>
        </p:nvSpPr>
        <p:spPr>
          <a:xfrm>
            <a:off x="4679950" y="1023938"/>
            <a:ext cx="4464050" cy="4119561"/>
          </a:xfrm>
          <a:prstGeom prst="rect">
            <a:avLst/>
          </a:prstGeom>
        </p:spPr>
        <p:txBody>
          <a:bodyPr lIns="0" tIns="0" rIns="0" bIns="0" anchor="ctr" anchorCtr="1"/>
          <a:lstStyle>
            <a:lvl1pPr marL="0" indent="0">
              <a:buNone/>
              <a:defRPr sz="1300" baseline="0">
                <a:solidFill>
                  <a:srgbClr val="00A7B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insert illustration</a:t>
            </a:r>
          </a:p>
        </p:txBody>
      </p:sp>
      <p:sp>
        <p:nvSpPr>
          <p:cNvPr id="6" name="Text Placeholder 3"/>
          <p:cNvSpPr>
            <a:spLocks noGrp="1"/>
          </p:cNvSpPr>
          <p:nvPr>
            <p:ph type="body" sz="quarter" idx="13" hasCustomPrompt="1"/>
          </p:nvPr>
        </p:nvSpPr>
        <p:spPr>
          <a:xfrm>
            <a:off x="474619" y="1359602"/>
            <a:ext cx="4025944" cy="1140712"/>
          </a:xfrm>
          <a:prstGeom prst="rect">
            <a:avLst/>
          </a:prstGeom>
        </p:spPr>
        <p:txBody>
          <a:bodyPr vert="horz" lIns="0" tIns="0" rIns="0" bIns="0"/>
          <a:lstStyle>
            <a:lvl1pPr marL="0" indent="0">
              <a:lnSpc>
                <a:spcPts val="4000"/>
              </a:lnSpc>
              <a:spcBef>
                <a:spcPts val="0"/>
              </a:spcBef>
              <a:buNone/>
              <a:defRPr sz="3000" b="1">
                <a:solidFill>
                  <a:srgbClr val="4F2D7F"/>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here to add </a:t>
            </a:r>
            <a:br>
              <a:rPr lang="en-US" dirty="0"/>
            </a:br>
            <a:r>
              <a:rPr lang="en-US" dirty="0"/>
              <a:t>title on this slide</a:t>
            </a:r>
          </a:p>
        </p:txBody>
      </p:sp>
      <p:sp>
        <p:nvSpPr>
          <p:cNvPr id="7" name="Copyright"/>
          <p:cNvSpPr txBox="1"/>
          <p:nvPr userDrawn="1"/>
        </p:nvSpPr>
        <p:spPr>
          <a:xfrm>
            <a:off x="471996" y="4905628"/>
            <a:ext cx="3262337" cy="184666"/>
          </a:xfrm>
          <a:prstGeom prst="rect">
            <a:avLst/>
          </a:prstGeom>
          <a:noFill/>
        </p:spPr>
        <p:txBody>
          <a:bodyPr wrap="square" lIns="0" rIns="0" rtlCol="0" anchor="ctr" anchorCtr="0">
            <a:noAutofit/>
          </a:bodyPr>
          <a:lstStyle/>
          <a:p>
            <a:pPr algn="l"/>
            <a:r>
              <a:rPr lang="nl-NL" sz="600">
                <a:solidFill>
                  <a:schemeClr val="tx1"/>
                </a:solidFill>
              </a:rPr>
              <a:t>©2018 Grant Thornton Accountants en Adviseurs B.V. Alle rechten voorbehouden.</a:t>
            </a:r>
            <a:endParaRPr lang="en-GB" sz="600" dirty="0">
              <a:solidFill>
                <a:schemeClr val="tx1"/>
              </a:solidFill>
            </a:endParaRPr>
          </a:p>
        </p:txBody>
      </p:sp>
      <p:cxnSp>
        <p:nvCxnSpPr>
          <p:cNvPr id="8" name="Straight Connector 7"/>
          <p:cNvCxnSpPr/>
          <p:nvPr userDrawn="1"/>
        </p:nvCxnSpPr>
        <p:spPr>
          <a:xfrm>
            <a:off x="469370" y="4887834"/>
            <a:ext cx="2626255" cy="0"/>
          </a:xfrm>
          <a:prstGeom prst="line">
            <a:avLst/>
          </a:prstGeom>
          <a:ln w="19050" cap="rnd">
            <a:solidFill>
              <a:srgbClr val="4F2D7F"/>
            </a:solidFill>
          </a:ln>
          <a:effectLst/>
        </p:spPr>
        <p:style>
          <a:lnRef idx="2">
            <a:schemeClr val="accent1"/>
          </a:lnRef>
          <a:fillRef idx="0">
            <a:schemeClr val="accent1"/>
          </a:fillRef>
          <a:effectRef idx="1">
            <a:schemeClr val="accent1"/>
          </a:effectRef>
          <a:fontRef idx="minor">
            <a:schemeClr val="tx1"/>
          </a:fontRef>
        </p:style>
      </p:cxnSp>
      <p:pic>
        <p:nvPicPr>
          <p:cNvPr id="13" name="GTLogoNoTag" hidden="1">
            <a:extLst>
              <a:ext uri="{FF2B5EF4-FFF2-40B4-BE49-F238E27FC236}">
                <a16:creationId xmlns:a16="http://schemas.microsoft.com/office/drawing/2014/main" id="{079B74A2-711F-4356-B454-56CFD65621AB}"/>
              </a:ext>
            </a:extLst>
          </p:cNvPr>
          <p:cNvPicPr>
            <a:picLocks noChangeAspect="1"/>
          </p:cNvPicPr>
          <p:nvPr userDrawn="1"/>
        </p:nvPicPr>
        <p:blipFill>
          <a:blip r:embed="rId2"/>
          <a:stretch>
            <a:fillRect/>
          </a:stretch>
        </p:blipFill>
        <p:spPr>
          <a:xfrm>
            <a:off x="449366" y="426050"/>
            <a:ext cx="1961941" cy="638130"/>
          </a:xfrm>
          <a:prstGeom prst="rect">
            <a:avLst/>
          </a:prstGeom>
        </p:spPr>
      </p:pic>
      <p:pic>
        <p:nvPicPr>
          <p:cNvPr id="14" name="GTLogo">
            <a:extLst>
              <a:ext uri="{FF2B5EF4-FFF2-40B4-BE49-F238E27FC236}">
                <a16:creationId xmlns:a16="http://schemas.microsoft.com/office/drawing/2014/main" id="{C9501F28-F5D0-4167-B0DF-A8436929EACC}"/>
              </a:ext>
            </a:extLst>
          </p:cNvPr>
          <p:cNvPicPr>
            <a:picLocks noChangeAspect="1"/>
          </p:cNvPicPr>
          <p:nvPr userDrawn="1"/>
        </p:nvPicPr>
        <p:blipFill>
          <a:blip r:embed="rId3"/>
          <a:stretch>
            <a:fillRect/>
          </a:stretch>
        </p:blipFill>
        <p:spPr>
          <a:xfrm>
            <a:off x="449366" y="426050"/>
            <a:ext cx="1961941" cy="638130"/>
          </a:xfrm>
          <a:prstGeom prst="rect">
            <a:avLst/>
          </a:prstGeom>
        </p:spPr>
      </p:pic>
      <p:sp>
        <p:nvSpPr>
          <p:cNvPr id="10" name="Rectangle 9">
            <a:extLst>
              <a:ext uri="{FF2B5EF4-FFF2-40B4-BE49-F238E27FC236}">
                <a16:creationId xmlns:a16="http://schemas.microsoft.com/office/drawing/2014/main" id="{A45681E2-1278-4F58-89D6-6AF51E9E542C}"/>
              </a:ext>
            </a:extLst>
          </p:cNvPr>
          <p:cNvSpPr/>
          <p:nvPr userDrawn="1"/>
        </p:nvSpPr>
        <p:spPr>
          <a:xfrm>
            <a:off x="9220200" y="0"/>
            <a:ext cx="1466850" cy="1754293"/>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l">
              <a:spcAft>
                <a:spcPts val="600"/>
              </a:spcAft>
            </a:pPr>
            <a:r>
              <a:rPr lang="en-GB" sz="800" b="1" dirty="0"/>
              <a:t>ILLUSTRATION </a:t>
            </a:r>
            <a:br>
              <a:rPr lang="en-GB" sz="800" b="1" dirty="0"/>
            </a:br>
            <a:r>
              <a:rPr lang="en-GB" sz="800" b="1" dirty="0"/>
              <a:t>COVER OPTION </a:t>
            </a:r>
          </a:p>
          <a:p>
            <a:pPr algn="l">
              <a:spcAft>
                <a:spcPts val="600"/>
              </a:spcAft>
            </a:pPr>
            <a:r>
              <a:rPr lang="en-GB" sz="800" dirty="0"/>
              <a:t>To insert an illustration click on the image frame and then insert your illustration using the </a:t>
            </a:r>
            <a:r>
              <a:rPr lang="en-GB" sz="800" dirty="0" err="1"/>
              <a:t>BrandCentral</a:t>
            </a:r>
            <a:r>
              <a:rPr lang="en-GB" sz="800" dirty="0"/>
              <a:t> button on your toolbar. To scale, crop and move the illustration, right click and choose the crop tool. You can now scale and move the illustration to the desired position.</a:t>
            </a:r>
          </a:p>
        </p:txBody>
      </p:sp>
    </p:spTree>
    <p:extLst>
      <p:ext uri="{BB962C8B-B14F-4D97-AF65-F5344CB8AC3E}">
        <p14:creationId xmlns:p14="http://schemas.microsoft.com/office/powerpoint/2010/main" val="2852605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bullet">
    <p:spTree>
      <p:nvGrpSpPr>
        <p:cNvPr id="1" name=""/>
        <p:cNvGrpSpPr/>
        <p:nvPr/>
      </p:nvGrpSpPr>
      <p:grpSpPr>
        <a:xfrm>
          <a:off x="0" y="0"/>
          <a:ext cx="0" cy="0"/>
          <a:chOff x="0" y="0"/>
          <a:chExt cx="0" cy="0"/>
        </a:xfrm>
      </p:grpSpPr>
      <p:sp>
        <p:nvSpPr>
          <p:cNvPr id="4" name="Title 3"/>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13" name="Text Placeholder 12"/>
          <p:cNvSpPr>
            <a:spLocks noGrp="1"/>
          </p:cNvSpPr>
          <p:nvPr>
            <p:ph type="body" sz="quarter" idx="10"/>
          </p:nvPr>
        </p:nvSpPr>
        <p:spPr>
          <a:xfrm>
            <a:off x="469369" y="1466848"/>
            <a:ext cx="3988331" cy="322897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Text Placeholder 14"/>
          <p:cNvSpPr>
            <a:spLocks noGrp="1"/>
          </p:cNvSpPr>
          <p:nvPr>
            <p:ph type="body" sz="quarter" idx="11"/>
          </p:nvPr>
        </p:nvSpPr>
        <p:spPr>
          <a:xfrm>
            <a:off x="4679950" y="1466848"/>
            <a:ext cx="3996000" cy="322897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Slide Number Placeholder 2"/>
          <p:cNvSpPr>
            <a:spLocks noGrp="1"/>
          </p:cNvSpPr>
          <p:nvPr>
            <p:ph type="sldNum" sz="quarter" idx="12"/>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1076760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column graphic and text">
    <p:spTree>
      <p:nvGrpSpPr>
        <p:cNvPr id="1" name=""/>
        <p:cNvGrpSpPr/>
        <p:nvPr/>
      </p:nvGrpSpPr>
      <p:grpSpPr>
        <a:xfrm>
          <a:off x="0" y="0"/>
          <a:ext cx="0" cy="0"/>
          <a:chOff x="0" y="0"/>
          <a:chExt cx="0" cy="0"/>
        </a:xfrm>
      </p:grpSpPr>
      <p:sp>
        <p:nvSpPr>
          <p:cNvPr id="14" name="Picture Placeholder 2"/>
          <p:cNvSpPr>
            <a:spLocks noGrp="1"/>
          </p:cNvSpPr>
          <p:nvPr>
            <p:ph type="pic" idx="1" hasCustomPrompt="1"/>
          </p:nvPr>
        </p:nvSpPr>
        <p:spPr>
          <a:xfrm>
            <a:off x="468312" y="1455738"/>
            <a:ext cx="1879200" cy="1223962"/>
          </a:xfrm>
          <a:prstGeom prst="rect">
            <a:avLst/>
          </a:prstGeom>
          <a:noFill/>
        </p:spPr>
        <p:txBody>
          <a:bodyPr lIns="0" tIns="0" rIns="0" bIns="0" anchor="ctr" anchorCtr="1"/>
          <a:lstStyle>
            <a:lvl1pPr marL="0" marR="0" indent="0" algn="ctr" defTabSz="457200" rtl="0" eaLnBrk="1" fontAlgn="auto" latinLnBrk="0" hangingPunct="1">
              <a:lnSpc>
                <a:spcPct val="100000"/>
              </a:lnSpc>
              <a:spcBef>
                <a:spcPts val="576"/>
              </a:spcBef>
              <a:spcAft>
                <a:spcPts val="0"/>
              </a:spcAft>
              <a:buClr>
                <a:schemeClr val="accent1"/>
              </a:buClr>
              <a:buSzTx/>
              <a:buFont typeface="Arial"/>
              <a:buNone/>
              <a:tabLst/>
              <a:defRPr sz="1200" baseline="0">
                <a:solidFill>
                  <a:srgbClr val="00A7B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insert illustration</a:t>
            </a:r>
          </a:p>
        </p:txBody>
      </p:sp>
      <p:sp>
        <p:nvSpPr>
          <p:cNvPr id="3" name="Title 2"/>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20" name="Text Placeholder 19"/>
          <p:cNvSpPr>
            <a:spLocks noGrp="1"/>
          </p:cNvSpPr>
          <p:nvPr>
            <p:ph type="body" sz="quarter" idx="22"/>
          </p:nvPr>
        </p:nvSpPr>
        <p:spPr>
          <a:xfrm>
            <a:off x="468312" y="2806985"/>
            <a:ext cx="1879200" cy="1888840"/>
          </a:xfrm>
        </p:spPr>
        <p:txBody>
          <a:bodyPr/>
          <a:lstStyle>
            <a:lvl1pPr>
              <a:defRPr sz="1800"/>
            </a:lvl1pPr>
            <a:lvl2pPr>
              <a:defRPr sz="1800"/>
            </a:lvl2pPr>
            <a:lvl3pPr>
              <a:defRPr sz="1800"/>
            </a:lvl3pPr>
            <a:lvl4pPr>
              <a:defRPr sz="1800"/>
            </a:lvl4pPr>
            <a:lvl5pPr marL="0" indent="0">
              <a:buNone/>
              <a:defRPr sz="1800">
                <a:solidFill>
                  <a:schemeClr val="accent1"/>
                </a:solidFill>
              </a:defRPr>
            </a:lvl5pPr>
          </a:lstStyle>
          <a:p>
            <a:pPr lvl="0"/>
            <a:r>
              <a:rPr lang="en-US" dirty="0"/>
              <a:t>Edit Master text styles</a:t>
            </a:r>
          </a:p>
          <a:p>
            <a:pPr lvl="1"/>
            <a:r>
              <a:rPr lang="en-US" dirty="0"/>
              <a:t>Second level</a:t>
            </a:r>
          </a:p>
          <a:p>
            <a:pPr lvl="2"/>
            <a:endParaRPr lang="en-GB" dirty="0"/>
          </a:p>
        </p:txBody>
      </p:sp>
      <p:sp>
        <p:nvSpPr>
          <p:cNvPr id="30" name="Picture Placeholder 2"/>
          <p:cNvSpPr>
            <a:spLocks noGrp="1"/>
          </p:cNvSpPr>
          <p:nvPr>
            <p:ph type="pic" idx="23" hasCustomPrompt="1"/>
          </p:nvPr>
        </p:nvSpPr>
        <p:spPr>
          <a:xfrm>
            <a:off x="2577758" y="1455738"/>
            <a:ext cx="1879200" cy="1223962"/>
          </a:xfrm>
          <a:prstGeom prst="rect">
            <a:avLst/>
          </a:prstGeom>
          <a:noFill/>
        </p:spPr>
        <p:txBody>
          <a:bodyPr lIns="0" tIns="0" rIns="0" bIns="0" anchor="ctr" anchorCtr="1"/>
          <a:lstStyle>
            <a:lvl1pPr marL="0" indent="0" algn="ctr">
              <a:buNone/>
              <a:defRPr sz="1200" baseline="0">
                <a:solidFill>
                  <a:srgbClr val="00A7B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insert illustration</a:t>
            </a:r>
          </a:p>
        </p:txBody>
      </p:sp>
      <p:sp>
        <p:nvSpPr>
          <p:cNvPr id="31" name="Text Placeholder 19"/>
          <p:cNvSpPr>
            <a:spLocks noGrp="1"/>
          </p:cNvSpPr>
          <p:nvPr>
            <p:ph type="body" sz="quarter" idx="24"/>
          </p:nvPr>
        </p:nvSpPr>
        <p:spPr>
          <a:xfrm>
            <a:off x="2577758" y="2806985"/>
            <a:ext cx="1879200" cy="1888840"/>
          </a:xfrm>
        </p:spPr>
        <p:txBody>
          <a:bodyPr/>
          <a:lstStyle>
            <a:lvl1pPr>
              <a:defRPr sz="1800"/>
            </a:lvl1pPr>
            <a:lvl2pPr>
              <a:defRPr sz="1800"/>
            </a:lvl2pPr>
            <a:lvl3pPr>
              <a:defRPr sz="1800"/>
            </a:lvl3pPr>
            <a:lvl4pPr>
              <a:defRPr sz="1800"/>
            </a:lvl4pPr>
            <a:lvl5pPr marL="0" indent="0">
              <a:buNone/>
              <a:defRPr sz="1800">
                <a:solidFill>
                  <a:schemeClr val="accent1"/>
                </a:solidFill>
              </a:defRPr>
            </a:lvl5pPr>
          </a:lstStyle>
          <a:p>
            <a:pPr lvl="0"/>
            <a:r>
              <a:rPr lang="en-US" dirty="0"/>
              <a:t>Edit Master text styles</a:t>
            </a:r>
          </a:p>
          <a:p>
            <a:pPr lvl="1"/>
            <a:r>
              <a:rPr lang="en-US" dirty="0"/>
              <a:t>Second level</a:t>
            </a:r>
          </a:p>
          <a:p>
            <a:pPr lvl="2"/>
            <a:endParaRPr lang="en-GB" dirty="0"/>
          </a:p>
        </p:txBody>
      </p:sp>
      <p:sp>
        <p:nvSpPr>
          <p:cNvPr id="32" name="Picture Placeholder 2"/>
          <p:cNvSpPr>
            <a:spLocks noGrp="1"/>
          </p:cNvSpPr>
          <p:nvPr>
            <p:ph type="pic" idx="25" hasCustomPrompt="1"/>
          </p:nvPr>
        </p:nvSpPr>
        <p:spPr>
          <a:xfrm>
            <a:off x="4687204" y="1455738"/>
            <a:ext cx="1879200" cy="1223962"/>
          </a:xfrm>
          <a:prstGeom prst="rect">
            <a:avLst/>
          </a:prstGeom>
          <a:noFill/>
        </p:spPr>
        <p:txBody>
          <a:bodyPr lIns="0" tIns="0" rIns="0" bIns="0" anchor="ctr" anchorCtr="1"/>
          <a:lstStyle>
            <a:lvl1pPr marL="0" indent="0" algn="ctr">
              <a:buNone/>
              <a:defRPr sz="1200" baseline="0">
                <a:solidFill>
                  <a:srgbClr val="00A7B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insert illustration</a:t>
            </a:r>
          </a:p>
        </p:txBody>
      </p:sp>
      <p:sp>
        <p:nvSpPr>
          <p:cNvPr id="33" name="Text Placeholder 19"/>
          <p:cNvSpPr>
            <a:spLocks noGrp="1"/>
          </p:cNvSpPr>
          <p:nvPr>
            <p:ph type="body" sz="quarter" idx="26"/>
          </p:nvPr>
        </p:nvSpPr>
        <p:spPr>
          <a:xfrm>
            <a:off x="4687204" y="2806985"/>
            <a:ext cx="1879200" cy="1888840"/>
          </a:xfrm>
        </p:spPr>
        <p:txBody>
          <a:bodyPr/>
          <a:lstStyle>
            <a:lvl1pPr>
              <a:defRPr sz="1800"/>
            </a:lvl1pPr>
            <a:lvl2pPr>
              <a:defRPr sz="1800"/>
            </a:lvl2pPr>
            <a:lvl3pPr>
              <a:defRPr sz="1800"/>
            </a:lvl3pPr>
            <a:lvl4pPr>
              <a:defRPr sz="1800"/>
            </a:lvl4pPr>
            <a:lvl5pPr marL="0" indent="0">
              <a:buNone/>
              <a:defRPr sz="1800">
                <a:solidFill>
                  <a:schemeClr val="accent1"/>
                </a:solidFill>
              </a:defRPr>
            </a:lvl5pPr>
          </a:lstStyle>
          <a:p>
            <a:pPr lvl="0"/>
            <a:r>
              <a:rPr lang="en-US" dirty="0"/>
              <a:t>Edit Master text styles</a:t>
            </a:r>
          </a:p>
          <a:p>
            <a:pPr lvl="1"/>
            <a:r>
              <a:rPr lang="en-US" dirty="0"/>
              <a:t>Second level</a:t>
            </a:r>
          </a:p>
          <a:p>
            <a:pPr lvl="2"/>
            <a:endParaRPr lang="en-GB" dirty="0"/>
          </a:p>
        </p:txBody>
      </p:sp>
      <p:sp>
        <p:nvSpPr>
          <p:cNvPr id="34" name="Picture Placeholder 2"/>
          <p:cNvSpPr>
            <a:spLocks noGrp="1"/>
          </p:cNvSpPr>
          <p:nvPr>
            <p:ph type="pic" idx="27" hasCustomPrompt="1"/>
          </p:nvPr>
        </p:nvSpPr>
        <p:spPr>
          <a:xfrm>
            <a:off x="6796651" y="1455738"/>
            <a:ext cx="1879200" cy="1223962"/>
          </a:xfrm>
          <a:prstGeom prst="rect">
            <a:avLst/>
          </a:prstGeom>
          <a:noFill/>
        </p:spPr>
        <p:txBody>
          <a:bodyPr lIns="0" tIns="0" rIns="0" bIns="0" anchor="ctr" anchorCtr="1"/>
          <a:lstStyle>
            <a:lvl1pPr marL="0" indent="0" algn="ctr">
              <a:buNone/>
              <a:defRPr sz="1200" baseline="0">
                <a:solidFill>
                  <a:srgbClr val="00A7B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insert illustration</a:t>
            </a:r>
          </a:p>
        </p:txBody>
      </p:sp>
      <p:sp>
        <p:nvSpPr>
          <p:cNvPr id="35" name="Text Placeholder 19"/>
          <p:cNvSpPr>
            <a:spLocks noGrp="1"/>
          </p:cNvSpPr>
          <p:nvPr>
            <p:ph type="body" sz="quarter" idx="28"/>
          </p:nvPr>
        </p:nvSpPr>
        <p:spPr>
          <a:xfrm>
            <a:off x="6796651" y="2806985"/>
            <a:ext cx="1879200" cy="1888840"/>
          </a:xfrm>
        </p:spPr>
        <p:txBody>
          <a:bodyPr/>
          <a:lstStyle>
            <a:lvl1pPr>
              <a:defRPr sz="1800"/>
            </a:lvl1pPr>
            <a:lvl2pPr>
              <a:defRPr sz="1800"/>
            </a:lvl2pPr>
            <a:lvl3pPr>
              <a:defRPr sz="1800"/>
            </a:lvl3pPr>
            <a:lvl4pPr>
              <a:defRPr sz="1800"/>
            </a:lvl4pPr>
            <a:lvl5pPr marL="0" indent="0">
              <a:buNone/>
              <a:defRPr sz="1800">
                <a:solidFill>
                  <a:schemeClr val="accent1"/>
                </a:solidFill>
              </a:defRPr>
            </a:lvl5pPr>
          </a:lstStyle>
          <a:p>
            <a:pPr lvl="0"/>
            <a:r>
              <a:rPr lang="en-US" dirty="0"/>
              <a:t>Edit Master text styles</a:t>
            </a:r>
          </a:p>
          <a:p>
            <a:pPr lvl="1"/>
            <a:r>
              <a:rPr lang="en-US" dirty="0"/>
              <a:t>Second level</a:t>
            </a:r>
          </a:p>
          <a:p>
            <a:pPr lvl="2"/>
            <a:endParaRPr lang="en-GB" dirty="0"/>
          </a:p>
        </p:txBody>
      </p:sp>
      <p:sp>
        <p:nvSpPr>
          <p:cNvPr id="4" name="Slide Number Placeholder 3"/>
          <p:cNvSpPr>
            <a:spLocks noGrp="1"/>
          </p:cNvSpPr>
          <p:nvPr>
            <p:ph type="sldNum" sz="quarter" idx="29"/>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2368150097"/>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rple Quote">
    <p:spTree>
      <p:nvGrpSpPr>
        <p:cNvPr id="1" name=""/>
        <p:cNvGrpSpPr/>
        <p:nvPr/>
      </p:nvGrpSpPr>
      <p:grpSpPr>
        <a:xfrm>
          <a:off x="0" y="0"/>
          <a:ext cx="0" cy="0"/>
          <a:chOff x="0" y="0"/>
          <a:chExt cx="0" cy="0"/>
        </a:xfrm>
      </p:grpSpPr>
      <p:sp>
        <p:nvSpPr>
          <p:cNvPr id="6" name="Rectangle 5"/>
          <p:cNvSpPr/>
          <p:nvPr userDrawn="1"/>
        </p:nvSpPr>
        <p:spPr>
          <a:xfrm>
            <a:off x="0" y="0"/>
            <a:ext cx="9144000" cy="4695826"/>
          </a:xfrm>
          <a:prstGeom prst="rect">
            <a:avLst/>
          </a:prstGeom>
          <a:solidFill>
            <a:srgbClr val="4F2D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18"/>
          </p:nvPr>
        </p:nvSpPr>
        <p:spPr>
          <a:xfrm>
            <a:off x="0" y="0"/>
            <a:ext cx="9144000" cy="4695825"/>
          </a:xfrm>
          <a:noFill/>
        </p:spPr>
        <p:txBody>
          <a:bodyPr lIns="0" tIns="0" rIns="0" bIns="0" anchor="ctr" anchorCtr="1"/>
          <a:lstStyle>
            <a:lvl1pPr marL="0" indent="0" algn="ctr">
              <a:buClr>
                <a:schemeClr val="bg1"/>
              </a:buClr>
              <a:buNone/>
              <a:defRPr>
                <a:solidFill>
                  <a:schemeClr val="bg1"/>
                </a:solidFill>
              </a:defRPr>
            </a:lvl1pPr>
            <a:lvl2pPr marL="0" indent="0" algn="ctr">
              <a:buClr>
                <a:schemeClr val="bg1"/>
              </a:buClr>
              <a:buNone/>
              <a:defRPr>
                <a:solidFill>
                  <a:schemeClr val="bg1"/>
                </a:solidFill>
              </a:defRPr>
            </a:lvl2pPr>
            <a:lvl3pPr marL="0" indent="0" algn="ctr">
              <a:buNone/>
              <a:defRPr>
                <a:solidFill>
                  <a:schemeClr val="bg1"/>
                </a:solidFill>
              </a:defRPr>
            </a:lvl3pPr>
            <a:lvl4pPr marL="0" indent="0" algn="ctr">
              <a:buNone/>
              <a:defRPr>
                <a:solidFill>
                  <a:schemeClr val="bg1"/>
                </a:solidFill>
              </a:defRPr>
            </a:lvl4pPr>
            <a:lvl5pPr marL="0" indent="0" algn="l">
              <a:buNone/>
              <a:defRPr sz="26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1" name="Freeform 5"/>
          <p:cNvSpPr>
            <a:spLocks noEditPoints="1"/>
          </p:cNvSpPr>
          <p:nvPr userDrawn="1"/>
        </p:nvSpPr>
        <p:spPr bwMode="auto">
          <a:xfrm>
            <a:off x="4318000" y="646113"/>
            <a:ext cx="512763" cy="381000"/>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9"/>
          <p:cNvSpPr>
            <a:spLocks noEditPoints="1"/>
          </p:cNvSpPr>
          <p:nvPr userDrawn="1"/>
        </p:nvSpPr>
        <p:spPr bwMode="auto">
          <a:xfrm>
            <a:off x="4318000" y="3741738"/>
            <a:ext cx="512763" cy="381000"/>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 name="Slide Number Placeholder 2"/>
          <p:cNvSpPr>
            <a:spLocks noGrp="1"/>
          </p:cNvSpPr>
          <p:nvPr>
            <p:ph type="sldNum" sz="quarter" idx="19"/>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123086235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arm Grey Quote">
    <p:spTree>
      <p:nvGrpSpPr>
        <p:cNvPr id="1" name=""/>
        <p:cNvGrpSpPr/>
        <p:nvPr/>
      </p:nvGrpSpPr>
      <p:grpSpPr>
        <a:xfrm>
          <a:off x="0" y="0"/>
          <a:ext cx="0" cy="0"/>
          <a:chOff x="0" y="0"/>
          <a:chExt cx="0" cy="0"/>
        </a:xfrm>
      </p:grpSpPr>
      <p:sp>
        <p:nvSpPr>
          <p:cNvPr id="4" name="Rectangle 3"/>
          <p:cNvSpPr/>
          <p:nvPr userDrawn="1"/>
        </p:nvSpPr>
        <p:spPr>
          <a:xfrm>
            <a:off x="0" y="0"/>
            <a:ext cx="9144000" cy="4695825"/>
          </a:xfrm>
          <a:prstGeom prst="rect">
            <a:avLst/>
          </a:prstGeom>
          <a:solidFill>
            <a:srgbClr val="DED8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 Placeholder 1"/>
          <p:cNvSpPr>
            <a:spLocks noGrp="1"/>
          </p:cNvSpPr>
          <p:nvPr userDrawn="1">
            <p:ph type="body" sz="quarter" idx="18"/>
          </p:nvPr>
        </p:nvSpPr>
        <p:spPr>
          <a:xfrm>
            <a:off x="0" y="1"/>
            <a:ext cx="9144000" cy="4695824"/>
          </a:xfrm>
        </p:spPr>
        <p:txBody>
          <a:bodyPr anchor="ctr" anchorCtr="1"/>
          <a:lstStyle>
            <a:lvl1pPr marL="0" indent="0" algn="ctr">
              <a:buNone/>
              <a:defRPr/>
            </a:lvl1pPr>
            <a:lvl2pPr marL="0" indent="0" algn="ctr">
              <a:buNone/>
              <a:defRPr/>
            </a:lvl2pPr>
            <a:lvl3pPr marL="0" indent="0" algn="ctr">
              <a:buNone/>
              <a:defRPr/>
            </a:lvl3pPr>
            <a:lvl4pPr marL="0" indent="0" algn="ctr">
              <a:buFont typeface="Arial" panose="020B0604020202020204" pitchFamily="34" charset="0"/>
              <a:buNone/>
              <a:defRPr/>
            </a:lvl4pPr>
            <a:lvl5pPr marL="0" indent="0">
              <a:buNone/>
              <a:defRPr sz="26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endParaRPr lang="en-GB" dirty="0"/>
          </a:p>
        </p:txBody>
      </p:sp>
      <p:sp>
        <p:nvSpPr>
          <p:cNvPr id="8" name="Freeform 5"/>
          <p:cNvSpPr>
            <a:spLocks noEditPoints="1"/>
          </p:cNvSpPr>
          <p:nvPr userDrawn="1"/>
        </p:nvSpPr>
        <p:spPr bwMode="auto">
          <a:xfrm>
            <a:off x="4318000" y="646113"/>
            <a:ext cx="512763" cy="381000"/>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9" name="Freeform 9"/>
          <p:cNvSpPr>
            <a:spLocks noEditPoints="1"/>
          </p:cNvSpPr>
          <p:nvPr userDrawn="1"/>
        </p:nvSpPr>
        <p:spPr bwMode="auto">
          <a:xfrm>
            <a:off x="4318000" y="3741738"/>
            <a:ext cx="512763" cy="381000"/>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 name="Slide Number Placeholder 2"/>
          <p:cNvSpPr>
            <a:spLocks noGrp="1"/>
          </p:cNvSpPr>
          <p:nvPr>
            <p:ph type="sldNum" sz="quarter" idx="19"/>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944232613"/>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s purple">
    <p:spTree>
      <p:nvGrpSpPr>
        <p:cNvPr id="1" name=""/>
        <p:cNvGrpSpPr/>
        <p:nvPr/>
      </p:nvGrpSpPr>
      <p:grpSpPr>
        <a:xfrm>
          <a:off x="0" y="0"/>
          <a:ext cx="0" cy="0"/>
          <a:chOff x="0" y="0"/>
          <a:chExt cx="0" cy="0"/>
        </a:xfrm>
      </p:grpSpPr>
      <p:sp>
        <p:nvSpPr>
          <p:cNvPr id="2" name="Rectangle 1"/>
          <p:cNvSpPr/>
          <p:nvPr userDrawn="1"/>
        </p:nvSpPr>
        <p:spPr>
          <a:xfrm>
            <a:off x="4500564" y="1466849"/>
            <a:ext cx="4175124" cy="269999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Oval 7"/>
          <p:cNvSpPr/>
          <p:nvPr userDrawn="1"/>
        </p:nvSpPr>
        <p:spPr>
          <a:xfrm>
            <a:off x="4279106" y="2595393"/>
            <a:ext cx="442913" cy="442913"/>
          </a:xfrm>
          <a:prstGeom prst="ellipse">
            <a:avLst/>
          </a:prstGeom>
          <a:solidFill>
            <a:srgbClr val="4F2D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0"/>
          </p:nvPr>
        </p:nvSpPr>
        <p:spPr>
          <a:xfrm>
            <a:off x="468313" y="1466849"/>
            <a:ext cx="4032250" cy="2700000"/>
          </a:xfrm>
          <a:solidFill>
            <a:schemeClr val="accent1"/>
          </a:solidFill>
        </p:spPr>
        <p:txBody>
          <a:bodyPr lIns="72000" tIns="72000" rIns="180000" bIns="72000"/>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21" name="Text Placeholder 2"/>
          <p:cNvSpPr>
            <a:spLocks noGrp="1"/>
          </p:cNvSpPr>
          <p:nvPr>
            <p:ph type="body" sz="quarter" idx="11"/>
          </p:nvPr>
        </p:nvSpPr>
        <p:spPr>
          <a:xfrm>
            <a:off x="4783015" y="1466849"/>
            <a:ext cx="3892673" cy="2689226"/>
          </a:xfrm>
          <a:noFill/>
        </p:spPr>
        <p:txBody>
          <a:bodyPr lIns="72000" tIns="72000" rIns="72000" bIns="72000"/>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Title 4"/>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6" name="Slide Number Placeholder 5"/>
          <p:cNvSpPr>
            <a:spLocks noGrp="1"/>
          </p:cNvSpPr>
          <p:nvPr>
            <p:ph type="sldNum" sz="quarter" idx="12"/>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1639472270"/>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s blue">
    <p:spTree>
      <p:nvGrpSpPr>
        <p:cNvPr id="1" name=""/>
        <p:cNvGrpSpPr/>
        <p:nvPr/>
      </p:nvGrpSpPr>
      <p:grpSpPr>
        <a:xfrm>
          <a:off x="0" y="0"/>
          <a:ext cx="0" cy="0"/>
          <a:chOff x="0" y="0"/>
          <a:chExt cx="0" cy="0"/>
        </a:xfrm>
      </p:grpSpPr>
      <p:sp>
        <p:nvSpPr>
          <p:cNvPr id="4" name="Title 3"/>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8" name="Rectangle 7"/>
          <p:cNvSpPr/>
          <p:nvPr userDrawn="1"/>
        </p:nvSpPr>
        <p:spPr>
          <a:xfrm>
            <a:off x="4500564" y="1466849"/>
            <a:ext cx="4175124" cy="2699999"/>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Oval 10"/>
          <p:cNvSpPr/>
          <p:nvPr userDrawn="1"/>
        </p:nvSpPr>
        <p:spPr>
          <a:xfrm>
            <a:off x="4279106" y="2595393"/>
            <a:ext cx="442913" cy="44291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Text Placeholder 2"/>
          <p:cNvSpPr>
            <a:spLocks noGrp="1"/>
          </p:cNvSpPr>
          <p:nvPr>
            <p:ph type="body" sz="quarter" idx="10"/>
          </p:nvPr>
        </p:nvSpPr>
        <p:spPr>
          <a:xfrm>
            <a:off x="468313" y="1466849"/>
            <a:ext cx="4032250" cy="2700000"/>
          </a:xfrm>
          <a:solidFill>
            <a:schemeClr val="accent3"/>
          </a:solidFill>
        </p:spPr>
        <p:txBody>
          <a:bodyPr lIns="72000" tIns="72000" rIns="180000" bIns="72000"/>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4" name="Text Placeholder 2"/>
          <p:cNvSpPr>
            <a:spLocks noGrp="1"/>
          </p:cNvSpPr>
          <p:nvPr>
            <p:ph type="body" sz="quarter" idx="11"/>
          </p:nvPr>
        </p:nvSpPr>
        <p:spPr>
          <a:xfrm>
            <a:off x="4783015" y="1466849"/>
            <a:ext cx="3892673" cy="2689226"/>
          </a:xfrm>
          <a:noFill/>
        </p:spPr>
        <p:txBody>
          <a:bodyPr lIns="72000" tIns="72000" rIns="72000" bIns="72000"/>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Slide Number Placeholder 2"/>
          <p:cNvSpPr>
            <a:spLocks noGrp="1"/>
          </p:cNvSpPr>
          <p:nvPr>
            <p:ph type="sldNum" sz="quarter" idx="12"/>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1085512894"/>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s green">
    <p:spTree>
      <p:nvGrpSpPr>
        <p:cNvPr id="1" name=""/>
        <p:cNvGrpSpPr/>
        <p:nvPr/>
      </p:nvGrpSpPr>
      <p:grpSpPr>
        <a:xfrm>
          <a:off x="0" y="0"/>
          <a:ext cx="0" cy="0"/>
          <a:chOff x="0" y="0"/>
          <a:chExt cx="0" cy="0"/>
        </a:xfrm>
      </p:grpSpPr>
      <p:sp>
        <p:nvSpPr>
          <p:cNvPr id="2" name="Title 1"/>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8" name="Rectangle 7"/>
          <p:cNvSpPr/>
          <p:nvPr userDrawn="1"/>
        </p:nvSpPr>
        <p:spPr>
          <a:xfrm>
            <a:off x="4500564" y="1466849"/>
            <a:ext cx="4175124" cy="2699999"/>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Oval 10"/>
          <p:cNvSpPr/>
          <p:nvPr userDrawn="1"/>
        </p:nvSpPr>
        <p:spPr>
          <a:xfrm>
            <a:off x="4279106" y="2595393"/>
            <a:ext cx="442913" cy="44291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Text Placeholder 2"/>
          <p:cNvSpPr>
            <a:spLocks noGrp="1"/>
          </p:cNvSpPr>
          <p:nvPr>
            <p:ph type="body" sz="quarter" idx="10"/>
          </p:nvPr>
        </p:nvSpPr>
        <p:spPr>
          <a:xfrm>
            <a:off x="468313" y="1466849"/>
            <a:ext cx="4032250" cy="2700000"/>
          </a:xfrm>
          <a:solidFill>
            <a:schemeClr val="accent5"/>
          </a:solidFill>
        </p:spPr>
        <p:txBody>
          <a:bodyPr lIns="72000" tIns="72000" rIns="180000" bIns="72000"/>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4" name="Text Placeholder 2"/>
          <p:cNvSpPr>
            <a:spLocks noGrp="1"/>
          </p:cNvSpPr>
          <p:nvPr>
            <p:ph type="body" sz="quarter" idx="11"/>
          </p:nvPr>
        </p:nvSpPr>
        <p:spPr>
          <a:xfrm>
            <a:off x="4783015" y="1466849"/>
            <a:ext cx="3892673" cy="2689226"/>
          </a:xfrm>
          <a:noFill/>
        </p:spPr>
        <p:txBody>
          <a:bodyPr lIns="72000" tIns="72000" rIns="72000" bIns="72000"/>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2"/>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2464726760"/>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s orange">
    <p:spTree>
      <p:nvGrpSpPr>
        <p:cNvPr id="1" name=""/>
        <p:cNvGrpSpPr/>
        <p:nvPr/>
      </p:nvGrpSpPr>
      <p:grpSpPr>
        <a:xfrm>
          <a:off x="0" y="0"/>
          <a:ext cx="0" cy="0"/>
          <a:chOff x="0" y="0"/>
          <a:chExt cx="0" cy="0"/>
        </a:xfrm>
      </p:grpSpPr>
      <p:sp>
        <p:nvSpPr>
          <p:cNvPr id="2" name="Title 1"/>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8" name="Rectangle 7"/>
          <p:cNvSpPr/>
          <p:nvPr userDrawn="1"/>
        </p:nvSpPr>
        <p:spPr>
          <a:xfrm>
            <a:off x="4500564" y="1466849"/>
            <a:ext cx="4175124" cy="2699999"/>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Oval 10"/>
          <p:cNvSpPr/>
          <p:nvPr userDrawn="1"/>
        </p:nvSpPr>
        <p:spPr>
          <a:xfrm>
            <a:off x="4279106" y="2595393"/>
            <a:ext cx="442913" cy="44291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Text Placeholder 2"/>
          <p:cNvSpPr>
            <a:spLocks noGrp="1"/>
          </p:cNvSpPr>
          <p:nvPr>
            <p:ph type="body" sz="quarter" idx="10"/>
          </p:nvPr>
        </p:nvSpPr>
        <p:spPr>
          <a:xfrm>
            <a:off x="468313" y="1466849"/>
            <a:ext cx="4032250" cy="2700000"/>
          </a:xfrm>
          <a:solidFill>
            <a:schemeClr val="accent4"/>
          </a:solidFill>
        </p:spPr>
        <p:txBody>
          <a:bodyPr lIns="72000" tIns="72000" rIns="180000" bIns="72000"/>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4" name="Text Placeholder 2"/>
          <p:cNvSpPr>
            <a:spLocks noGrp="1"/>
          </p:cNvSpPr>
          <p:nvPr>
            <p:ph type="body" sz="quarter" idx="11"/>
          </p:nvPr>
        </p:nvSpPr>
        <p:spPr>
          <a:xfrm>
            <a:off x="4783015" y="1466849"/>
            <a:ext cx="3892673" cy="2689226"/>
          </a:xfrm>
          <a:noFill/>
        </p:spPr>
        <p:txBody>
          <a:bodyPr lIns="72000" tIns="72000" rIns="72000" bIns="72000"/>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2"/>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212986809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s red">
    <p:spTree>
      <p:nvGrpSpPr>
        <p:cNvPr id="1" name=""/>
        <p:cNvGrpSpPr/>
        <p:nvPr/>
      </p:nvGrpSpPr>
      <p:grpSpPr>
        <a:xfrm>
          <a:off x="0" y="0"/>
          <a:ext cx="0" cy="0"/>
          <a:chOff x="0" y="0"/>
          <a:chExt cx="0" cy="0"/>
        </a:xfrm>
      </p:grpSpPr>
      <p:sp>
        <p:nvSpPr>
          <p:cNvPr id="2" name="Title 1"/>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8" name="Rectangle 7"/>
          <p:cNvSpPr/>
          <p:nvPr userDrawn="1"/>
        </p:nvSpPr>
        <p:spPr>
          <a:xfrm>
            <a:off x="4500564" y="1466849"/>
            <a:ext cx="4175124" cy="2699999"/>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Oval 10"/>
          <p:cNvSpPr/>
          <p:nvPr userDrawn="1"/>
        </p:nvSpPr>
        <p:spPr>
          <a:xfrm>
            <a:off x="4279106" y="2595393"/>
            <a:ext cx="442913" cy="44291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Text Placeholder 2"/>
          <p:cNvSpPr>
            <a:spLocks noGrp="1"/>
          </p:cNvSpPr>
          <p:nvPr>
            <p:ph type="body" sz="quarter" idx="10"/>
          </p:nvPr>
        </p:nvSpPr>
        <p:spPr>
          <a:xfrm>
            <a:off x="468313" y="1466849"/>
            <a:ext cx="4032250" cy="2700000"/>
          </a:xfrm>
          <a:solidFill>
            <a:schemeClr val="accent6"/>
          </a:solidFill>
        </p:spPr>
        <p:txBody>
          <a:bodyPr lIns="72000" tIns="72000" rIns="180000" bIns="72000"/>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4" name="Text Placeholder 2"/>
          <p:cNvSpPr>
            <a:spLocks noGrp="1"/>
          </p:cNvSpPr>
          <p:nvPr>
            <p:ph type="body" sz="quarter" idx="11"/>
          </p:nvPr>
        </p:nvSpPr>
        <p:spPr>
          <a:xfrm>
            <a:off x="4783015" y="1466849"/>
            <a:ext cx="3892673" cy="2689226"/>
          </a:xfrm>
          <a:noFill/>
        </p:spPr>
        <p:txBody>
          <a:bodyPr lIns="72000" tIns="72000" rIns="72000" bIns="72000"/>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2"/>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1369499844"/>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s grey">
    <p:spTree>
      <p:nvGrpSpPr>
        <p:cNvPr id="1" name=""/>
        <p:cNvGrpSpPr/>
        <p:nvPr/>
      </p:nvGrpSpPr>
      <p:grpSpPr>
        <a:xfrm>
          <a:off x="0" y="0"/>
          <a:ext cx="0" cy="0"/>
          <a:chOff x="0" y="0"/>
          <a:chExt cx="0" cy="0"/>
        </a:xfrm>
      </p:grpSpPr>
      <p:sp>
        <p:nvSpPr>
          <p:cNvPr id="2" name="Title 1"/>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8" name="Rectangle 7"/>
          <p:cNvSpPr/>
          <p:nvPr userDrawn="1"/>
        </p:nvSpPr>
        <p:spPr>
          <a:xfrm>
            <a:off x="4500564" y="1466849"/>
            <a:ext cx="4175124" cy="2699999"/>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Oval 10"/>
          <p:cNvSpPr/>
          <p:nvPr userDrawn="1"/>
        </p:nvSpPr>
        <p:spPr>
          <a:xfrm>
            <a:off x="4279106" y="2595393"/>
            <a:ext cx="442913" cy="44291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Text Placeholder 2"/>
          <p:cNvSpPr>
            <a:spLocks noGrp="1"/>
          </p:cNvSpPr>
          <p:nvPr>
            <p:ph type="body" sz="quarter" idx="10"/>
          </p:nvPr>
        </p:nvSpPr>
        <p:spPr>
          <a:xfrm>
            <a:off x="468313" y="1466849"/>
            <a:ext cx="4032250" cy="2700000"/>
          </a:xfrm>
          <a:solidFill>
            <a:schemeClr val="accent2"/>
          </a:solidFill>
        </p:spPr>
        <p:txBody>
          <a:bodyPr lIns="72000" tIns="72000" rIns="180000" bIns="72000"/>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4" name="Text Placeholder 2"/>
          <p:cNvSpPr>
            <a:spLocks noGrp="1"/>
          </p:cNvSpPr>
          <p:nvPr>
            <p:ph type="body" sz="quarter" idx="11"/>
          </p:nvPr>
        </p:nvSpPr>
        <p:spPr>
          <a:xfrm>
            <a:off x="4783015" y="1466849"/>
            <a:ext cx="3892673" cy="2689226"/>
          </a:xfrm>
          <a:noFill/>
        </p:spPr>
        <p:txBody>
          <a:bodyPr lIns="72000" tIns="72000" rIns="72000" bIns="72000"/>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2"/>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383625429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urved Photo">
    <p:spTree>
      <p:nvGrpSpPr>
        <p:cNvPr id="1" name=""/>
        <p:cNvGrpSpPr/>
        <p:nvPr/>
      </p:nvGrpSpPr>
      <p:grpSpPr>
        <a:xfrm>
          <a:off x="0" y="0"/>
          <a:ext cx="0" cy="0"/>
          <a:chOff x="0" y="0"/>
          <a:chExt cx="0" cy="0"/>
        </a:xfrm>
      </p:grpSpPr>
      <p:sp>
        <p:nvSpPr>
          <p:cNvPr id="3" name="Picture Placeholder 14"/>
          <p:cNvSpPr>
            <a:spLocks noGrp="1"/>
          </p:cNvSpPr>
          <p:nvPr>
            <p:ph type="pic" sz="quarter" idx="12" hasCustomPrompt="1"/>
          </p:nvPr>
        </p:nvSpPr>
        <p:spPr>
          <a:xfrm>
            <a:off x="4463820" y="1203325"/>
            <a:ext cx="4680181" cy="3940175"/>
          </a:xfrm>
          <a:custGeom>
            <a:avLst/>
            <a:gdLst>
              <a:gd name="connsiteX0" fmla="*/ 0 w 5751512"/>
              <a:gd name="connsiteY0" fmla="*/ 0 h 3946525"/>
              <a:gd name="connsiteX1" fmla="*/ 5751512 w 5751512"/>
              <a:gd name="connsiteY1" fmla="*/ 0 h 3946525"/>
              <a:gd name="connsiteX2" fmla="*/ 5751512 w 5751512"/>
              <a:gd name="connsiteY2" fmla="*/ 3946525 h 3946525"/>
              <a:gd name="connsiteX3" fmla="*/ 0 w 5751512"/>
              <a:gd name="connsiteY3" fmla="*/ 3946525 h 3946525"/>
              <a:gd name="connsiteX4" fmla="*/ 0 w 5751512"/>
              <a:gd name="connsiteY4" fmla="*/ 0 h 3946525"/>
              <a:gd name="connsiteX0" fmla="*/ 3038929 w 5751512"/>
              <a:gd name="connsiteY0" fmla="*/ 145143 h 3946525"/>
              <a:gd name="connsiteX1" fmla="*/ 5751512 w 5751512"/>
              <a:gd name="connsiteY1" fmla="*/ 0 h 3946525"/>
              <a:gd name="connsiteX2" fmla="*/ 5751512 w 5751512"/>
              <a:gd name="connsiteY2" fmla="*/ 3946525 h 3946525"/>
              <a:gd name="connsiteX3" fmla="*/ 0 w 5751512"/>
              <a:gd name="connsiteY3" fmla="*/ 3946525 h 3946525"/>
              <a:gd name="connsiteX4" fmla="*/ 3038929 w 5751512"/>
              <a:gd name="connsiteY4" fmla="*/ 145143 h 3946525"/>
              <a:gd name="connsiteX0" fmla="*/ 3038929 w 5751512"/>
              <a:gd name="connsiteY0" fmla="*/ 145143 h 3946525"/>
              <a:gd name="connsiteX1" fmla="*/ 5751512 w 5751512"/>
              <a:gd name="connsiteY1" fmla="*/ 0 h 3946525"/>
              <a:gd name="connsiteX2" fmla="*/ 5751512 w 5751512"/>
              <a:gd name="connsiteY2" fmla="*/ 3946525 h 3946525"/>
              <a:gd name="connsiteX3" fmla="*/ 0 w 5751512"/>
              <a:gd name="connsiteY3" fmla="*/ 3946525 h 3946525"/>
              <a:gd name="connsiteX4" fmla="*/ 3038929 w 5751512"/>
              <a:gd name="connsiteY4" fmla="*/ 145143 h 3946525"/>
              <a:gd name="connsiteX0" fmla="*/ 3185476 w 5898059"/>
              <a:gd name="connsiteY0" fmla="*/ 145143 h 3946525"/>
              <a:gd name="connsiteX1" fmla="*/ 5898059 w 5898059"/>
              <a:gd name="connsiteY1" fmla="*/ 0 h 3946525"/>
              <a:gd name="connsiteX2" fmla="*/ 5898059 w 5898059"/>
              <a:gd name="connsiteY2" fmla="*/ 3946525 h 3946525"/>
              <a:gd name="connsiteX3" fmla="*/ 146547 w 5898059"/>
              <a:gd name="connsiteY3" fmla="*/ 3946525 h 3946525"/>
              <a:gd name="connsiteX4" fmla="*/ 3185476 w 5898059"/>
              <a:gd name="connsiteY4" fmla="*/ 145143 h 3946525"/>
              <a:gd name="connsiteX0" fmla="*/ 4670912 w 5779285"/>
              <a:gd name="connsiteY0" fmla="*/ 53092 h 3946525"/>
              <a:gd name="connsiteX1" fmla="*/ 5779285 w 5779285"/>
              <a:gd name="connsiteY1" fmla="*/ 0 h 3946525"/>
              <a:gd name="connsiteX2" fmla="*/ 5779285 w 5779285"/>
              <a:gd name="connsiteY2" fmla="*/ 3946525 h 3946525"/>
              <a:gd name="connsiteX3" fmla="*/ 27773 w 5779285"/>
              <a:gd name="connsiteY3" fmla="*/ 3946525 h 3946525"/>
              <a:gd name="connsiteX4" fmla="*/ 4670912 w 5779285"/>
              <a:gd name="connsiteY4" fmla="*/ 53092 h 3946525"/>
              <a:gd name="connsiteX0" fmla="*/ 4661785 w 5770158"/>
              <a:gd name="connsiteY0" fmla="*/ 53092 h 3946525"/>
              <a:gd name="connsiteX1" fmla="*/ 5770158 w 5770158"/>
              <a:gd name="connsiteY1" fmla="*/ 0 h 3946525"/>
              <a:gd name="connsiteX2" fmla="*/ 5770158 w 5770158"/>
              <a:gd name="connsiteY2" fmla="*/ 3946525 h 3946525"/>
              <a:gd name="connsiteX3" fmla="*/ 18646 w 5770158"/>
              <a:gd name="connsiteY3" fmla="*/ 3946525 h 3946525"/>
              <a:gd name="connsiteX4" fmla="*/ 4661785 w 5770158"/>
              <a:gd name="connsiteY4" fmla="*/ 53092 h 3946525"/>
              <a:gd name="connsiteX0" fmla="*/ 4357352 w 5465725"/>
              <a:gd name="connsiteY0" fmla="*/ 53092 h 3946525"/>
              <a:gd name="connsiteX1" fmla="*/ 5465725 w 5465725"/>
              <a:gd name="connsiteY1" fmla="*/ 0 h 3946525"/>
              <a:gd name="connsiteX2" fmla="*/ 5465725 w 5465725"/>
              <a:gd name="connsiteY2" fmla="*/ 3946525 h 3946525"/>
              <a:gd name="connsiteX3" fmla="*/ 21686 w 5465725"/>
              <a:gd name="connsiteY3" fmla="*/ 3936297 h 3946525"/>
              <a:gd name="connsiteX4" fmla="*/ 4357352 w 5465725"/>
              <a:gd name="connsiteY4" fmla="*/ 53092 h 3946525"/>
              <a:gd name="connsiteX0" fmla="*/ 4337247 w 5445620"/>
              <a:gd name="connsiteY0" fmla="*/ 53092 h 3946525"/>
              <a:gd name="connsiteX1" fmla="*/ 5445620 w 5445620"/>
              <a:gd name="connsiteY1" fmla="*/ 0 h 3946525"/>
              <a:gd name="connsiteX2" fmla="*/ 5445620 w 5445620"/>
              <a:gd name="connsiteY2" fmla="*/ 3946525 h 3946525"/>
              <a:gd name="connsiteX3" fmla="*/ 1581 w 5445620"/>
              <a:gd name="connsiteY3" fmla="*/ 3936297 h 3946525"/>
              <a:gd name="connsiteX4" fmla="*/ 4337247 w 5445620"/>
              <a:gd name="connsiteY4" fmla="*/ 53092 h 3946525"/>
              <a:gd name="connsiteX0" fmla="*/ 5432791 w 5444953"/>
              <a:gd name="connsiteY0" fmla="*/ 12179 h 3946525"/>
              <a:gd name="connsiteX1" fmla="*/ 5444953 w 5444953"/>
              <a:gd name="connsiteY1" fmla="*/ 0 h 3946525"/>
              <a:gd name="connsiteX2" fmla="*/ 5444953 w 5444953"/>
              <a:gd name="connsiteY2" fmla="*/ 3946525 h 3946525"/>
              <a:gd name="connsiteX3" fmla="*/ 914 w 5444953"/>
              <a:gd name="connsiteY3" fmla="*/ 3936297 h 3946525"/>
              <a:gd name="connsiteX4" fmla="*/ 5432791 w 5444953"/>
              <a:gd name="connsiteY4" fmla="*/ 12179 h 3946525"/>
              <a:gd name="connsiteX0" fmla="*/ 5433450 w 5445612"/>
              <a:gd name="connsiteY0" fmla="*/ 12179 h 3946525"/>
              <a:gd name="connsiteX1" fmla="*/ 5445612 w 5445612"/>
              <a:gd name="connsiteY1" fmla="*/ 0 h 3946525"/>
              <a:gd name="connsiteX2" fmla="*/ 5445612 w 5445612"/>
              <a:gd name="connsiteY2" fmla="*/ 3946525 h 3946525"/>
              <a:gd name="connsiteX3" fmla="*/ 1573 w 5445612"/>
              <a:gd name="connsiteY3" fmla="*/ 3936297 h 3946525"/>
              <a:gd name="connsiteX4" fmla="*/ 5433450 w 5445612"/>
              <a:gd name="connsiteY4" fmla="*/ 12179 h 3946525"/>
              <a:gd name="connsiteX0" fmla="*/ 5380034 w 5392196"/>
              <a:gd name="connsiteY0" fmla="*/ 12179 h 3946525"/>
              <a:gd name="connsiteX1" fmla="*/ 5392196 w 5392196"/>
              <a:gd name="connsiteY1" fmla="*/ 0 h 3946525"/>
              <a:gd name="connsiteX2" fmla="*/ 5392196 w 5392196"/>
              <a:gd name="connsiteY2" fmla="*/ 3946525 h 3946525"/>
              <a:gd name="connsiteX3" fmla="*/ 1631 w 5392196"/>
              <a:gd name="connsiteY3" fmla="*/ 3721509 h 3946525"/>
              <a:gd name="connsiteX4" fmla="*/ 5380034 w 5392196"/>
              <a:gd name="connsiteY4" fmla="*/ 12179 h 3946525"/>
              <a:gd name="connsiteX0" fmla="*/ 5420095 w 5432257"/>
              <a:gd name="connsiteY0" fmla="*/ 12179 h 3946525"/>
              <a:gd name="connsiteX1" fmla="*/ 5432257 w 5432257"/>
              <a:gd name="connsiteY1" fmla="*/ 0 h 3946525"/>
              <a:gd name="connsiteX2" fmla="*/ 5432257 w 5432257"/>
              <a:gd name="connsiteY2" fmla="*/ 3946525 h 3946525"/>
              <a:gd name="connsiteX3" fmla="*/ 1587 w 5432257"/>
              <a:gd name="connsiteY3" fmla="*/ 3946525 h 3946525"/>
              <a:gd name="connsiteX4" fmla="*/ 5420095 w 5432257"/>
              <a:gd name="connsiteY4" fmla="*/ 12179 h 3946525"/>
              <a:gd name="connsiteX0" fmla="*/ 5420095 w 5432257"/>
              <a:gd name="connsiteY0" fmla="*/ 12179 h 3946525"/>
              <a:gd name="connsiteX1" fmla="*/ 5432257 w 5432257"/>
              <a:gd name="connsiteY1" fmla="*/ 0 h 3946525"/>
              <a:gd name="connsiteX2" fmla="*/ 5432257 w 5432257"/>
              <a:gd name="connsiteY2" fmla="*/ 3946525 h 3946525"/>
              <a:gd name="connsiteX3" fmla="*/ 1587 w 5432257"/>
              <a:gd name="connsiteY3" fmla="*/ 3946525 h 3946525"/>
              <a:gd name="connsiteX4" fmla="*/ 5420095 w 5432257"/>
              <a:gd name="connsiteY4" fmla="*/ 12179 h 3946525"/>
              <a:gd name="connsiteX0" fmla="*/ 5420024 w 5432186"/>
              <a:gd name="connsiteY0" fmla="*/ 12179 h 3946525"/>
              <a:gd name="connsiteX1" fmla="*/ 5432186 w 5432186"/>
              <a:gd name="connsiteY1" fmla="*/ 0 h 3946525"/>
              <a:gd name="connsiteX2" fmla="*/ 5432186 w 5432186"/>
              <a:gd name="connsiteY2" fmla="*/ 3946525 h 3946525"/>
              <a:gd name="connsiteX3" fmla="*/ 1516 w 5432186"/>
              <a:gd name="connsiteY3" fmla="*/ 3946525 h 3946525"/>
              <a:gd name="connsiteX4" fmla="*/ 5420024 w 5432186"/>
              <a:gd name="connsiteY4" fmla="*/ 12179 h 3946525"/>
              <a:gd name="connsiteX0" fmla="*/ 5464554 w 5476716"/>
              <a:gd name="connsiteY0" fmla="*/ 12179 h 3946525"/>
              <a:gd name="connsiteX1" fmla="*/ 5476716 w 5476716"/>
              <a:gd name="connsiteY1" fmla="*/ 0 h 3946525"/>
              <a:gd name="connsiteX2" fmla="*/ 5476716 w 5476716"/>
              <a:gd name="connsiteY2" fmla="*/ 3946525 h 3946525"/>
              <a:gd name="connsiteX3" fmla="*/ 1474 w 5476716"/>
              <a:gd name="connsiteY3" fmla="*/ 3946525 h 3946525"/>
              <a:gd name="connsiteX4" fmla="*/ 5464554 w 5476716"/>
              <a:gd name="connsiteY4" fmla="*/ 12179 h 3946525"/>
              <a:gd name="connsiteX0" fmla="*/ 5463080 w 5475242"/>
              <a:gd name="connsiteY0" fmla="*/ 12179 h 3946525"/>
              <a:gd name="connsiteX1" fmla="*/ 5475242 w 5475242"/>
              <a:gd name="connsiteY1" fmla="*/ 0 h 3946525"/>
              <a:gd name="connsiteX2" fmla="*/ 5475242 w 5475242"/>
              <a:gd name="connsiteY2" fmla="*/ 3946525 h 3946525"/>
              <a:gd name="connsiteX3" fmla="*/ 0 w 5475242"/>
              <a:gd name="connsiteY3" fmla="*/ 3946525 h 3946525"/>
              <a:gd name="connsiteX4" fmla="*/ 5463080 w 5475242"/>
              <a:gd name="connsiteY4" fmla="*/ 12179 h 3946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5242" h="3946525">
                <a:moveTo>
                  <a:pt x="5463080" y="12179"/>
                </a:moveTo>
                <a:lnTo>
                  <a:pt x="5475242" y="0"/>
                </a:lnTo>
                <a:lnTo>
                  <a:pt x="5475242" y="3946525"/>
                </a:lnTo>
                <a:lnTo>
                  <a:pt x="0" y="3946525"/>
                </a:lnTo>
                <a:cubicBezTo>
                  <a:pt x="282730" y="2678807"/>
                  <a:pt x="1479627" y="206377"/>
                  <a:pt x="5463080" y="12179"/>
                </a:cubicBezTo>
                <a:close/>
              </a:path>
            </a:pathLst>
          </a:custGeom>
          <a:noFill/>
        </p:spPr>
        <p:txBody>
          <a:bodyPr vert="horz" lIns="0" tIns="0" rIns="0" bIns="0" anchor="ctr" anchorCtr="1"/>
          <a:lstStyle>
            <a:lvl1pPr marL="0" indent="0" algn="r">
              <a:buNone/>
              <a:defRPr sz="1300">
                <a:solidFill>
                  <a:srgbClr val="00A7B5"/>
                </a:solidFill>
              </a:defRPr>
            </a:lvl1pPr>
          </a:lstStyle>
          <a:p>
            <a:r>
              <a:rPr lang="en-US" dirty="0"/>
              <a:t>Click icon to insert photo</a:t>
            </a:r>
          </a:p>
        </p:txBody>
      </p:sp>
      <p:sp>
        <p:nvSpPr>
          <p:cNvPr id="7" name="Copyright"/>
          <p:cNvSpPr txBox="1"/>
          <p:nvPr userDrawn="1"/>
        </p:nvSpPr>
        <p:spPr>
          <a:xfrm>
            <a:off x="471996" y="4905628"/>
            <a:ext cx="3313492" cy="184666"/>
          </a:xfrm>
          <a:prstGeom prst="rect">
            <a:avLst/>
          </a:prstGeom>
          <a:noFill/>
        </p:spPr>
        <p:txBody>
          <a:bodyPr wrap="square" lIns="0" rIns="0" rtlCol="0" anchor="ctr" anchorCtr="0">
            <a:noAutofit/>
          </a:bodyPr>
          <a:lstStyle/>
          <a:p>
            <a:pPr algn="l"/>
            <a:r>
              <a:rPr lang="nl-NL" sz="600">
                <a:solidFill>
                  <a:schemeClr val="tx1"/>
                </a:solidFill>
              </a:rPr>
              <a:t>©2018 Grant Thornton Accountants en Adviseurs B.V. Alle rechten voorbehouden.</a:t>
            </a:r>
            <a:endParaRPr lang="en-GB" sz="600" dirty="0">
              <a:solidFill>
                <a:schemeClr val="tx1"/>
              </a:solidFill>
            </a:endParaRPr>
          </a:p>
        </p:txBody>
      </p:sp>
      <p:cxnSp>
        <p:nvCxnSpPr>
          <p:cNvPr id="8" name="Straight Connector 7"/>
          <p:cNvCxnSpPr/>
          <p:nvPr userDrawn="1"/>
        </p:nvCxnSpPr>
        <p:spPr>
          <a:xfrm>
            <a:off x="469370" y="4887834"/>
            <a:ext cx="2626255" cy="0"/>
          </a:xfrm>
          <a:prstGeom prst="line">
            <a:avLst/>
          </a:prstGeom>
          <a:ln w="19050" cap="rnd">
            <a:solidFill>
              <a:srgbClr val="4F2D7F"/>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1"/>
          <p:cNvSpPr>
            <a:spLocks noGrp="1"/>
          </p:cNvSpPr>
          <p:nvPr>
            <p:ph type="body" sz="quarter" idx="10" hasCustomPrompt="1"/>
          </p:nvPr>
        </p:nvSpPr>
        <p:spPr>
          <a:xfrm>
            <a:off x="470699" y="3307079"/>
            <a:ext cx="4029864" cy="367445"/>
          </a:xfrm>
          <a:prstGeom prst="rect">
            <a:avLst/>
          </a:prstGeom>
        </p:spPr>
        <p:txBody>
          <a:bodyPr vert="horz" lIns="0"/>
          <a:lstStyle>
            <a:lvl1pPr marL="0" indent="0">
              <a:buNone/>
              <a:defRPr sz="2000" b="1">
                <a:solidFill>
                  <a:srgbClr val="00A7B5"/>
                </a:solidFill>
              </a:defRPr>
            </a:lvl1pPr>
          </a:lstStyle>
          <a:p>
            <a:pPr lvl="0"/>
            <a:r>
              <a:rPr lang="en-US" dirty="0"/>
              <a:t>Click to add name</a:t>
            </a:r>
          </a:p>
        </p:txBody>
      </p:sp>
      <p:sp>
        <p:nvSpPr>
          <p:cNvPr id="12" name="Text Placeholder 21"/>
          <p:cNvSpPr>
            <a:spLocks noGrp="1"/>
          </p:cNvSpPr>
          <p:nvPr>
            <p:ph type="body" sz="quarter" idx="11" hasCustomPrompt="1"/>
          </p:nvPr>
        </p:nvSpPr>
        <p:spPr>
          <a:xfrm>
            <a:off x="468313" y="3718560"/>
            <a:ext cx="4032250" cy="399414"/>
          </a:xfrm>
          <a:prstGeom prst="rect">
            <a:avLst/>
          </a:prstGeom>
        </p:spPr>
        <p:txBody>
          <a:bodyPr vert="horz" lIns="0"/>
          <a:lstStyle>
            <a:lvl1pPr marL="0" indent="0">
              <a:buNone/>
              <a:defRPr sz="1800" baseline="0">
                <a:solidFill>
                  <a:srgbClr val="00A7B5"/>
                </a:solidFill>
              </a:defRPr>
            </a:lvl1pPr>
          </a:lstStyle>
          <a:p>
            <a:pPr lvl="0"/>
            <a:r>
              <a:rPr lang="en-US" dirty="0"/>
              <a:t>Click to add position or firm</a:t>
            </a:r>
          </a:p>
        </p:txBody>
      </p:sp>
      <p:sp>
        <p:nvSpPr>
          <p:cNvPr id="14" name="Text Placeholder 3"/>
          <p:cNvSpPr>
            <a:spLocks noGrp="1"/>
          </p:cNvSpPr>
          <p:nvPr>
            <p:ph type="body" sz="quarter" idx="13" hasCustomPrompt="1"/>
          </p:nvPr>
        </p:nvSpPr>
        <p:spPr>
          <a:xfrm>
            <a:off x="474619" y="1359602"/>
            <a:ext cx="4025944" cy="1140712"/>
          </a:xfrm>
          <a:prstGeom prst="rect">
            <a:avLst/>
          </a:prstGeom>
        </p:spPr>
        <p:txBody>
          <a:bodyPr vert="horz" lIns="0" tIns="0" rIns="0" bIns="0"/>
          <a:lstStyle>
            <a:lvl1pPr marL="0" indent="0">
              <a:lnSpc>
                <a:spcPts val="4000"/>
              </a:lnSpc>
              <a:spcBef>
                <a:spcPts val="0"/>
              </a:spcBef>
              <a:buNone/>
              <a:defRPr sz="3000" b="1">
                <a:solidFill>
                  <a:srgbClr val="4F2D7F"/>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here to add </a:t>
            </a:r>
            <a:br>
              <a:rPr lang="en-US" dirty="0"/>
            </a:br>
            <a:r>
              <a:rPr lang="en-US" dirty="0"/>
              <a:t>title on this slide</a:t>
            </a:r>
          </a:p>
        </p:txBody>
      </p:sp>
      <p:pic>
        <p:nvPicPr>
          <p:cNvPr id="13" name="GTLogoNoTag" hidden="1">
            <a:extLst>
              <a:ext uri="{FF2B5EF4-FFF2-40B4-BE49-F238E27FC236}">
                <a16:creationId xmlns:a16="http://schemas.microsoft.com/office/drawing/2014/main" id="{0DEFB368-B217-4A16-9BFE-6CA85D72D845}"/>
              </a:ext>
            </a:extLst>
          </p:cNvPr>
          <p:cNvPicPr>
            <a:picLocks noChangeAspect="1"/>
          </p:cNvPicPr>
          <p:nvPr userDrawn="1"/>
        </p:nvPicPr>
        <p:blipFill>
          <a:blip r:embed="rId2"/>
          <a:stretch>
            <a:fillRect/>
          </a:stretch>
        </p:blipFill>
        <p:spPr>
          <a:xfrm>
            <a:off x="449366" y="426050"/>
            <a:ext cx="1961941" cy="638130"/>
          </a:xfrm>
          <a:prstGeom prst="rect">
            <a:avLst/>
          </a:prstGeom>
        </p:spPr>
      </p:pic>
      <p:pic>
        <p:nvPicPr>
          <p:cNvPr id="15" name="GTLogo">
            <a:extLst>
              <a:ext uri="{FF2B5EF4-FFF2-40B4-BE49-F238E27FC236}">
                <a16:creationId xmlns:a16="http://schemas.microsoft.com/office/drawing/2014/main" id="{547AA1F9-2774-4D2A-A381-14A9D777C21F}"/>
              </a:ext>
            </a:extLst>
          </p:cNvPr>
          <p:cNvPicPr>
            <a:picLocks noChangeAspect="1"/>
          </p:cNvPicPr>
          <p:nvPr userDrawn="1"/>
        </p:nvPicPr>
        <p:blipFill>
          <a:blip r:embed="rId3"/>
          <a:stretch>
            <a:fillRect/>
          </a:stretch>
        </p:blipFill>
        <p:spPr>
          <a:xfrm>
            <a:off x="449366" y="426050"/>
            <a:ext cx="1961941" cy="638130"/>
          </a:xfrm>
          <a:prstGeom prst="rect">
            <a:avLst/>
          </a:prstGeom>
        </p:spPr>
      </p:pic>
      <p:sp>
        <p:nvSpPr>
          <p:cNvPr id="10" name="Rectangle 9">
            <a:extLst>
              <a:ext uri="{FF2B5EF4-FFF2-40B4-BE49-F238E27FC236}">
                <a16:creationId xmlns:a16="http://schemas.microsoft.com/office/drawing/2014/main" id="{F74FF79F-7CEA-4ED5-811E-3F2D167F5D4D}"/>
              </a:ext>
            </a:extLst>
          </p:cNvPr>
          <p:cNvSpPr/>
          <p:nvPr userDrawn="1"/>
        </p:nvSpPr>
        <p:spPr>
          <a:xfrm>
            <a:off x="9220200" y="0"/>
            <a:ext cx="1466850" cy="185166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600"/>
              </a:spcAft>
              <a:buClrTx/>
              <a:buSzTx/>
              <a:buFontTx/>
              <a:buNone/>
              <a:tabLst/>
              <a:defRPr/>
            </a:pPr>
            <a:r>
              <a:rPr lang="en-GB" sz="800" b="1" dirty="0"/>
              <a:t>PHOTO </a:t>
            </a:r>
            <a:br>
              <a:rPr lang="en-GB" sz="800" b="1" dirty="0"/>
            </a:br>
            <a:r>
              <a:rPr lang="en-GB" sz="800" b="1" dirty="0"/>
              <a:t>COVER OPTION </a:t>
            </a:r>
          </a:p>
          <a:p>
            <a:pPr lvl="0">
              <a:spcAft>
                <a:spcPts val="600"/>
              </a:spcAft>
            </a:pPr>
            <a:r>
              <a:rPr lang="en-GB" sz="800" b="0" dirty="0"/>
              <a:t>To insert a photo click on the image frame and then insert your photo using the </a:t>
            </a:r>
            <a:r>
              <a:rPr lang="en-GB" sz="800" b="0" dirty="0" err="1"/>
              <a:t>BrandCentral</a:t>
            </a:r>
            <a:r>
              <a:rPr lang="en-GB" sz="800" b="0" dirty="0"/>
              <a:t> button on your toolbar.</a:t>
            </a:r>
          </a:p>
          <a:p>
            <a:pPr lvl="0">
              <a:spcAft>
                <a:spcPts val="600"/>
              </a:spcAft>
            </a:pPr>
            <a:r>
              <a:rPr lang="en-GB" sz="800" b="0" dirty="0"/>
              <a:t>To scale, crop and move the photo, right click and choose the crop tool. You can now scale and move the photo to the desired position.</a:t>
            </a:r>
          </a:p>
        </p:txBody>
      </p:sp>
    </p:spTree>
    <p:extLst>
      <p:ext uri="{BB962C8B-B14F-4D97-AF65-F5344CB8AC3E}">
        <p14:creationId xmlns:p14="http://schemas.microsoft.com/office/powerpoint/2010/main" val="3708722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lumns grey">
    <p:spTree>
      <p:nvGrpSpPr>
        <p:cNvPr id="1" name=""/>
        <p:cNvGrpSpPr/>
        <p:nvPr/>
      </p:nvGrpSpPr>
      <p:grpSpPr>
        <a:xfrm>
          <a:off x="0" y="0"/>
          <a:ext cx="0" cy="0"/>
          <a:chOff x="0" y="0"/>
          <a:chExt cx="0" cy="0"/>
        </a:xfrm>
      </p:grpSpPr>
      <p:sp>
        <p:nvSpPr>
          <p:cNvPr id="4" name="Title 3"/>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6" name="Text Placeholder 5"/>
          <p:cNvSpPr>
            <a:spLocks noGrp="1"/>
          </p:cNvSpPr>
          <p:nvPr>
            <p:ph type="body" sz="quarter" idx="10"/>
          </p:nvPr>
        </p:nvSpPr>
        <p:spPr>
          <a:xfrm>
            <a:off x="469370" y="1466849"/>
            <a:ext cx="8206318" cy="3228976"/>
          </a:xfrm>
          <a:solidFill>
            <a:schemeClr val="accent1"/>
          </a:solidFill>
        </p:spPr>
        <p:txBody>
          <a:bodyPr lIns="72000" tIns="72000" rIns="72000" bIns="72000"/>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Slide Number Placeholder 2"/>
          <p:cNvSpPr>
            <a:spLocks noGrp="1"/>
          </p:cNvSpPr>
          <p:nvPr>
            <p:ph type="sldNum" sz="quarter" idx="11"/>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1128736726"/>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ootage">
    <p:spTree>
      <p:nvGrpSpPr>
        <p:cNvPr id="1" name=""/>
        <p:cNvGrpSpPr/>
        <p:nvPr/>
      </p:nvGrpSpPr>
      <p:grpSpPr>
        <a:xfrm>
          <a:off x="0" y="0"/>
          <a:ext cx="0" cy="0"/>
          <a:chOff x="0" y="0"/>
          <a:chExt cx="0" cy="0"/>
        </a:xfrm>
      </p:grpSpPr>
      <p:sp>
        <p:nvSpPr>
          <p:cNvPr id="5" name="Media Placeholder 8"/>
          <p:cNvSpPr>
            <a:spLocks noGrp="1"/>
          </p:cNvSpPr>
          <p:nvPr>
            <p:ph type="media" sz="quarter" idx="12" hasCustomPrompt="1"/>
          </p:nvPr>
        </p:nvSpPr>
        <p:spPr>
          <a:xfrm>
            <a:off x="0" y="0"/>
            <a:ext cx="9143999" cy="5143500"/>
          </a:xfrm>
          <a:prstGeom prst="rect">
            <a:avLst/>
          </a:prstGeom>
          <a:noFill/>
        </p:spPr>
        <p:txBody>
          <a:bodyPr vert="horz" lIns="0" tIns="0" rIns="0" bIns="0" anchor="ctr" anchorCtr="1"/>
          <a:lstStyle>
            <a:lvl1pPr marL="0" indent="0">
              <a:buNone/>
              <a:defRPr sz="1300">
                <a:solidFill>
                  <a:schemeClr val="accent3"/>
                </a:solidFill>
              </a:defRPr>
            </a:lvl1pPr>
          </a:lstStyle>
          <a:p>
            <a:r>
              <a:rPr lang="en-US" dirty="0"/>
              <a:t>Click icon to insert footage</a:t>
            </a:r>
          </a:p>
        </p:txBody>
      </p:sp>
    </p:spTree>
    <p:extLst>
      <p:ext uri="{BB962C8B-B14F-4D97-AF65-F5344CB8AC3E}">
        <p14:creationId xmlns:p14="http://schemas.microsoft.com/office/powerpoint/2010/main" val="1326082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Divider - 2 Purpl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cxnSp>
        <p:nvCxnSpPr>
          <p:cNvPr id="5" name="Straight Connector 4"/>
          <p:cNvCxnSpPr/>
          <p:nvPr userDrawn="1"/>
        </p:nvCxnSpPr>
        <p:spPr>
          <a:xfrm>
            <a:off x="469370" y="4887834"/>
            <a:ext cx="2626255" cy="0"/>
          </a:xfrm>
          <a:prstGeom prst="line">
            <a:avLst/>
          </a:prstGeom>
          <a:ln w="19050" cap="rnd">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Title 13"/>
          <p:cNvSpPr>
            <a:spLocks noGrp="1"/>
          </p:cNvSpPr>
          <p:nvPr>
            <p:ph type="title" hasCustomPrompt="1"/>
          </p:nvPr>
        </p:nvSpPr>
        <p:spPr>
          <a:xfrm>
            <a:off x="468313" y="2619375"/>
            <a:ext cx="8207372" cy="1569556"/>
          </a:xfrm>
          <a:prstGeom prst="rect">
            <a:avLst/>
          </a:prstGeom>
        </p:spPr>
        <p:txBody>
          <a:bodyPr vert="horz" lIns="0" rIns="0"/>
          <a:lstStyle>
            <a:lvl1pPr algn="l" rtl="0">
              <a:lnSpc>
                <a:spcPct val="100000"/>
              </a:lnSpc>
              <a:defRPr sz="3000" b="1">
                <a:solidFill>
                  <a:srgbClr val="FFFFFF"/>
                </a:solidFill>
                <a:latin typeface="+mn-lt"/>
              </a:defRPr>
            </a:lvl1pPr>
          </a:lstStyle>
          <a:p>
            <a:pPr rtl="0">
              <a:lnSpc>
                <a:spcPts val="3400"/>
              </a:lnSpc>
            </a:pPr>
            <a:r>
              <a:rPr lang="en-US" dirty="0"/>
              <a:t>Click here to add title</a:t>
            </a:r>
            <a:br>
              <a:rPr lang="en-US" dirty="0"/>
            </a:br>
            <a:r>
              <a:rPr lang="en-US" dirty="0"/>
              <a:t>on two decks</a:t>
            </a:r>
          </a:p>
        </p:txBody>
      </p:sp>
      <p:sp>
        <p:nvSpPr>
          <p:cNvPr id="8" name="Text Placeholder 3"/>
          <p:cNvSpPr>
            <a:spLocks noGrp="1"/>
          </p:cNvSpPr>
          <p:nvPr>
            <p:ph type="body" sz="quarter" idx="13" hasCustomPrompt="1"/>
          </p:nvPr>
        </p:nvSpPr>
        <p:spPr>
          <a:xfrm>
            <a:off x="468313" y="1203324"/>
            <a:ext cx="8207375" cy="639445"/>
          </a:xfrm>
          <a:prstGeom prst="rect">
            <a:avLst/>
          </a:prstGeom>
        </p:spPr>
        <p:txBody>
          <a:bodyPr vert="horz" lIns="0" tIns="0" rIns="0" bIns="0" anchor="b" anchorCtr="0"/>
          <a:lstStyle>
            <a:lvl1pPr marL="0" indent="0">
              <a:lnSpc>
                <a:spcPts val="4000"/>
              </a:lnSpc>
              <a:spcBef>
                <a:spcPts val="0"/>
              </a:spcBef>
              <a:buNone/>
              <a:defRPr sz="36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9" name="Copyright"/>
          <p:cNvSpPr txBox="1"/>
          <p:nvPr userDrawn="1"/>
        </p:nvSpPr>
        <p:spPr>
          <a:xfrm>
            <a:off x="656201" y="4905628"/>
            <a:ext cx="2411875" cy="184666"/>
          </a:xfrm>
          <a:prstGeom prst="rect">
            <a:avLst/>
          </a:prstGeom>
          <a:noFill/>
        </p:spPr>
        <p:txBody>
          <a:bodyPr wrap="square" lIns="0" rIns="0" rtlCol="0" anchor="ctr" anchorCtr="0">
            <a:noAutofit/>
          </a:bodyPr>
          <a:lstStyle/>
          <a:p>
            <a:pPr algn="l"/>
            <a:r>
              <a:rPr lang="nl-NL" sz="600">
                <a:solidFill>
                  <a:schemeClr val="bg1"/>
                </a:solidFill>
              </a:rPr>
              <a:t>©2020 Grant Thornton Accountants en Adviseurs B.V. Alle rechten voorbehouden.</a:t>
            </a:r>
            <a:endParaRPr lang="en-GB" sz="600" dirty="0">
              <a:solidFill>
                <a:schemeClr val="bg1"/>
              </a:solidFill>
            </a:endParaRPr>
          </a:p>
        </p:txBody>
      </p:sp>
      <p:sp>
        <p:nvSpPr>
          <p:cNvPr id="6" name="Slide Number Placeholder 5"/>
          <p:cNvSpPr>
            <a:spLocks noGrp="1"/>
          </p:cNvSpPr>
          <p:nvPr>
            <p:ph type="sldNum" sz="quarter" idx="14"/>
          </p:nvPr>
        </p:nvSpPr>
        <p:spPr/>
        <p:txBody>
          <a:bodyPr/>
          <a:lstStyle>
            <a:lvl1pPr algn="l">
              <a:defRPr/>
            </a:lvl1pPr>
          </a:lstStyle>
          <a:p>
            <a:fld id="{2FF48407-9AE9-463E-9826-84A5E1C60740}" type="slidenum">
              <a:rPr lang="en-GB" smtClean="0"/>
              <a:pPr/>
              <a:t>‹nr.›</a:t>
            </a:fld>
            <a:endParaRPr lang="en-GB" dirty="0"/>
          </a:p>
        </p:txBody>
      </p:sp>
    </p:spTree>
    <p:extLst>
      <p:ext uri="{BB962C8B-B14F-4D97-AF65-F5344CB8AC3E}">
        <p14:creationId xmlns:p14="http://schemas.microsoft.com/office/powerpoint/2010/main" val="378303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lour Curved Photo">
    <p:spTree>
      <p:nvGrpSpPr>
        <p:cNvPr id="1" name=""/>
        <p:cNvGrpSpPr/>
        <p:nvPr/>
      </p:nvGrpSpPr>
      <p:grpSpPr>
        <a:xfrm>
          <a:off x="0" y="0"/>
          <a:ext cx="0" cy="0"/>
          <a:chOff x="0" y="0"/>
          <a:chExt cx="0" cy="0"/>
        </a:xfrm>
      </p:grpSpPr>
      <p:sp>
        <p:nvSpPr>
          <p:cNvPr id="5" name="Copyright"/>
          <p:cNvSpPr txBox="1"/>
          <p:nvPr userDrawn="1"/>
        </p:nvSpPr>
        <p:spPr>
          <a:xfrm>
            <a:off x="471996" y="4905628"/>
            <a:ext cx="3185604" cy="184666"/>
          </a:xfrm>
          <a:prstGeom prst="rect">
            <a:avLst/>
          </a:prstGeom>
          <a:noFill/>
        </p:spPr>
        <p:txBody>
          <a:bodyPr wrap="square" lIns="0" rIns="0" rtlCol="0" anchor="ctr" anchorCtr="0">
            <a:noAutofit/>
          </a:bodyPr>
          <a:lstStyle/>
          <a:p>
            <a:pPr algn="l"/>
            <a:r>
              <a:rPr lang="nl-NL" sz="600">
                <a:solidFill>
                  <a:schemeClr val="tx1"/>
                </a:solidFill>
              </a:rPr>
              <a:t>©2020 Grant Thornton Accountants en Adviseurs B.V. Alle rechten voorbehouden.</a:t>
            </a:r>
            <a:endParaRPr lang="en-GB" sz="600" dirty="0">
              <a:solidFill>
                <a:schemeClr val="tx1"/>
              </a:solidFill>
            </a:endParaRPr>
          </a:p>
        </p:txBody>
      </p:sp>
      <p:cxnSp>
        <p:nvCxnSpPr>
          <p:cNvPr id="6" name="Straight Connector 5"/>
          <p:cNvCxnSpPr/>
          <p:nvPr userDrawn="1"/>
        </p:nvCxnSpPr>
        <p:spPr>
          <a:xfrm>
            <a:off x="469370" y="4887834"/>
            <a:ext cx="2626255" cy="0"/>
          </a:xfrm>
          <a:prstGeom prst="line">
            <a:avLst/>
          </a:prstGeom>
          <a:ln w="19050" cap="rnd">
            <a:solidFill>
              <a:srgbClr val="4F2D7F"/>
            </a:solidFill>
          </a:ln>
          <a:effectLst/>
        </p:spPr>
        <p:style>
          <a:lnRef idx="2">
            <a:schemeClr val="accent1"/>
          </a:lnRef>
          <a:fillRef idx="0">
            <a:schemeClr val="accent1"/>
          </a:fillRef>
          <a:effectRef idx="1">
            <a:schemeClr val="accent1"/>
          </a:effectRef>
          <a:fontRef idx="minor">
            <a:schemeClr val="tx1"/>
          </a:fontRef>
        </p:style>
      </p:cxnSp>
      <p:sp>
        <p:nvSpPr>
          <p:cNvPr id="8" name="Rectangle 1"/>
          <p:cNvSpPr/>
          <p:nvPr userDrawn="1"/>
        </p:nvSpPr>
        <p:spPr>
          <a:xfrm>
            <a:off x="4457701" y="1203325"/>
            <a:ext cx="4686300" cy="3962400"/>
          </a:xfrm>
          <a:custGeom>
            <a:avLst/>
            <a:gdLst>
              <a:gd name="connsiteX0" fmla="*/ 0 w 5143500"/>
              <a:gd name="connsiteY0" fmla="*/ 0 h 5143500"/>
              <a:gd name="connsiteX1" fmla="*/ 5143500 w 5143500"/>
              <a:gd name="connsiteY1" fmla="*/ 0 h 5143500"/>
              <a:gd name="connsiteX2" fmla="*/ 5143500 w 5143500"/>
              <a:gd name="connsiteY2" fmla="*/ 5143500 h 5143500"/>
              <a:gd name="connsiteX3" fmla="*/ 0 w 5143500"/>
              <a:gd name="connsiteY3" fmla="*/ 5143500 h 5143500"/>
              <a:gd name="connsiteX4" fmla="*/ 0 w 5143500"/>
              <a:gd name="connsiteY4" fmla="*/ 0 h 5143500"/>
              <a:gd name="connsiteX0" fmla="*/ 1397000 w 5143500"/>
              <a:gd name="connsiteY0" fmla="*/ 2006600 h 5143500"/>
              <a:gd name="connsiteX1" fmla="*/ 5143500 w 5143500"/>
              <a:gd name="connsiteY1" fmla="*/ 0 h 5143500"/>
              <a:gd name="connsiteX2" fmla="*/ 5143500 w 5143500"/>
              <a:gd name="connsiteY2" fmla="*/ 5143500 h 5143500"/>
              <a:gd name="connsiteX3" fmla="*/ 0 w 5143500"/>
              <a:gd name="connsiteY3" fmla="*/ 5143500 h 5143500"/>
              <a:gd name="connsiteX4" fmla="*/ 1397000 w 5143500"/>
              <a:gd name="connsiteY4" fmla="*/ 2006600 h 5143500"/>
              <a:gd name="connsiteX0" fmla="*/ 1397000 w 5143500"/>
              <a:gd name="connsiteY0" fmla="*/ 2006600 h 5143500"/>
              <a:gd name="connsiteX1" fmla="*/ 5143500 w 5143500"/>
              <a:gd name="connsiteY1" fmla="*/ 0 h 5143500"/>
              <a:gd name="connsiteX2" fmla="*/ 5143500 w 5143500"/>
              <a:gd name="connsiteY2" fmla="*/ 5143500 h 5143500"/>
              <a:gd name="connsiteX3" fmla="*/ 0 w 5143500"/>
              <a:gd name="connsiteY3" fmla="*/ 5143500 h 5143500"/>
              <a:gd name="connsiteX4" fmla="*/ 1397000 w 5143500"/>
              <a:gd name="connsiteY4" fmla="*/ 2006600 h 5143500"/>
              <a:gd name="connsiteX0" fmla="*/ 1397000 w 5143500"/>
              <a:gd name="connsiteY0" fmla="*/ 2006600 h 5143500"/>
              <a:gd name="connsiteX1" fmla="*/ 5143500 w 5143500"/>
              <a:gd name="connsiteY1" fmla="*/ 0 h 5143500"/>
              <a:gd name="connsiteX2" fmla="*/ 5143500 w 5143500"/>
              <a:gd name="connsiteY2" fmla="*/ 5143500 h 5143500"/>
              <a:gd name="connsiteX3" fmla="*/ 0 w 5143500"/>
              <a:gd name="connsiteY3" fmla="*/ 5143500 h 5143500"/>
              <a:gd name="connsiteX4" fmla="*/ 1397000 w 5143500"/>
              <a:gd name="connsiteY4" fmla="*/ 2006600 h 5143500"/>
              <a:gd name="connsiteX0" fmla="*/ 1397000 w 5143500"/>
              <a:gd name="connsiteY0" fmla="*/ 2006600 h 5143500"/>
              <a:gd name="connsiteX1" fmla="*/ 5143500 w 5143500"/>
              <a:gd name="connsiteY1" fmla="*/ 0 h 5143500"/>
              <a:gd name="connsiteX2" fmla="*/ 5143500 w 5143500"/>
              <a:gd name="connsiteY2" fmla="*/ 5143500 h 5143500"/>
              <a:gd name="connsiteX3" fmla="*/ 0 w 5143500"/>
              <a:gd name="connsiteY3" fmla="*/ 5143500 h 5143500"/>
              <a:gd name="connsiteX4" fmla="*/ 1397000 w 5143500"/>
              <a:gd name="connsiteY4" fmla="*/ 2006600 h 5143500"/>
              <a:gd name="connsiteX0" fmla="*/ 1397000 w 5143500"/>
              <a:gd name="connsiteY0" fmla="*/ 2006600 h 5143500"/>
              <a:gd name="connsiteX1" fmla="*/ 5143500 w 5143500"/>
              <a:gd name="connsiteY1" fmla="*/ 0 h 5143500"/>
              <a:gd name="connsiteX2" fmla="*/ 5143500 w 5143500"/>
              <a:gd name="connsiteY2" fmla="*/ 5143500 h 5143500"/>
              <a:gd name="connsiteX3" fmla="*/ 0 w 5143500"/>
              <a:gd name="connsiteY3" fmla="*/ 5143500 h 5143500"/>
              <a:gd name="connsiteX4" fmla="*/ 1397000 w 5143500"/>
              <a:gd name="connsiteY4" fmla="*/ 2006600 h 5143500"/>
              <a:gd name="connsiteX0" fmla="*/ 1398254 w 5144754"/>
              <a:gd name="connsiteY0" fmla="*/ 2006600 h 5143500"/>
              <a:gd name="connsiteX1" fmla="*/ 5144754 w 5144754"/>
              <a:gd name="connsiteY1" fmla="*/ 0 h 5143500"/>
              <a:gd name="connsiteX2" fmla="*/ 5144754 w 5144754"/>
              <a:gd name="connsiteY2" fmla="*/ 5143500 h 5143500"/>
              <a:gd name="connsiteX3" fmla="*/ 1254 w 5144754"/>
              <a:gd name="connsiteY3" fmla="*/ 5143500 h 5143500"/>
              <a:gd name="connsiteX4" fmla="*/ 1398254 w 5144754"/>
              <a:gd name="connsiteY4" fmla="*/ 2006600 h 5143500"/>
              <a:gd name="connsiteX0" fmla="*/ 1419236 w 5165736"/>
              <a:gd name="connsiteY0" fmla="*/ 2006600 h 5143500"/>
              <a:gd name="connsiteX1" fmla="*/ 5165736 w 5165736"/>
              <a:gd name="connsiteY1" fmla="*/ 0 h 5143500"/>
              <a:gd name="connsiteX2" fmla="*/ 5165736 w 5165736"/>
              <a:gd name="connsiteY2" fmla="*/ 5143500 h 5143500"/>
              <a:gd name="connsiteX3" fmla="*/ 22236 w 5165736"/>
              <a:gd name="connsiteY3" fmla="*/ 5143500 h 5143500"/>
              <a:gd name="connsiteX4" fmla="*/ 1419236 w 5165736"/>
              <a:gd name="connsiteY4" fmla="*/ 2006600 h 5143500"/>
              <a:gd name="connsiteX0" fmla="*/ 1397354 w 5143854"/>
              <a:gd name="connsiteY0" fmla="*/ 2006600 h 5143500"/>
              <a:gd name="connsiteX1" fmla="*/ 5143854 w 5143854"/>
              <a:gd name="connsiteY1" fmla="*/ 0 h 5143500"/>
              <a:gd name="connsiteX2" fmla="*/ 5143854 w 5143854"/>
              <a:gd name="connsiteY2" fmla="*/ 5143500 h 5143500"/>
              <a:gd name="connsiteX3" fmla="*/ 354 w 5143854"/>
              <a:gd name="connsiteY3" fmla="*/ 5143500 h 5143500"/>
              <a:gd name="connsiteX4" fmla="*/ 1397354 w 5143854"/>
              <a:gd name="connsiteY4" fmla="*/ 2006600 h 5143500"/>
              <a:gd name="connsiteX0" fmla="*/ 1397354 w 5143854"/>
              <a:gd name="connsiteY0" fmla="*/ 2006600 h 5143500"/>
              <a:gd name="connsiteX1" fmla="*/ 5143854 w 5143854"/>
              <a:gd name="connsiteY1" fmla="*/ 0 h 5143500"/>
              <a:gd name="connsiteX2" fmla="*/ 5143854 w 5143854"/>
              <a:gd name="connsiteY2" fmla="*/ 5143500 h 5143500"/>
              <a:gd name="connsiteX3" fmla="*/ 354 w 5143854"/>
              <a:gd name="connsiteY3" fmla="*/ 5143500 h 5143500"/>
              <a:gd name="connsiteX4" fmla="*/ 1397354 w 5143854"/>
              <a:gd name="connsiteY4" fmla="*/ 2006600 h 5143500"/>
              <a:gd name="connsiteX0" fmla="*/ 1397354 w 5143854"/>
              <a:gd name="connsiteY0" fmla="*/ 2006600 h 5143500"/>
              <a:gd name="connsiteX1" fmla="*/ 5143854 w 5143854"/>
              <a:gd name="connsiteY1" fmla="*/ 0 h 5143500"/>
              <a:gd name="connsiteX2" fmla="*/ 5143854 w 5143854"/>
              <a:gd name="connsiteY2" fmla="*/ 5143500 h 5143500"/>
              <a:gd name="connsiteX3" fmla="*/ 354 w 5143854"/>
              <a:gd name="connsiteY3" fmla="*/ 5143500 h 5143500"/>
              <a:gd name="connsiteX4" fmla="*/ 1397354 w 5143854"/>
              <a:gd name="connsiteY4" fmla="*/ 2006600 h 5143500"/>
              <a:gd name="connsiteX0" fmla="*/ 1397354 w 5143854"/>
              <a:gd name="connsiteY0" fmla="*/ 2006600 h 5143500"/>
              <a:gd name="connsiteX1" fmla="*/ 5143854 w 5143854"/>
              <a:gd name="connsiteY1" fmla="*/ 0 h 5143500"/>
              <a:gd name="connsiteX2" fmla="*/ 5143854 w 5143854"/>
              <a:gd name="connsiteY2" fmla="*/ 5143500 h 5143500"/>
              <a:gd name="connsiteX3" fmla="*/ 354 w 5143854"/>
              <a:gd name="connsiteY3" fmla="*/ 5143500 h 5143500"/>
              <a:gd name="connsiteX4" fmla="*/ 1397354 w 5143854"/>
              <a:gd name="connsiteY4" fmla="*/ 2006600 h 5143500"/>
              <a:gd name="connsiteX0" fmla="*/ 1600466 w 5143766"/>
              <a:gd name="connsiteY0" fmla="*/ 2120900 h 5143500"/>
              <a:gd name="connsiteX1" fmla="*/ 5143766 w 5143766"/>
              <a:gd name="connsiteY1" fmla="*/ 0 h 5143500"/>
              <a:gd name="connsiteX2" fmla="*/ 5143766 w 5143766"/>
              <a:gd name="connsiteY2" fmla="*/ 5143500 h 5143500"/>
              <a:gd name="connsiteX3" fmla="*/ 266 w 5143766"/>
              <a:gd name="connsiteY3" fmla="*/ 5143500 h 5143500"/>
              <a:gd name="connsiteX4" fmla="*/ 1600466 w 5143766"/>
              <a:gd name="connsiteY4" fmla="*/ 2120900 h 5143500"/>
              <a:gd name="connsiteX0" fmla="*/ 1435433 w 5143833"/>
              <a:gd name="connsiteY0" fmla="*/ 2159000 h 5143500"/>
              <a:gd name="connsiteX1" fmla="*/ 5143833 w 5143833"/>
              <a:gd name="connsiteY1" fmla="*/ 0 h 5143500"/>
              <a:gd name="connsiteX2" fmla="*/ 5143833 w 5143833"/>
              <a:gd name="connsiteY2" fmla="*/ 5143500 h 5143500"/>
              <a:gd name="connsiteX3" fmla="*/ 333 w 5143833"/>
              <a:gd name="connsiteY3" fmla="*/ 5143500 h 5143500"/>
              <a:gd name="connsiteX4" fmla="*/ 1435433 w 5143833"/>
              <a:gd name="connsiteY4" fmla="*/ 2159000 h 5143500"/>
              <a:gd name="connsiteX0" fmla="*/ 1435433 w 5143833"/>
              <a:gd name="connsiteY0" fmla="*/ 2159000 h 5143500"/>
              <a:gd name="connsiteX1" fmla="*/ 5143833 w 5143833"/>
              <a:gd name="connsiteY1" fmla="*/ 0 h 5143500"/>
              <a:gd name="connsiteX2" fmla="*/ 5143833 w 5143833"/>
              <a:gd name="connsiteY2" fmla="*/ 5143500 h 5143500"/>
              <a:gd name="connsiteX3" fmla="*/ 333 w 5143833"/>
              <a:gd name="connsiteY3" fmla="*/ 5143500 h 5143500"/>
              <a:gd name="connsiteX4" fmla="*/ 1435433 w 5143833"/>
              <a:gd name="connsiteY4" fmla="*/ 2159000 h 5143500"/>
              <a:gd name="connsiteX0" fmla="*/ 1435433 w 5143833"/>
              <a:gd name="connsiteY0" fmla="*/ 2159000 h 5143500"/>
              <a:gd name="connsiteX1" fmla="*/ 5143833 w 5143833"/>
              <a:gd name="connsiteY1" fmla="*/ 0 h 5143500"/>
              <a:gd name="connsiteX2" fmla="*/ 5143833 w 5143833"/>
              <a:gd name="connsiteY2" fmla="*/ 5143500 h 5143500"/>
              <a:gd name="connsiteX3" fmla="*/ 1105234 w 5143833"/>
              <a:gd name="connsiteY3" fmla="*/ 5143500 h 5143500"/>
              <a:gd name="connsiteX4" fmla="*/ 333 w 5143833"/>
              <a:gd name="connsiteY4" fmla="*/ 5143500 h 5143500"/>
              <a:gd name="connsiteX5" fmla="*/ 1435433 w 5143833"/>
              <a:gd name="connsiteY5" fmla="*/ 2159000 h 5143500"/>
              <a:gd name="connsiteX0" fmla="*/ 487278 w 4195678"/>
              <a:gd name="connsiteY0" fmla="*/ 2159000 h 5168900"/>
              <a:gd name="connsiteX1" fmla="*/ 4195678 w 4195678"/>
              <a:gd name="connsiteY1" fmla="*/ 0 h 5168900"/>
              <a:gd name="connsiteX2" fmla="*/ 4195678 w 4195678"/>
              <a:gd name="connsiteY2" fmla="*/ 5143500 h 5168900"/>
              <a:gd name="connsiteX3" fmla="*/ 157079 w 4195678"/>
              <a:gd name="connsiteY3" fmla="*/ 5143500 h 5168900"/>
              <a:gd name="connsiteX4" fmla="*/ 144378 w 4195678"/>
              <a:gd name="connsiteY4" fmla="*/ 5168900 h 5168900"/>
              <a:gd name="connsiteX5" fmla="*/ 487278 w 4195678"/>
              <a:gd name="connsiteY5" fmla="*/ 2159000 h 5168900"/>
              <a:gd name="connsiteX0" fmla="*/ 928533 w 4636933"/>
              <a:gd name="connsiteY0" fmla="*/ 2159000 h 5181600"/>
              <a:gd name="connsiteX1" fmla="*/ 4636933 w 4636933"/>
              <a:gd name="connsiteY1" fmla="*/ 0 h 5181600"/>
              <a:gd name="connsiteX2" fmla="*/ 4636933 w 4636933"/>
              <a:gd name="connsiteY2" fmla="*/ 5143500 h 5181600"/>
              <a:gd name="connsiteX3" fmla="*/ 598334 w 4636933"/>
              <a:gd name="connsiteY3" fmla="*/ 5143500 h 5181600"/>
              <a:gd name="connsiteX4" fmla="*/ 1433 w 4636933"/>
              <a:gd name="connsiteY4" fmla="*/ 5181600 h 5181600"/>
              <a:gd name="connsiteX5" fmla="*/ 928533 w 4636933"/>
              <a:gd name="connsiteY5" fmla="*/ 2159000 h 5181600"/>
              <a:gd name="connsiteX0" fmla="*/ 927100 w 4635500"/>
              <a:gd name="connsiteY0" fmla="*/ 2159000 h 5181600"/>
              <a:gd name="connsiteX1" fmla="*/ 4635500 w 4635500"/>
              <a:gd name="connsiteY1" fmla="*/ 0 h 5181600"/>
              <a:gd name="connsiteX2" fmla="*/ 4635500 w 4635500"/>
              <a:gd name="connsiteY2" fmla="*/ 5143500 h 5181600"/>
              <a:gd name="connsiteX3" fmla="*/ 596901 w 4635500"/>
              <a:gd name="connsiteY3" fmla="*/ 5143500 h 5181600"/>
              <a:gd name="connsiteX4" fmla="*/ 0 w 4635500"/>
              <a:gd name="connsiteY4" fmla="*/ 5181600 h 5181600"/>
              <a:gd name="connsiteX5" fmla="*/ 927100 w 4635500"/>
              <a:gd name="connsiteY5" fmla="*/ 2159000 h 5181600"/>
              <a:gd name="connsiteX0" fmla="*/ 927100 w 4635500"/>
              <a:gd name="connsiteY0" fmla="*/ 2159000 h 5181600"/>
              <a:gd name="connsiteX1" fmla="*/ 4635500 w 4635500"/>
              <a:gd name="connsiteY1" fmla="*/ 0 h 5181600"/>
              <a:gd name="connsiteX2" fmla="*/ 4635500 w 4635500"/>
              <a:gd name="connsiteY2" fmla="*/ 5143500 h 5181600"/>
              <a:gd name="connsiteX3" fmla="*/ 596901 w 4635500"/>
              <a:gd name="connsiteY3" fmla="*/ 5143500 h 5181600"/>
              <a:gd name="connsiteX4" fmla="*/ 0 w 4635500"/>
              <a:gd name="connsiteY4" fmla="*/ 5181600 h 5181600"/>
              <a:gd name="connsiteX5" fmla="*/ 927100 w 4635500"/>
              <a:gd name="connsiteY5" fmla="*/ 2159000 h 5181600"/>
              <a:gd name="connsiteX0" fmla="*/ 927100 w 4635500"/>
              <a:gd name="connsiteY0" fmla="*/ 2159000 h 5181600"/>
              <a:gd name="connsiteX1" fmla="*/ 4635500 w 4635500"/>
              <a:gd name="connsiteY1" fmla="*/ 0 h 5181600"/>
              <a:gd name="connsiteX2" fmla="*/ 4635500 w 4635500"/>
              <a:gd name="connsiteY2" fmla="*/ 5143500 h 5181600"/>
              <a:gd name="connsiteX3" fmla="*/ 596901 w 4635500"/>
              <a:gd name="connsiteY3" fmla="*/ 5143500 h 5181600"/>
              <a:gd name="connsiteX4" fmla="*/ 0 w 4635500"/>
              <a:gd name="connsiteY4" fmla="*/ 5181600 h 5181600"/>
              <a:gd name="connsiteX5" fmla="*/ 927100 w 4635500"/>
              <a:gd name="connsiteY5" fmla="*/ 2159000 h 5181600"/>
              <a:gd name="connsiteX0" fmla="*/ 927100 w 4635500"/>
              <a:gd name="connsiteY0" fmla="*/ 2159000 h 5181600"/>
              <a:gd name="connsiteX1" fmla="*/ 4635500 w 4635500"/>
              <a:gd name="connsiteY1" fmla="*/ 0 h 5181600"/>
              <a:gd name="connsiteX2" fmla="*/ 4635500 w 4635500"/>
              <a:gd name="connsiteY2" fmla="*/ 5143500 h 5181600"/>
              <a:gd name="connsiteX3" fmla="*/ 596901 w 4635500"/>
              <a:gd name="connsiteY3" fmla="*/ 5143500 h 5181600"/>
              <a:gd name="connsiteX4" fmla="*/ 0 w 4635500"/>
              <a:gd name="connsiteY4" fmla="*/ 5181600 h 5181600"/>
              <a:gd name="connsiteX5" fmla="*/ 927100 w 4635500"/>
              <a:gd name="connsiteY5" fmla="*/ 2159000 h 5181600"/>
              <a:gd name="connsiteX0" fmla="*/ 927100 w 4635500"/>
              <a:gd name="connsiteY0" fmla="*/ 2159000 h 5181600"/>
              <a:gd name="connsiteX1" fmla="*/ 4635500 w 4635500"/>
              <a:gd name="connsiteY1" fmla="*/ 0 h 5181600"/>
              <a:gd name="connsiteX2" fmla="*/ 4635500 w 4635500"/>
              <a:gd name="connsiteY2" fmla="*/ 5143500 h 5181600"/>
              <a:gd name="connsiteX3" fmla="*/ 596901 w 4635500"/>
              <a:gd name="connsiteY3" fmla="*/ 5143500 h 5181600"/>
              <a:gd name="connsiteX4" fmla="*/ 0 w 4635500"/>
              <a:gd name="connsiteY4" fmla="*/ 5181600 h 5181600"/>
              <a:gd name="connsiteX5" fmla="*/ 927100 w 4635500"/>
              <a:gd name="connsiteY5" fmla="*/ 2159000 h 5181600"/>
              <a:gd name="connsiteX0" fmla="*/ 927100 w 4635500"/>
              <a:gd name="connsiteY0" fmla="*/ 2159000 h 5181600"/>
              <a:gd name="connsiteX1" fmla="*/ 4635500 w 4635500"/>
              <a:gd name="connsiteY1" fmla="*/ 0 h 5181600"/>
              <a:gd name="connsiteX2" fmla="*/ 4635500 w 4635500"/>
              <a:gd name="connsiteY2" fmla="*/ 5143500 h 5181600"/>
              <a:gd name="connsiteX3" fmla="*/ 596901 w 4635500"/>
              <a:gd name="connsiteY3" fmla="*/ 5143500 h 5181600"/>
              <a:gd name="connsiteX4" fmla="*/ 0 w 4635500"/>
              <a:gd name="connsiteY4" fmla="*/ 5181600 h 5181600"/>
              <a:gd name="connsiteX5" fmla="*/ 927100 w 4635500"/>
              <a:gd name="connsiteY5" fmla="*/ 2159000 h 5181600"/>
              <a:gd name="connsiteX0" fmla="*/ 927100 w 4635500"/>
              <a:gd name="connsiteY0" fmla="*/ 2159000 h 5143500"/>
              <a:gd name="connsiteX1" fmla="*/ 4635500 w 4635500"/>
              <a:gd name="connsiteY1" fmla="*/ 0 h 5143500"/>
              <a:gd name="connsiteX2" fmla="*/ 4635500 w 4635500"/>
              <a:gd name="connsiteY2" fmla="*/ 5143500 h 5143500"/>
              <a:gd name="connsiteX3" fmla="*/ 596901 w 4635500"/>
              <a:gd name="connsiteY3" fmla="*/ 5143500 h 5143500"/>
              <a:gd name="connsiteX4" fmla="*/ 0 w 4635500"/>
              <a:gd name="connsiteY4" fmla="*/ 5143500 h 5143500"/>
              <a:gd name="connsiteX5" fmla="*/ 927100 w 4635500"/>
              <a:gd name="connsiteY5" fmla="*/ 2159000 h 5143500"/>
              <a:gd name="connsiteX0" fmla="*/ 0 w 4635500"/>
              <a:gd name="connsiteY0" fmla="*/ 5143500 h 5143500"/>
              <a:gd name="connsiteX1" fmla="*/ 4635500 w 4635500"/>
              <a:gd name="connsiteY1" fmla="*/ 0 h 5143500"/>
              <a:gd name="connsiteX2" fmla="*/ 4635500 w 4635500"/>
              <a:gd name="connsiteY2" fmla="*/ 5143500 h 5143500"/>
              <a:gd name="connsiteX3" fmla="*/ 596901 w 4635500"/>
              <a:gd name="connsiteY3" fmla="*/ 5143500 h 5143500"/>
              <a:gd name="connsiteX4" fmla="*/ 0 w 4635500"/>
              <a:gd name="connsiteY4" fmla="*/ 5143500 h 5143500"/>
              <a:gd name="connsiteX0" fmla="*/ 0 w 4635500"/>
              <a:gd name="connsiteY0" fmla="*/ 5143500 h 5143500"/>
              <a:gd name="connsiteX1" fmla="*/ 4635500 w 4635500"/>
              <a:gd name="connsiteY1" fmla="*/ 0 h 5143500"/>
              <a:gd name="connsiteX2" fmla="*/ 4635500 w 4635500"/>
              <a:gd name="connsiteY2" fmla="*/ 5143500 h 5143500"/>
              <a:gd name="connsiteX3" fmla="*/ 596901 w 4635500"/>
              <a:gd name="connsiteY3" fmla="*/ 5143500 h 5143500"/>
              <a:gd name="connsiteX4" fmla="*/ 0 w 4635500"/>
              <a:gd name="connsiteY4" fmla="*/ 5143500 h 5143500"/>
              <a:gd name="connsiteX0" fmla="*/ 0 w 4635500"/>
              <a:gd name="connsiteY0" fmla="*/ 5145147 h 5145147"/>
              <a:gd name="connsiteX1" fmla="*/ 4635500 w 4635500"/>
              <a:gd name="connsiteY1" fmla="*/ 1647 h 5145147"/>
              <a:gd name="connsiteX2" fmla="*/ 4635500 w 4635500"/>
              <a:gd name="connsiteY2" fmla="*/ 5145147 h 5145147"/>
              <a:gd name="connsiteX3" fmla="*/ 596901 w 4635500"/>
              <a:gd name="connsiteY3" fmla="*/ 5145147 h 5145147"/>
              <a:gd name="connsiteX4" fmla="*/ 0 w 4635500"/>
              <a:gd name="connsiteY4" fmla="*/ 5145147 h 5145147"/>
              <a:gd name="connsiteX0" fmla="*/ 0 w 4635500"/>
              <a:gd name="connsiteY0" fmla="*/ 5143500 h 5143500"/>
              <a:gd name="connsiteX1" fmla="*/ 4635500 w 4635500"/>
              <a:gd name="connsiteY1" fmla="*/ 0 h 5143500"/>
              <a:gd name="connsiteX2" fmla="*/ 4635500 w 4635500"/>
              <a:gd name="connsiteY2" fmla="*/ 5143500 h 5143500"/>
              <a:gd name="connsiteX3" fmla="*/ 596901 w 4635500"/>
              <a:gd name="connsiteY3" fmla="*/ 5143500 h 5143500"/>
              <a:gd name="connsiteX4" fmla="*/ 0 w 4635500"/>
              <a:gd name="connsiteY4" fmla="*/ 5143500 h 5143500"/>
              <a:gd name="connsiteX0" fmla="*/ 0 w 4635500"/>
              <a:gd name="connsiteY0" fmla="*/ 5143500 h 5143500"/>
              <a:gd name="connsiteX1" fmla="*/ 4635500 w 4635500"/>
              <a:gd name="connsiteY1" fmla="*/ 0 h 5143500"/>
              <a:gd name="connsiteX2" fmla="*/ 4635500 w 4635500"/>
              <a:gd name="connsiteY2" fmla="*/ 5143500 h 5143500"/>
              <a:gd name="connsiteX3" fmla="*/ 596901 w 4635500"/>
              <a:gd name="connsiteY3" fmla="*/ 5143500 h 5143500"/>
              <a:gd name="connsiteX4" fmla="*/ 0 w 4635500"/>
              <a:gd name="connsiteY4" fmla="*/ 5143500 h 5143500"/>
              <a:gd name="connsiteX0" fmla="*/ 0 w 4457700"/>
              <a:gd name="connsiteY0" fmla="*/ 5143500 h 5143500"/>
              <a:gd name="connsiteX1" fmla="*/ 4457700 w 4457700"/>
              <a:gd name="connsiteY1" fmla="*/ 0 h 5143500"/>
              <a:gd name="connsiteX2" fmla="*/ 4457700 w 4457700"/>
              <a:gd name="connsiteY2" fmla="*/ 5143500 h 5143500"/>
              <a:gd name="connsiteX3" fmla="*/ 419101 w 4457700"/>
              <a:gd name="connsiteY3" fmla="*/ 5143500 h 5143500"/>
              <a:gd name="connsiteX4" fmla="*/ 0 w 4457700"/>
              <a:gd name="connsiteY4" fmla="*/ 5143500 h 5143500"/>
              <a:gd name="connsiteX0" fmla="*/ 0 w 4610100"/>
              <a:gd name="connsiteY0" fmla="*/ 5156200 h 5156200"/>
              <a:gd name="connsiteX1" fmla="*/ 4610100 w 4610100"/>
              <a:gd name="connsiteY1" fmla="*/ 0 h 5156200"/>
              <a:gd name="connsiteX2" fmla="*/ 4610100 w 4610100"/>
              <a:gd name="connsiteY2" fmla="*/ 5143500 h 5156200"/>
              <a:gd name="connsiteX3" fmla="*/ 571501 w 4610100"/>
              <a:gd name="connsiteY3" fmla="*/ 5143500 h 5156200"/>
              <a:gd name="connsiteX4" fmla="*/ 0 w 4610100"/>
              <a:gd name="connsiteY4" fmla="*/ 5156200 h 5156200"/>
              <a:gd name="connsiteX0" fmla="*/ 0 w 4610100"/>
              <a:gd name="connsiteY0" fmla="*/ 5156200 h 5156200"/>
              <a:gd name="connsiteX1" fmla="*/ 4610100 w 4610100"/>
              <a:gd name="connsiteY1" fmla="*/ 0 h 5156200"/>
              <a:gd name="connsiteX2" fmla="*/ 4610100 w 4610100"/>
              <a:gd name="connsiteY2" fmla="*/ 5143500 h 5156200"/>
              <a:gd name="connsiteX3" fmla="*/ 571501 w 4610100"/>
              <a:gd name="connsiteY3" fmla="*/ 5143500 h 5156200"/>
              <a:gd name="connsiteX4" fmla="*/ 0 w 4610100"/>
              <a:gd name="connsiteY4" fmla="*/ 5156200 h 5156200"/>
              <a:gd name="connsiteX0" fmla="*/ 0 w 4610100"/>
              <a:gd name="connsiteY0" fmla="*/ 5156200 h 5156200"/>
              <a:gd name="connsiteX1" fmla="*/ 4610100 w 4610100"/>
              <a:gd name="connsiteY1" fmla="*/ 0 h 5156200"/>
              <a:gd name="connsiteX2" fmla="*/ 4610100 w 4610100"/>
              <a:gd name="connsiteY2" fmla="*/ 5143500 h 5156200"/>
              <a:gd name="connsiteX3" fmla="*/ 571501 w 4610100"/>
              <a:gd name="connsiteY3" fmla="*/ 5143500 h 5156200"/>
              <a:gd name="connsiteX4" fmla="*/ 0 w 4610100"/>
              <a:gd name="connsiteY4" fmla="*/ 5156200 h 5156200"/>
              <a:gd name="connsiteX0" fmla="*/ 0 w 4610100"/>
              <a:gd name="connsiteY0" fmla="*/ 5130800 h 5143500"/>
              <a:gd name="connsiteX1" fmla="*/ 4610100 w 4610100"/>
              <a:gd name="connsiteY1" fmla="*/ 0 h 5143500"/>
              <a:gd name="connsiteX2" fmla="*/ 4610100 w 4610100"/>
              <a:gd name="connsiteY2" fmla="*/ 5143500 h 5143500"/>
              <a:gd name="connsiteX3" fmla="*/ 571501 w 4610100"/>
              <a:gd name="connsiteY3" fmla="*/ 5143500 h 5143500"/>
              <a:gd name="connsiteX4" fmla="*/ 0 w 4610100"/>
              <a:gd name="connsiteY4" fmla="*/ 5130800 h 5143500"/>
              <a:gd name="connsiteX0" fmla="*/ 0 w 4610100"/>
              <a:gd name="connsiteY0" fmla="*/ 5130800 h 5143500"/>
              <a:gd name="connsiteX1" fmla="*/ 4610100 w 4610100"/>
              <a:gd name="connsiteY1" fmla="*/ 0 h 5143500"/>
              <a:gd name="connsiteX2" fmla="*/ 4610100 w 4610100"/>
              <a:gd name="connsiteY2" fmla="*/ 5143500 h 5143500"/>
              <a:gd name="connsiteX3" fmla="*/ 571501 w 4610100"/>
              <a:gd name="connsiteY3" fmla="*/ 5143500 h 5143500"/>
              <a:gd name="connsiteX4" fmla="*/ 0 w 4610100"/>
              <a:gd name="connsiteY4" fmla="*/ 5130800 h 5143500"/>
              <a:gd name="connsiteX0" fmla="*/ 0 w 4610100"/>
              <a:gd name="connsiteY0" fmla="*/ 5130800 h 5143500"/>
              <a:gd name="connsiteX1" fmla="*/ 4610100 w 4610100"/>
              <a:gd name="connsiteY1" fmla="*/ 0 h 5143500"/>
              <a:gd name="connsiteX2" fmla="*/ 4610100 w 4610100"/>
              <a:gd name="connsiteY2" fmla="*/ 5143500 h 5143500"/>
              <a:gd name="connsiteX3" fmla="*/ 571501 w 4610100"/>
              <a:gd name="connsiteY3" fmla="*/ 5143500 h 5143500"/>
              <a:gd name="connsiteX4" fmla="*/ 0 w 4610100"/>
              <a:gd name="connsiteY4" fmla="*/ 513080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100" h="5143500">
                <a:moveTo>
                  <a:pt x="0" y="5130800"/>
                </a:moveTo>
                <a:cubicBezTo>
                  <a:pt x="653173" y="1169622"/>
                  <a:pt x="2987031" y="120528"/>
                  <a:pt x="4610100" y="0"/>
                </a:cubicBezTo>
                <a:lnTo>
                  <a:pt x="4610100" y="5143500"/>
                </a:lnTo>
                <a:lnTo>
                  <a:pt x="571501" y="5143500"/>
                </a:lnTo>
                <a:lnTo>
                  <a:pt x="0" y="5130800"/>
                </a:lnTo>
                <a:close/>
              </a:path>
            </a:pathLst>
          </a:custGeom>
          <a:solidFill>
            <a:srgbClr val="4F2D7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 Placeholder 21"/>
          <p:cNvSpPr>
            <a:spLocks noGrp="1"/>
          </p:cNvSpPr>
          <p:nvPr>
            <p:ph type="body" sz="quarter" idx="10" hasCustomPrompt="1"/>
          </p:nvPr>
        </p:nvSpPr>
        <p:spPr>
          <a:xfrm>
            <a:off x="470699" y="3307079"/>
            <a:ext cx="4029864" cy="367445"/>
          </a:xfrm>
          <a:prstGeom prst="rect">
            <a:avLst/>
          </a:prstGeom>
        </p:spPr>
        <p:txBody>
          <a:bodyPr vert="horz" lIns="0"/>
          <a:lstStyle>
            <a:lvl1pPr marL="0" indent="0">
              <a:buNone/>
              <a:defRPr sz="2000" b="1">
                <a:solidFill>
                  <a:srgbClr val="00A7B5"/>
                </a:solidFill>
              </a:defRPr>
            </a:lvl1pPr>
          </a:lstStyle>
          <a:p>
            <a:pPr lvl="0"/>
            <a:r>
              <a:rPr lang="en-US" dirty="0"/>
              <a:t>Click to add name</a:t>
            </a:r>
          </a:p>
        </p:txBody>
      </p:sp>
      <p:sp>
        <p:nvSpPr>
          <p:cNvPr id="14" name="Text Placeholder 21"/>
          <p:cNvSpPr>
            <a:spLocks noGrp="1"/>
          </p:cNvSpPr>
          <p:nvPr>
            <p:ph type="body" sz="quarter" idx="11" hasCustomPrompt="1"/>
          </p:nvPr>
        </p:nvSpPr>
        <p:spPr>
          <a:xfrm>
            <a:off x="468313" y="3718560"/>
            <a:ext cx="4032250" cy="399414"/>
          </a:xfrm>
          <a:prstGeom prst="rect">
            <a:avLst/>
          </a:prstGeom>
        </p:spPr>
        <p:txBody>
          <a:bodyPr vert="horz" lIns="0"/>
          <a:lstStyle>
            <a:lvl1pPr marL="0" indent="0">
              <a:buNone/>
              <a:defRPr sz="1800" baseline="0">
                <a:solidFill>
                  <a:srgbClr val="00A7B5"/>
                </a:solidFill>
              </a:defRPr>
            </a:lvl1pPr>
          </a:lstStyle>
          <a:p>
            <a:pPr lvl="0"/>
            <a:r>
              <a:rPr lang="en-US" dirty="0"/>
              <a:t>Click to add position or firm</a:t>
            </a:r>
          </a:p>
        </p:txBody>
      </p:sp>
      <p:sp>
        <p:nvSpPr>
          <p:cNvPr id="15" name="Text Placeholder 3"/>
          <p:cNvSpPr>
            <a:spLocks noGrp="1"/>
          </p:cNvSpPr>
          <p:nvPr>
            <p:ph type="body" sz="quarter" idx="13" hasCustomPrompt="1"/>
          </p:nvPr>
        </p:nvSpPr>
        <p:spPr>
          <a:xfrm>
            <a:off x="474619" y="1359602"/>
            <a:ext cx="4025944" cy="1140712"/>
          </a:xfrm>
          <a:prstGeom prst="rect">
            <a:avLst/>
          </a:prstGeom>
        </p:spPr>
        <p:txBody>
          <a:bodyPr vert="horz" lIns="0" tIns="0" rIns="0" bIns="0"/>
          <a:lstStyle>
            <a:lvl1pPr marL="0" indent="0">
              <a:lnSpc>
                <a:spcPts val="4000"/>
              </a:lnSpc>
              <a:spcBef>
                <a:spcPts val="0"/>
              </a:spcBef>
              <a:buNone/>
              <a:defRPr sz="3000" b="1">
                <a:solidFill>
                  <a:srgbClr val="4F2D7F"/>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here to add </a:t>
            </a:r>
            <a:br>
              <a:rPr lang="en-US" dirty="0"/>
            </a:br>
            <a:r>
              <a:rPr lang="en-US" dirty="0"/>
              <a:t>title on this slide</a:t>
            </a:r>
          </a:p>
        </p:txBody>
      </p:sp>
      <p:pic>
        <p:nvPicPr>
          <p:cNvPr id="10" name="GTLogoNoTag" hidden="1">
            <a:extLst>
              <a:ext uri="{FF2B5EF4-FFF2-40B4-BE49-F238E27FC236}">
                <a16:creationId xmlns:a16="http://schemas.microsoft.com/office/drawing/2014/main" id="{FF6BD41E-DAEE-4CE4-BCC6-962CEFF39C26}"/>
              </a:ext>
            </a:extLst>
          </p:cNvPr>
          <p:cNvPicPr>
            <a:picLocks noChangeAspect="1"/>
          </p:cNvPicPr>
          <p:nvPr userDrawn="1"/>
        </p:nvPicPr>
        <p:blipFill>
          <a:blip r:embed="rId2"/>
          <a:stretch>
            <a:fillRect/>
          </a:stretch>
        </p:blipFill>
        <p:spPr>
          <a:xfrm>
            <a:off x="449366" y="426050"/>
            <a:ext cx="1961941" cy="638130"/>
          </a:xfrm>
          <a:prstGeom prst="rect">
            <a:avLst/>
          </a:prstGeom>
        </p:spPr>
      </p:pic>
      <p:pic>
        <p:nvPicPr>
          <p:cNvPr id="11" name="GTLogo">
            <a:extLst>
              <a:ext uri="{FF2B5EF4-FFF2-40B4-BE49-F238E27FC236}">
                <a16:creationId xmlns:a16="http://schemas.microsoft.com/office/drawing/2014/main" id="{15539258-3354-4248-BC3F-B1BEA23E4E6F}"/>
              </a:ext>
            </a:extLst>
          </p:cNvPr>
          <p:cNvPicPr>
            <a:picLocks noChangeAspect="1"/>
          </p:cNvPicPr>
          <p:nvPr userDrawn="1"/>
        </p:nvPicPr>
        <p:blipFill>
          <a:blip r:embed="rId3"/>
          <a:stretch>
            <a:fillRect/>
          </a:stretch>
        </p:blipFill>
        <p:spPr>
          <a:xfrm>
            <a:off x="449366" y="426050"/>
            <a:ext cx="1961941" cy="638130"/>
          </a:xfrm>
          <a:prstGeom prst="rect">
            <a:avLst/>
          </a:prstGeom>
        </p:spPr>
      </p:pic>
      <p:sp>
        <p:nvSpPr>
          <p:cNvPr id="12" name="Rectangle 11">
            <a:extLst>
              <a:ext uri="{FF2B5EF4-FFF2-40B4-BE49-F238E27FC236}">
                <a16:creationId xmlns:a16="http://schemas.microsoft.com/office/drawing/2014/main" id="{42595131-09CB-4CE7-BA68-9481401EC219}"/>
              </a:ext>
            </a:extLst>
          </p:cNvPr>
          <p:cNvSpPr/>
          <p:nvPr userDrawn="1"/>
        </p:nvSpPr>
        <p:spPr>
          <a:xfrm>
            <a:off x="9220200" y="0"/>
            <a:ext cx="1466850" cy="303276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R="0" lvl="0" indent="0" fontAlgn="auto">
              <a:lnSpc>
                <a:spcPct val="100000"/>
              </a:lnSpc>
              <a:spcBef>
                <a:spcPts val="0"/>
              </a:spcBef>
              <a:spcAft>
                <a:spcPts val="600"/>
              </a:spcAft>
              <a:buClrTx/>
              <a:buSzTx/>
              <a:buFontTx/>
              <a:buNone/>
              <a:tabLst/>
            </a:pPr>
            <a:r>
              <a:rPr lang="en-GB" sz="800" b="1" dirty="0"/>
              <a:t>SOLID ARC </a:t>
            </a:r>
            <a:br>
              <a:rPr lang="en-GB" sz="800" b="1" dirty="0"/>
            </a:br>
            <a:r>
              <a:rPr lang="en-GB" sz="800" b="1" dirty="0"/>
              <a:t>COVER OPTION </a:t>
            </a:r>
          </a:p>
          <a:p>
            <a:pPr marR="0" lvl="0" indent="0" fontAlgn="auto">
              <a:lnSpc>
                <a:spcPct val="100000"/>
              </a:lnSpc>
              <a:spcBef>
                <a:spcPts val="0"/>
              </a:spcBef>
              <a:spcAft>
                <a:spcPts val="600"/>
              </a:spcAft>
              <a:buClrTx/>
              <a:buSzTx/>
              <a:buFontTx/>
              <a:buNone/>
              <a:tabLst/>
            </a:pPr>
            <a:r>
              <a:rPr lang="en-GB" sz="800" b="0" dirty="0"/>
              <a:t>If you want to change the purple arc to an illustration or photo please use the other cover options available.</a:t>
            </a:r>
          </a:p>
          <a:p>
            <a:pPr marR="0" lvl="0" indent="0" fontAlgn="auto">
              <a:lnSpc>
                <a:spcPct val="100000"/>
              </a:lnSpc>
              <a:spcBef>
                <a:spcPts val="0"/>
              </a:spcBef>
              <a:spcAft>
                <a:spcPts val="600"/>
              </a:spcAft>
              <a:buClrTx/>
              <a:buSzTx/>
              <a:buFontTx/>
              <a:buNone/>
              <a:tabLst/>
            </a:pPr>
            <a:r>
              <a:rPr lang="en-GB" sz="800" b="0" dirty="0"/>
              <a:t>If you want to change the colour of the arc:</a:t>
            </a:r>
          </a:p>
          <a:p>
            <a:pPr marL="92075" marR="0" lvl="0" indent="-92075" fontAlgn="auto">
              <a:lnSpc>
                <a:spcPct val="100000"/>
              </a:lnSpc>
              <a:spcBef>
                <a:spcPts val="0"/>
              </a:spcBef>
              <a:spcAft>
                <a:spcPts val="600"/>
              </a:spcAft>
              <a:buClrTx/>
              <a:buSzTx/>
              <a:buFont typeface="Arial" panose="020B0604020202020204" pitchFamily="34" charset="0"/>
              <a:buChar char="•"/>
              <a:tabLst/>
            </a:pPr>
            <a:r>
              <a:rPr lang="en-GB" sz="800" b="0" dirty="0"/>
              <a:t>From the ribbon click on the ‘View’ tab and select ‘Slide Master’</a:t>
            </a:r>
          </a:p>
          <a:p>
            <a:pPr marL="92075" marR="0" lvl="0" indent="-92075" fontAlgn="auto">
              <a:lnSpc>
                <a:spcPct val="100000"/>
              </a:lnSpc>
              <a:spcBef>
                <a:spcPts val="0"/>
              </a:spcBef>
              <a:spcAft>
                <a:spcPts val="600"/>
              </a:spcAft>
              <a:buClrTx/>
              <a:buSzTx/>
              <a:buFont typeface="Arial" panose="020B0604020202020204" pitchFamily="34" charset="0"/>
              <a:buChar char="•"/>
              <a:tabLst/>
            </a:pPr>
            <a:r>
              <a:rPr lang="en-GB" sz="800" b="0" dirty="0"/>
              <a:t>Navigate to the layout and select the arc</a:t>
            </a:r>
          </a:p>
          <a:p>
            <a:pPr marL="92075" marR="0" lvl="0" indent="-92075" fontAlgn="auto">
              <a:lnSpc>
                <a:spcPct val="100000"/>
              </a:lnSpc>
              <a:spcBef>
                <a:spcPts val="0"/>
              </a:spcBef>
              <a:spcAft>
                <a:spcPts val="600"/>
              </a:spcAft>
              <a:buClrTx/>
              <a:buSzTx/>
              <a:buFont typeface="Arial" panose="020B0604020202020204" pitchFamily="34" charset="0"/>
              <a:buChar char="•"/>
              <a:tabLst/>
            </a:pPr>
            <a:r>
              <a:rPr lang="en-GB" sz="800" b="0" dirty="0"/>
              <a:t>You can now access the colour palette and change the colour as required</a:t>
            </a:r>
          </a:p>
          <a:p>
            <a:pPr marL="92075" marR="0" lvl="0" indent="-92075" fontAlgn="auto">
              <a:lnSpc>
                <a:spcPct val="100000"/>
              </a:lnSpc>
              <a:spcBef>
                <a:spcPts val="0"/>
              </a:spcBef>
              <a:spcAft>
                <a:spcPts val="600"/>
              </a:spcAft>
              <a:buClrTx/>
              <a:buSzTx/>
              <a:buFont typeface="Arial" panose="020B0604020202020204" pitchFamily="34" charset="0"/>
              <a:buChar char="•"/>
              <a:tabLst/>
            </a:pPr>
            <a:r>
              <a:rPr lang="en-GB" sz="800" b="0" dirty="0"/>
              <a:t>Click on ‘Close Master View’ to exit the slide master area</a:t>
            </a:r>
          </a:p>
          <a:p>
            <a:pPr marR="0" lvl="0" indent="0" fontAlgn="auto">
              <a:lnSpc>
                <a:spcPct val="100000"/>
              </a:lnSpc>
              <a:spcBef>
                <a:spcPts val="0"/>
              </a:spcBef>
              <a:spcAft>
                <a:spcPts val="600"/>
              </a:spcAft>
              <a:buClrTx/>
              <a:buSzTx/>
              <a:buFontTx/>
              <a:buNone/>
              <a:tabLst/>
            </a:pPr>
            <a:endParaRPr lang="en-GB" sz="800" b="0" dirty="0"/>
          </a:p>
          <a:p>
            <a:pPr marR="0" lvl="0" indent="0" fontAlgn="auto">
              <a:lnSpc>
                <a:spcPct val="100000"/>
              </a:lnSpc>
              <a:spcBef>
                <a:spcPts val="0"/>
              </a:spcBef>
              <a:spcAft>
                <a:spcPts val="600"/>
              </a:spcAft>
              <a:buClrTx/>
              <a:buSzTx/>
              <a:buFontTx/>
              <a:buNone/>
              <a:tabLst/>
            </a:pPr>
            <a:endParaRPr lang="en-GB" sz="800" b="0" dirty="0"/>
          </a:p>
          <a:p>
            <a:pPr marR="0" lvl="0" indent="0" fontAlgn="auto">
              <a:lnSpc>
                <a:spcPct val="100000"/>
              </a:lnSpc>
              <a:spcBef>
                <a:spcPts val="0"/>
              </a:spcBef>
              <a:spcAft>
                <a:spcPts val="600"/>
              </a:spcAft>
              <a:buClrTx/>
              <a:buSzTx/>
              <a:buFontTx/>
              <a:buNone/>
              <a:tabLst/>
            </a:pPr>
            <a:endParaRPr lang="en-GB" sz="800" b="0" dirty="0"/>
          </a:p>
        </p:txBody>
      </p:sp>
    </p:spTree>
    <p:extLst>
      <p:ext uri="{BB962C8B-B14F-4D97-AF65-F5344CB8AC3E}">
        <p14:creationId xmlns:p14="http://schemas.microsoft.com/office/powerpoint/2010/main" val="414896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 2 Purpl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cxnSp>
        <p:nvCxnSpPr>
          <p:cNvPr id="5" name="Straight Connector 4"/>
          <p:cNvCxnSpPr/>
          <p:nvPr userDrawn="1"/>
        </p:nvCxnSpPr>
        <p:spPr>
          <a:xfrm>
            <a:off x="469370" y="4887834"/>
            <a:ext cx="2626255" cy="0"/>
          </a:xfrm>
          <a:prstGeom prst="line">
            <a:avLst/>
          </a:prstGeom>
          <a:ln w="19050" cap="rnd">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Title 13"/>
          <p:cNvSpPr>
            <a:spLocks noGrp="1"/>
          </p:cNvSpPr>
          <p:nvPr>
            <p:ph type="title" hasCustomPrompt="1"/>
          </p:nvPr>
        </p:nvSpPr>
        <p:spPr>
          <a:xfrm>
            <a:off x="468313" y="2619375"/>
            <a:ext cx="8207372" cy="1569556"/>
          </a:xfrm>
          <a:prstGeom prst="rect">
            <a:avLst/>
          </a:prstGeom>
        </p:spPr>
        <p:txBody>
          <a:bodyPr vert="horz" lIns="0" rIns="0"/>
          <a:lstStyle>
            <a:lvl1pPr algn="l" rtl="0">
              <a:lnSpc>
                <a:spcPts val="3400"/>
              </a:lnSpc>
              <a:defRPr sz="3000" b="1">
                <a:solidFill>
                  <a:srgbClr val="FFFFFF"/>
                </a:solidFill>
                <a:latin typeface="+mn-lt"/>
              </a:defRPr>
            </a:lvl1pPr>
          </a:lstStyle>
          <a:p>
            <a:pPr rtl="0">
              <a:lnSpc>
                <a:spcPts val="3400"/>
              </a:lnSpc>
            </a:pPr>
            <a:r>
              <a:rPr lang="en-US" dirty="0"/>
              <a:t>Click here to add title</a:t>
            </a:r>
            <a:br>
              <a:rPr lang="en-US" dirty="0"/>
            </a:br>
            <a:r>
              <a:rPr lang="en-US" dirty="0"/>
              <a:t>on two decks</a:t>
            </a:r>
          </a:p>
        </p:txBody>
      </p:sp>
      <p:sp>
        <p:nvSpPr>
          <p:cNvPr id="8" name="Text Placeholder 3"/>
          <p:cNvSpPr>
            <a:spLocks noGrp="1"/>
          </p:cNvSpPr>
          <p:nvPr>
            <p:ph type="body" sz="quarter" idx="13" hasCustomPrompt="1"/>
          </p:nvPr>
        </p:nvSpPr>
        <p:spPr>
          <a:xfrm>
            <a:off x="468313" y="1203324"/>
            <a:ext cx="8207375" cy="639445"/>
          </a:xfrm>
          <a:prstGeom prst="rect">
            <a:avLst/>
          </a:prstGeom>
        </p:spPr>
        <p:txBody>
          <a:bodyPr vert="horz" lIns="0" tIns="0" rIns="0" bIns="0" anchor="b" anchorCtr="0"/>
          <a:lstStyle>
            <a:lvl1pPr marL="0" indent="0">
              <a:lnSpc>
                <a:spcPts val="4000"/>
              </a:lnSpc>
              <a:spcBef>
                <a:spcPts val="0"/>
              </a:spcBef>
              <a:buNone/>
              <a:defRPr sz="36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9" name="Copyright"/>
          <p:cNvSpPr txBox="1"/>
          <p:nvPr userDrawn="1"/>
        </p:nvSpPr>
        <p:spPr>
          <a:xfrm>
            <a:off x="656201" y="4905628"/>
            <a:ext cx="3304097" cy="184666"/>
          </a:xfrm>
          <a:prstGeom prst="rect">
            <a:avLst/>
          </a:prstGeom>
          <a:noFill/>
        </p:spPr>
        <p:txBody>
          <a:bodyPr wrap="square" lIns="0" rIns="0" rtlCol="0" anchor="ctr" anchorCtr="0">
            <a:noAutofit/>
          </a:bodyPr>
          <a:lstStyle/>
          <a:p>
            <a:pPr algn="l"/>
            <a:r>
              <a:rPr lang="nl-NL" sz="600">
                <a:solidFill>
                  <a:schemeClr val="bg1"/>
                </a:solidFill>
              </a:rPr>
              <a:t>©2018 Grant Thornton Accountants en Adviseurs B.V. Alle rechten voorbehouden.</a:t>
            </a:r>
            <a:endParaRPr lang="en-GB" sz="600" dirty="0">
              <a:solidFill>
                <a:schemeClr val="bg1"/>
              </a:solidFill>
            </a:endParaRPr>
          </a:p>
        </p:txBody>
      </p:sp>
      <p:sp>
        <p:nvSpPr>
          <p:cNvPr id="6" name="Slide Number Placeholder 5"/>
          <p:cNvSpPr>
            <a:spLocks noGrp="1"/>
          </p:cNvSpPr>
          <p:nvPr>
            <p:ph type="sldNum" sz="quarter" idx="14"/>
          </p:nvPr>
        </p:nvSpPr>
        <p:spPr/>
        <p:txBody>
          <a:bodyPr/>
          <a:lstStyle>
            <a:lvl1pPr algn="l">
              <a:defRPr/>
            </a:lvl1pPr>
          </a:lstStyle>
          <a:p>
            <a:fld id="{2FF48407-9AE9-463E-9826-84A5E1C60740}" type="slidenum">
              <a:rPr lang="en-GB" smtClean="0"/>
              <a:pPr/>
              <a:t>‹nr.›</a:t>
            </a:fld>
            <a:endParaRPr lang="en-GB" dirty="0"/>
          </a:p>
        </p:txBody>
      </p:sp>
    </p:spTree>
    <p:extLst>
      <p:ext uri="{BB962C8B-B14F-4D97-AF65-F5344CB8AC3E}">
        <p14:creationId xmlns:p14="http://schemas.microsoft.com/office/powerpoint/2010/main" val="771020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4" name="Title 3"/>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5" name="Slide Number Placeholder 4"/>
          <p:cNvSpPr>
            <a:spLocks noGrp="1"/>
          </p:cNvSpPr>
          <p:nvPr>
            <p:ph type="sldNum" sz="quarter" idx="10"/>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289290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Bullet list">
    <p:spTree>
      <p:nvGrpSpPr>
        <p:cNvPr id="1" name=""/>
        <p:cNvGrpSpPr/>
        <p:nvPr/>
      </p:nvGrpSpPr>
      <p:grpSpPr>
        <a:xfrm>
          <a:off x="0" y="0"/>
          <a:ext cx="0" cy="0"/>
          <a:chOff x="0" y="0"/>
          <a:chExt cx="0" cy="0"/>
        </a:xfrm>
      </p:grpSpPr>
      <p:sp>
        <p:nvSpPr>
          <p:cNvPr id="6" name="Title 5"/>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3" name="Text Placeholder 2"/>
          <p:cNvSpPr>
            <a:spLocks noGrp="1"/>
          </p:cNvSpPr>
          <p:nvPr>
            <p:ph type="body" sz="quarter" idx="10"/>
          </p:nvPr>
        </p:nvSpPr>
        <p:spPr>
          <a:xfrm>
            <a:off x="469370" y="1466849"/>
            <a:ext cx="8206318" cy="32289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1"/>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177395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Bullets + Image">
    <p:spTree>
      <p:nvGrpSpPr>
        <p:cNvPr id="1" name=""/>
        <p:cNvGrpSpPr/>
        <p:nvPr/>
      </p:nvGrpSpPr>
      <p:grpSpPr>
        <a:xfrm>
          <a:off x="0" y="0"/>
          <a:ext cx="0" cy="0"/>
          <a:chOff x="0" y="0"/>
          <a:chExt cx="0" cy="0"/>
        </a:xfrm>
      </p:grpSpPr>
      <p:sp>
        <p:nvSpPr>
          <p:cNvPr id="9" name="Picture Placeholder 2"/>
          <p:cNvSpPr>
            <a:spLocks noGrp="1"/>
          </p:cNvSpPr>
          <p:nvPr>
            <p:ph type="pic" idx="1" hasCustomPrompt="1"/>
          </p:nvPr>
        </p:nvSpPr>
        <p:spPr>
          <a:xfrm>
            <a:off x="5394325" y="1466849"/>
            <a:ext cx="3281364" cy="3228976"/>
          </a:xfrm>
          <a:prstGeom prst="rect">
            <a:avLst/>
          </a:prstGeom>
          <a:noFill/>
        </p:spPr>
        <p:txBody>
          <a:bodyPr lIns="0" tIns="0" rIns="0" bIns="0" anchor="ctr" anchorCtr="1"/>
          <a:lstStyle>
            <a:lvl1pPr marL="0" indent="0">
              <a:buNone/>
              <a:defRPr sz="1200" baseline="0">
                <a:solidFill>
                  <a:srgbClr val="00A7B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insert illustration</a:t>
            </a:r>
          </a:p>
        </p:txBody>
      </p:sp>
      <p:sp>
        <p:nvSpPr>
          <p:cNvPr id="3" name="Title 2"/>
          <p:cNvSpPr>
            <a:spLocks noGrp="1"/>
          </p:cNvSpPr>
          <p:nvPr>
            <p:ph type="title"/>
          </p:nvPr>
        </p:nvSpPr>
        <p:spPr>
          <a:xfrm>
            <a:off x="471996" y="359571"/>
            <a:ext cx="8203692" cy="843754"/>
          </a:xfrm>
          <a:prstGeom prst="rect">
            <a:avLst/>
          </a:prstGeom>
        </p:spPr>
        <p:txBody>
          <a:bodyPr/>
          <a:lstStyle/>
          <a:p>
            <a:r>
              <a:rPr lang="en-US"/>
              <a:t>Click to edit Master title style</a:t>
            </a:r>
            <a:endParaRPr lang="en-GB"/>
          </a:p>
        </p:txBody>
      </p:sp>
      <p:sp>
        <p:nvSpPr>
          <p:cNvPr id="6" name="Text Placeholder 5"/>
          <p:cNvSpPr>
            <a:spLocks noGrp="1"/>
          </p:cNvSpPr>
          <p:nvPr>
            <p:ph type="body" sz="quarter" idx="11"/>
          </p:nvPr>
        </p:nvSpPr>
        <p:spPr>
          <a:xfrm>
            <a:off x="469369" y="1466849"/>
            <a:ext cx="4691594" cy="32289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2"/>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290408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Quote">
    <p:spTree>
      <p:nvGrpSpPr>
        <p:cNvPr id="1" name=""/>
        <p:cNvGrpSpPr/>
        <p:nvPr/>
      </p:nvGrpSpPr>
      <p:grpSpPr>
        <a:xfrm>
          <a:off x="0" y="0"/>
          <a:ext cx="0" cy="0"/>
          <a:chOff x="0" y="0"/>
          <a:chExt cx="0" cy="0"/>
        </a:xfrm>
      </p:grpSpPr>
      <p:sp>
        <p:nvSpPr>
          <p:cNvPr id="12" name="Text Placeholder 4"/>
          <p:cNvSpPr>
            <a:spLocks noGrp="1"/>
          </p:cNvSpPr>
          <p:nvPr>
            <p:ph type="body" sz="quarter" idx="15"/>
          </p:nvPr>
        </p:nvSpPr>
        <p:spPr>
          <a:xfrm>
            <a:off x="4754880" y="1466849"/>
            <a:ext cx="3920808" cy="3228975"/>
          </a:xfrm>
        </p:spPr>
        <p:txBody>
          <a:bodyPr anchor="ctr" anchorCtr="1"/>
          <a:lstStyle>
            <a:lvl1pPr marL="0" indent="0" algn="ctr">
              <a:buNone/>
              <a:defRPr>
                <a:solidFill>
                  <a:schemeClr val="accent1"/>
                </a:solidFill>
              </a:defRPr>
            </a:lvl1pPr>
            <a:lvl2pPr marL="0" indent="0" algn="ctr">
              <a:buNone/>
              <a:defRPr>
                <a:solidFill>
                  <a:schemeClr val="accent1"/>
                </a:solidFill>
              </a:defRPr>
            </a:lvl2pPr>
            <a:lvl3pPr marL="0" indent="0" algn="ctr">
              <a:buNone/>
              <a:defRPr>
                <a:solidFill>
                  <a:schemeClr val="accent1"/>
                </a:solidFill>
              </a:defRPr>
            </a:lvl3pPr>
            <a:lvl4pPr marL="0" indent="0" algn="ctr">
              <a:buNone/>
              <a:defRPr>
                <a:solidFill>
                  <a:schemeClr val="accent1"/>
                </a:solidFill>
              </a:defRPr>
            </a:lvl4pPr>
            <a:lvl5pPr marL="0" indent="0" algn="l">
              <a:buNone/>
              <a:defRPr sz="26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1" name="Straight Connector 10"/>
          <p:cNvCxnSpPr>
            <a:cxnSpLocks/>
          </p:cNvCxnSpPr>
          <p:nvPr userDrawn="1"/>
        </p:nvCxnSpPr>
        <p:spPr>
          <a:xfrm>
            <a:off x="4593047" y="1466849"/>
            <a:ext cx="15498" cy="3228976"/>
          </a:xfrm>
          <a:prstGeom prst="line">
            <a:avLst/>
          </a:prstGeom>
          <a:ln w="7620">
            <a:solidFill>
              <a:srgbClr val="4F2D7F"/>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471996" y="359571"/>
            <a:ext cx="8203692" cy="843754"/>
          </a:xfrm>
          <a:prstGeom prst="rect">
            <a:avLst/>
          </a:prstGeom>
        </p:spPr>
        <p:txBody>
          <a:bodyPr/>
          <a:lstStyle/>
          <a:p>
            <a:r>
              <a:rPr lang="en-US" dirty="0"/>
              <a:t>Click to edit Master title style</a:t>
            </a:r>
            <a:endParaRPr lang="en-GB" dirty="0"/>
          </a:p>
        </p:txBody>
      </p:sp>
      <p:sp>
        <p:nvSpPr>
          <p:cNvPr id="7" name="Text Placeholder 6"/>
          <p:cNvSpPr>
            <a:spLocks noGrp="1"/>
          </p:cNvSpPr>
          <p:nvPr>
            <p:ph type="body" sz="quarter" idx="16"/>
          </p:nvPr>
        </p:nvSpPr>
        <p:spPr>
          <a:xfrm>
            <a:off x="469370" y="1466849"/>
            <a:ext cx="3988330" cy="32289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Freeform 5"/>
          <p:cNvSpPr>
            <a:spLocks noEditPoints="1"/>
          </p:cNvSpPr>
          <p:nvPr userDrawn="1"/>
        </p:nvSpPr>
        <p:spPr bwMode="auto">
          <a:xfrm>
            <a:off x="6535738" y="1593850"/>
            <a:ext cx="361950" cy="268288"/>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noEditPoints="1"/>
          </p:cNvSpPr>
          <p:nvPr userDrawn="1"/>
        </p:nvSpPr>
        <p:spPr bwMode="auto">
          <a:xfrm>
            <a:off x="6535738" y="4140200"/>
            <a:ext cx="361950" cy="269875"/>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 name="Slide Number Placeholder 2"/>
          <p:cNvSpPr>
            <a:spLocks noGrp="1"/>
          </p:cNvSpPr>
          <p:nvPr>
            <p:ph type="sldNum" sz="quarter" idx="17"/>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72029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 Quote">
    <p:spTree>
      <p:nvGrpSpPr>
        <p:cNvPr id="1" name=""/>
        <p:cNvGrpSpPr/>
        <p:nvPr/>
      </p:nvGrpSpPr>
      <p:grpSpPr>
        <a:xfrm>
          <a:off x="0" y="0"/>
          <a:ext cx="0" cy="0"/>
          <a:chOff x="0" y="0"/>
          <a:chExt cx="0" cy="0"/>
        </a:xfrm>
      </p:grpSpPr>
      <p:sp>
        <p:nvSpPr>
          <p:cNvPr id="2" name="Rectangle 1"/>
          <p:cNvSpPr/>
          <p:nvPr userDrawn="1"/>
        </p:nvSpPr>
        <p:spPr>
          <a:xfrm>
            <a:off x="4679950" y="1466850"/>
            <a:ext cx="3996000" cy="322897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Picture Placeholder 7"/>
          <p:cNvSpPr>
            <a:spLocks noGrp="1"/>
          </p:cNvSpPr>
          <p:nvPr>
            <p:ph type="pic" sz="quarter" idx="17" hasCustomPrompt="1"/>
          </p:nvPr>
        </p:nvSpPr>
        <p:spPr>
          <a:xfrm>
            <a:off x="468313" y="1466851"/>
            <a:ext cx="3989387" cy="3228974"/>
          </a:xfrm>
          <a:noFill/>
        </p:spPr>
        <p:txBody>
          <a:bodyPr anchor="ctr" anchorCtr="1"/>
          <a:lstStyle>
            <a:lvl1pPr marL="0" marR="0" indent="0" algn="l" defTabSz="457200" rtl="0" eaLnBrk="1" fontAlgn="auto" latinLnBrk="0" hangingPunct="1">
              <a:lnSpc>
                <a:spcPct val="100000"/>
              </a:lnSpc>
              <a:spcBef>
                <a:spcPts val="576"/>
              </a:spcBef>
              <a:spcAft>
                <a:spcPts val="0"/>
              </a:spcAft>
              <a:buClr>
                <a:schemeClr val="accent1"/>
              </a:buClr>
              <a:buSzTx/>
              <a:buFont typeface="Arial"/>
              <a:buNone/>
              <a:tabLst/>
              <a:defRPr sz="1200">
                <a:solidFill>
                  <a:schemeClr val="accent3"/>
                </a:solidFill>
              </a:defRPr>
            </a:lvl1pPr>
          </a:lstStyle>
          <a:p>
            <a:pPr marL="0" marR="0" lvl="0" indent="0" algn="l" defTabSz="457200" rtl="0" eaLnBrk="1" fontAlgn="auto" latinLnBrk="0" hangingPunct="1">
              <a:lnSpc>
                <a:spcPct val="100000"/>
              </a:lnSpc>
              <a:spcBef>
                <a:spcPts val="576"/>
              </a:spcBef>
              <a:spcAft>
                <a:spcPts val="0"/>
              </a:spcAft>
              <a:buClr>
                <a:schemeClr val="accent1"/>
              </a:buClr>
              <a:buSzTx/>
              <a:buFont typeface="Arial"/>
              <a:buNone/>
              <a:tabLst/>
              <a:defRPr/>
            </a:pPr>
            <a:r>
              <a:rPr lang="en-US" dirty="0"/>
              <a:t>Click icon to insert illustration</a:t>
            </a:r>
          </a:p>
        </p:txBody>
      </p:sp>
      <p:sp>
        <p:nvSpPr>
          <p:cNvPr id="7" name="Title 6"/>
          <p:cNvSpPr>
            <a:spLocks noGrp="1"/>
          </p:cNvSpPr>
          <p:nvPr userDrawn="1">
            <p:ph type="title"/>
          </p:nvPr>
        </p:nvSpPr>
        <p:spPr>
          <a:xfrm>
            <a:off x="471996" y="359571"/>
            <a:ext cx="8203692" cy="843754"/>
          </a:xfrm>
          <a:prstGeom prst="rect">
            <a:avLst/>
          </a:prstGeom>
        </p:spPr>
        <p:txBody>
          <a:bodyPr/>
          <a:lstStyle/>
          <a:p>
            <a:r>
              <a:rPr lang="en-US"/>
              <a:t>Click to edit Master title style</a:t>
            </a:r>
            <a:endParaRPr lang="en-GB"/>
          </a:p>
        </p:txBody>
      </p:sp>
      <p:sp>
        <p:nvSpPr>
          <p:cNvPr id="5" name="Freeform 5"/>
          <p:cNvSpPr>
            <a:spLocks noEditPoints="1"/>
          </p:cNvSpPr>
          <p:nvPr userDrawn="1"/>
        </p:nvSpPr>
        <p:spPr bwMode="auto">
          <a:xfrm>
            <a:off x="6475413" y="1544638"/>
            <a:ext cx="411162" cy="303213"/>
          </a:xfrm>
          <a:custGeom>
            <a:avLst/>
            <a:gdLst>
              <a:gd name="T0" fmla="*/ 954 w 954"/>
              <a:gd name="T1" fmla="*/ 497 h 711"/>
              <a:gd name="T2" fmla="*/ 954 w 954"/>
              <a:gd name="T3" fmla="*/ 497 h 711"/>
              <a:gd name="T4" fmla="*/ 744 w 954"/>
              <a:gd name="T5" fmla="*/ 291 h 711"/>
              <a:gd name="T6" fmla="*/ 690 w 954"/>
              <a:gd name="T7" fmla="*/ 305 h 711"/>
              <a:gd name="T8" fmla="*/ 943 w 954"/>
              <a:gd name="T9" fmla="*/ 134 h 711"/>
              <a:gd name="T10" fmla="*/ 943 w 954"/>
              <a:gd name="T11" fmla="*/ 0 h 711"/>
              <a:gd name="T12" fmla="*/ 510 w 954"/>
              <a:gd name="T13" fmla="*/ 439 h 711"/>
              <a:gd name="T14" fmla="*/ 744 w 954"/>
              <a:gd name="T15" fmla="*/ 711 h 711"/>
              <a:gd name="T16" fmla="*/ 954 w 954"/>
              <a:gd name="T17" fmla="*/ 497 h 711"/>
              <a:gd name="T18" fmla="*/ 444 w 954"/>
              <a:gd name="T19" fmla="*/ 497 h 711"/>
              <a:gd name="T20" fmla="*/ 444 w 954"/>
              <a:gd name="T21" fmla="*/ 497 h 711"/>
              <a:gd name="T22" fmla="*/ 234 w 954"/>
              <a:gd name="T23" fmla="*/ 291 h 711"/>
              <a:gd name="T24" fmla="*/ 180 w 954"/>
              <a:gd name="T25" fmla="*/ 305 h 711"/>
              <a:gd name="T26" fmla="*/ 433 w 954"/>
              <a:gd name="T27" fmla="*/ 134 h 711"/>
              <a:gd name="T28" fmla="*/ 433 w 954"/>
              <a:gd name="T29" fmla="*/ 0 h 711"/>
              <a:gd name="T30" fmla="*/ 0 w 954"/>
              <a:gd name="T31" fmla="*/ 439 h 711"/>
              <a:gd name="T32" fmla="*/ 234 w 954"/>
              <a:gd name="T33" fmla="*/ 711 h 711"/>
              <a:gd name="T34" fmla="*/ 444 w 954"/>
              <a:gd name="T35" fmla="*/ 497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4" h="711">
                <a:moveTo>
                  <a:pt x="954" y="497"/>
                </a:moveTo>
                <a:lnTo>
                  <a:pt x="954" y="497"/>
                </a:lnTo>
                <a:cubicBezTo>
                  <a:pt x="954" y="382"/>
                  <a:pt x="872" y="291"/>
                  <a:pt x="744" y="291"/>
                </a:cubicBezTo>
                <a:cubicBezTo>
                  <a:pt x="722" y="291"/>
                  <a:pt x="695" y="299"/>
                  <a:pt x="690" y="305"/>
                </a:cubicBezTo>
                <a:cubicBezTo>
                  <a:pt x="701" y="222"/>
                  <a:pt x="766" y="134"/>
                  <a:pt x="943" y="134"/>
                </a:cubicBezTo>
                <a:lnTo>
                  <a:pt x="943" y="0"/>
                </a:lnTo>
                <a:cubicBezTo>
                  <a:pt x="668" y="2"/>
                  <a:pt x="510" y="118"/>
                  <a:pt x="510" y="439"/>
                </a:cubicBezTo>
                <a:cubicBezTo>
                  <a:pt x="510" y="601"/>
                  <a:pt x="602" y="711"/>
                  <a:pt x="744" y="711"/>
                </a:cubicBezTo>
                <a:cubicBezTo>
                  <a:pt x="862" y="711"/>
                  <a:pt x="954" y="615"/>
                  <a:pt x="954" y="497"/>
                </a:cubicBezTo>
                <a:close/>
                <a:moveTo>
                  <a:pt x="444" y="497"/>
                </a:moveTo>
                <a:lnTo>
                  <a:pt x="444" y="497"/>
                </a:lnTo>
                <a:cubicBezTo>
                  <a:pt x="444" y="382"/>
                  <a:pt x="362" y="291"/>
                  <a:pt x="234" y="291"/>
                </a:cubicBezTo>
                <a:cubicBezTo>
                  <a:pt x="212" y="291"/>
                  <a:pt x="185" y="299"/>
                  <a:pt x="180" y="305"/>
                </a:cubicBezTo>
                <a:cubicBezTo>
                  <a:pt x="190" y="222"/>
                  <a:pt x="256" y="134"/>
                  <a:pt x="433" y="134"/>
                </a:cubicBezTo>
                <a:lnTo>
                  <a:pt x="433" y="0"/>
                </a:lnTo>
                <a:cubicBezTo>
                  <a:pt x="158" y="2"/>
                  <a:pt x="0" y="118"/>
                  <a:pt x="0" y="439"/>
                </a:cubicBezTo>
                <a:cubicBezTo>
                  <a:pt x="0" y="601"/>
                  <a:pt x="92" y="711"/>
                  <a:pt x="234" y="711"/>
                </a:cubicBezTo>
                <a:cubicBezTo>
                  <a:pt x="351" y="711"/>
                  <a:pt x="444" y="615"/>
                  <a:pt x="444" y="497"/>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grpSp>
        <p:nvGrpSpPr>
          <p:cNvPr id="6" name="Group 8"/>
          <p:cNvGrpSpPr>
            <a:grpSpLocks noChangeAspect="1"/>
          </p:cNvGrpSpPr>
          <p:nvPr userDrawn="1"/>
        </p:nvGrpSpPr>
        <p:grpSpPr bwMode="auto">
          <a:xfrm>
            <a:off x="6475413" y="4264025"/>
            <a:ext cx="404812" cy="298450"/>
            <a:chOff x="4079" y="2686"/>
            <a:chExt cx="255" cy="188"/>
          </a:xfrm>
        </p:grpSpPr>
        <p:sp>
          <p:nvSpPr>
            <p:cNvPr id="9" name="AutoShape 7"/>
            <p:cNvSpPr>
              <a:spLocks noChangeAspect="1" noChangeArrowheads="1" noTextEdit="1"/>
            </p:cNvSpPr>
            <p:nvPr/>
          </p:nvSpPr>
          <p:spPr bwMode="auto">
            <a:xfrm>
              <a:off x="4079" y="2686"/>
              <a:ext cx="25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9"/>
            <p:cNvSpPr>
              <a:spLocks noEditPoints="1"/>
            </p:cNvSpPr>
            <p:nvPr/>
          </p:nvSpPr>
          <p:spPr bwMode="auto">
            <a:xfrm>
              <a:off x="4079" y="2685"/>
              <a:ext cx="259" cy="192"/>
            </a:xfrm>
            <a:custGeom>
              <a:avLst/>
              <a:gdLst>
                <a:gd name="T0" fmla="*/ 0 w 954"/>
                <a:gd name="T1" fmla="*/ 214 h 712"/>
                <a:gd name="T2" fmla="*/ 0 w 954"/>
                <a:gd name="T3" fmla="*/ 214 h 712"/>
                <a:gd name="T4" fmla="*/ 210 w 954"/>
                <a:gd name="T5" fmla="*/ 420 h 712"/>
                <a:gd name="T6" fmla="*/ 264 w 954"/>
                <a:gd name="T7" fmla="*/ 406 h 712"/>
                <a:gd name="T8" fmla="*/ 10 w 954"/>
                <a:gd name="T9" fmla="*/ 577 h 712"/>
                <a:gd name="T10" fmla="*/ 10 w 954"/>
                <a:gd name="T11" fmla="*/ 712 h 712"/>
                <a:gd name="T12" fmla="*/ 444 w 954"/>
                <a:gd name="T13" fmla="*/ 272 h 712"/>
                <a:gd name="T14" fmla="*/ 210 w 954"/>
                <a:gd name="T15" fmla="*/ 0 h 712"/>
                <a:gd name="T16" fmla="*/ 0 w 954"/>
                <a:gd name="T17" fmla="*/ 214 h 712"/>
                <a:gd name="T18" fmla="*/ 510 w 954"/>
                <a:gd name="T19" fmla="*/ 214 h 712"/>
                <a:gd name="T20" fmla="*/ 510 w 954"/>
                <a:gd name="T21" fmla="*/ 214 h 712"/>
                <a:gd name="T22" fmla="*/ 720 w 954"/>
                <a:gd name="T23" fmla="*/ 420 h 712"/>
                <a:gd name="T24" fmla="*/ 774 w 954"/>
                <a:gd name="T25" fmla="*/ 406 h 712"/>
                <a:gd name="T26" fmla="*/ 521 w 954"/>
                <a:gd name="T27" fmla="*/ 577 h 712"/>
                <a:gd name="T28" fmla="*/ 521 w 954"/>
                <a:gd name="T29" fmla="*/ 712 h 712"/>
                <a:gd name="T30" fmla="*/ 954 w 954"/>
                <a:gd name="T31" fmla="*/ 272 h 712"/>
                <a:gd name="T32" fmla="*/ 720 w 954"/>
                <a:gd name="T33" fmla="*/ 0 h 712"/>
                <a:gd name="T34" fmla="*/ 510 w 954"/>
                <a:gd name="T35" fmla="*/ 214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54" h="712">
                  <a:moveTo>
                    <a:pt x="0" y="214"/>
                  </a:moveTo>
                  <a:lnTo>
                    <a:pt x="0" y="214"/>
                  </a:lnTo>
                  <a:cubicBezTo>
                    <a:pt x="0" y="329"/>
                    <a:pt x="81" y="420"/>
                    <a:pt x="210" y="420"/>
                  </a:cubicBezTo>
                  <a:cubicBezTo>
                    <a:pt x="231" y="420"/>
                    <a:pt x="259" y="412"/>
                    <a:pt x="264" y="406"/>
                  </a:cubicBezTo>
                  <a:cubicBezTo>
                    <a:pt x="253" y="489"/>
                    <a:pt x="188" y="577"/>
                    <a:pt x="10" y="577"/>
                  </a:cubicBezTo>
                  <a:lnTo>
                    <a:pt x="10" y="712"/>
                  </a:lnTo>
                  <a:cubicBezTo>
                    <a:pt x="286" y="709"/>
                    <a:pt x="444" y="593"/>
                    <a:pt x="444" y="272"/>
                  </a:cubicBezTo>
                  <a:cubicBezTo>
                    <a:pt x="444" y="109"/>
                    <a:pt x="351" y="0"/>
                    <a:pt x="210" y="0"/>
                  </a:cubicBezTo>
                  <a:cubicBezTo>
                    <a:pt x="92" y="0"/>
                    <a:pt x="0" y="96"/>
                    <a:pt x="0" y="214"/>
                  </a:cubicBezTo>
                  <a:close/>
                  <a:moveTo>
                    <a:pt x="510" y="214"/>
                  </a:moveTo>
                  <a:lnTo>
                    <a:pt x="510" y="214"/>
                  </a:lnTo>
                  <a:cubicBezTo>
                    <a:pt x="510" y="329"/>
                    <a:pt x="591" y="420"/>
                    <a:pt x="720" y="420"/>
                  </a:cubicBezTo>
                  <a:cubicBezTo>
                    <a:pt x="741" y="420"/>
                    <a:pt x="769" y="412"/>
                    <a:pt x="774" y="406"/>
                  </a:cubicBezTo>
                  <a:cubicBezTo>
                    <a:pt x="763" y="489"/>
                    <a:pt x="698" y="577"/>
                    <a:pt x="521" y="577"/>
                  </a:cubicBezTo>
                  <a:lnTo>
                    <a:pt x="521" y="712"/>
                  </a:lnTo>
                  <a:cubicBezTo>
                    <a:pt x="796" y="709"/>
                    <a:pt x="954" y="593"/>
                    <a:pt x="954" y="272"/>
                  </a:cubicBezTo>
                  <a:cubicBezTo>
                    <a:pt x="954" y="109"/>
                    <a:pt x="862" y="0"/>
                    <a:pt x="720" y="0"/>
                  </a:cubicBezTo>
                  <a:cubicBezTo>
                    <a:pt x="602" y="0"/>
                    <a:pt x="510" y="96"/>
                    <a:pt x="510" y="214"/>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1" name="Text Placeholder 4"/>
          <p:cNvSpPr>
            <a:spLocks noGrp="1"/>
          </p:cNvSpPr>
          <p:nvPr>
            <p:ph type="body" sz="quarter" idx="18"/>
          </p:nvPr>
        </p:nvSpPr>
        <p:spPr>
          <a:xfrm>
            <a:off x="4679950" y="1466849"/>
            <a:ext cx="3995738" cy="3228975"/>
          </a:xfrm>
          <a:noFill/>
        </p:spPr>
        <p:txBody>
          <a:bodyPr lIns="72000" tIns="72000" rIns="72000" bIns="72000" anchor="ctr" anchorCtr="1"/>
          <a:lstStyle>
            <a:lvl1pPr marL="0" indent="0" algn="ctr">
              <a:buNone/>
              <a:defRPr>
                <a:solidFill>
                  <a:schemeClr val="bg1"/>
                </a:solidFill>
              </a:defRPr>
            </a:lvl1pPr>
            <a:lvl2pPr marL="0" indent="0" algn="ctr">
              <a:buNone/>
              <a:defRPr>
                <a:solidFill>
                  <a:schemeClr val="bg1"/>
                </a:solidFill>
              </a:defRPr>
            </a:lvl2pPr>
            <a:lvl3pPr marL="0" indent="0" algn="ctr">
              <a:buNone/>
              <a:defRPr>
                <a:solidFill>
                  <a:schemeClr val="bg1"/>
                </a:solidFill>
              </a:defRPr>
            </a:lvl3pPr>
            <a:lvl4pPr marL="0" indent="0" algn="ctr">
              <a:buNone/>
              <a:defRPr>
                <a:solidFill>
                  <a:schemeClr val="bg1"/>
                </a:solidFill>
              </a:defRPr>
            </a:lvl4pPr>
            <a:lvl5pPr marL="0" indent="0" algn="l">
              <a:buNone/>
              <a:defRPr sz="26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9"/>
          </p:nvPr>
        </p:nvSpPr>
        <p:spPr/>
        <p:txBody>
          <a:bodyPr/>
          <a:lstStyle/>
          <a:p>
            <a:fld id="{8917037F-13F4-43B6-99FF-D710FE0C4777}" type="slidenum">
              <a:rPr lang="en-GB" smtClean="0"/>
              <a:pPr/>
              <a:t>‹nr.›</a:t>
            </a:fld>
            <a:endParaRPr lang="en-GB" dirty="0"/>
          </a:p>
        </p:txBody>
      </p:sp>
    </p:spTree>
    <p:extLst>
      <p:ext uri="{BB962C8B-B14F-4D97-AF65-F5344CB8AC3E}">
        <p14:creationId xmlns:p14="http://schemas.microsoft.com/office/powerpoint/2010/main" val="52827358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21" Type="http://schemas.openxmlformats.org/officeDocument/2006/relationships/image" Target="../media/image4.emf"/><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tags" Target="../tags/tag1.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image" Target="../media/image6.png"/><Relationship Id="rId10" Type="http://schemas.openxmlformats.org/officeDocument/2006/relationships/slideLayout" Target="../slideLayouts/slideLayout14.xml"/><Relationship Id="rId19" Type="http://schemas.openxmlformats.org/officeDocument/2006/relationships/theme" Target="../theme/theme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image" Target="../media/image5.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Text Placeholder 3"/>
          <p:cNvSpPr txBox="1">
            <a:spLocks/>
          </p:cNvSpPr>
          <p:nvPr userDrawn="1"/>
        </p:nvSpPr>
        <p:spPr>
          <a:xfrm>
            <a:off x="474619" y="1359602"/>
            <a:ext cx="4025944" cy="1140712"/>
          </a:xfrm>
          <a:prstGeom prst="rect">
            <a:avLst/>
          </a:prstGeom>
        </p:spPr>
        <p:txBody>
          <a:bodyPr vert="horz" lIns="0" tIns="0" rIns="0" bIns="0"/>
          <a:lstStyle>
            <a:lvl1pPr marL="0" indent="0" algn="l" defTabSz="457200" rtl="0" eaLnBrk="1" latinLnBrk="0" hangingPunct="1">
              <a:lnSpc>
                <a:spcPts val="4000"/>
              </a:lnSpc>
              <a:spcBef>
                <a:spcPts val="0"/>
              </a:spcBef>
              <a:spcAft>
                <a:spcPts val="600"/>
              </a:spcAft>
              <a:buClr>
                <a:schemeClr val="accent1"/>
              </a:buClr>
              <a:buFont typeface="Arial"/>
              <a:buNone/>
              <a:defRPr sz="3000" b="1" kern="1200">
                <a:solidFill>
                  <a:srgbClr val="4F2D7F"/>
                </a:solidFill>
                <a:latin typeface="+mn-lt"/>
                <a:ea typeface="+mn-ea"/>
                <a:cs typeface="+mn-cs"/>
              </a:defRPr>
            </a:lvl1pPr>
            <a:lvl2pPr marL="457200" indent="0" algn="l" defTabSz="457200" rtl="0" eaLnBrk="1" latinLnBrk="0" hangingPunct="1">
              <a:spcBef>
                <a:spcPts val="0"/>
              </a:spcBef>
              <a:spcAft>
                <a:spcPts val="600"/>
              </a:spcAft>
              <a:buClr>
                <a:schemeClr val="accent1"/>
              </a:buClr>
              <a:buFont typeface="Arial"/>
              <a:buNone/>
              <a:defRPr sz="2200" kern="1200">
                <a:solidFill>
                  <a:schemeClr val="tx1"/>
                </a:solidFill>
                <a:latin typeface="+mn-lt"/>
                <a:ea typeface="+mn-ea"/>
                <a:cs typeface="+mn-cs"/>
              </a:defRPr>
            </a:lvl2pPr>
            <a:lvl3pPr marL="914400" indent="0" algn="l" defTabSz="457200" rtl="0" eaLnBrk="1" latinLnBrk="0" hangingPunct="1">
              <a:spcBef>
                <a:spcPts val="0"/>
              </a:spcBef>
              <a:spcAft>
                <a:spcPts val="600"/>
              </a:spcAft>
              <a:buFont typeface="Symbol" panose="05050102010706020507" pitchFamily="18" charset="2"/>
              <a:buNone/>
              <a:defRPr sz="2000" kern="1200">
                <a:solidFill>
                  <a:schemeClr val="tx1"/>
                </a:solidFill>
                <a:latin typeface="+mn-lt"/>
                <a:ea typeface="+mn-ea"/>
                <a:cs typeface="+mn-cs"/>
              </a:defRPr>
            </a:lvl3pPr>
            <a:lvl4pPr marL="1371600" indent="0" algn="l" defTabSz="457200" rtl="0" eaLnBrk="1" latinLnBrk="0" hangingPunct="1">
              <a:spcBef>
                <a:spcPts val="0"/>
              </a:spcBef>
              <a:spcAft>
                <a:spcPts val="600"/>
              </a:spcAft>
              <a:buFont typeface="+mj-lt"/>
              <a:buNone/>
              <a:defRPr sz="2000" kern="1200">
                <a:solidFill>
                  <a:schemeClr val="tx1"/>
                </a:solidFill>
                <a:latin typeface="+mn-lt"/>
                <a:ea typeface="+mn-ea"/>
                <a:cs typeface="+mn-cs"/>
              </a:defRPr>
            </a:lvl4pPr>
            <a:lvl5pPr marL="1828800" indent="0" algn="l" defTabSz="457200" rtl="0" eaLnBrk="1" latinLnBrk="0" hangingPunct="1">
              <a:spcBef>
                <a:spcPts val="0"/>
              </a:spcBef>
              <a:spcAft>
                <a:spcPts val="600"/>
              </a:spcAft>
              <a:buFont typeface="Arial"/>
              <a:buNone/>
              <a:defRPr sz="2400" b="1" kern="1200">
                <a:solidFill>
                  <a:schemeClr val="accent1"/>
                </a:solidFill>
                <a:latin typeface="+mn-lt"/>
                <a:ea typeface="+mn-ea"/>
                <a:cs typeface="+mn-cs"/>
              </a:defRPr>
            </a:lvl5pPr>
            <a:lvl6pPr marL="0" indent="0" algn="l" defTabSz="457200" rtl="0" eaLnBrk="1" latinLnBrk="0" hangingPunct="1">
              <a:spcBef>
                <a:spcPts val="0"/>
              </a:spcBef>
              <a:spcAft>
                <a:spcPts val="600"/>
              </a:spcAft>
              <a:buClr>
                <a:schemeClr val="accent1"/>
              </a:buClr>
              <a:buFont typeface="Arial" panose="020B0604020202020204" pitchFamily="34" charset="0"/>
              <a:buNone/>
              <a:defRPr sz="2400" kern="1200">
                <a:solidFill>
                  <a:schemeClr val="tx1"/>
                </a:solidFill>
                <a:latin typeface="+mn-lt"/>
                <a:ea typeface="+mn-ea"/>
                <a:cs typeface="+mn-cs"/>
              </a:defRPr>
            </a:lvl6pPr>
            <a:lvl7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7pPr>
            <a:lvl8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8pPr>
            <a:lvl9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9pPr>
          </a:lstStyle>
          <a:p>
            <a:r>
              <a:rPr lang="en-US" dirty="0"/>
              <a:t>Click here to add </a:t>
            </a:r>
            <a:br>
              <a:rPr lang="en-US" dirty="0"/>
            </a:br>
            <a:r>
              <a:rPr lang="en-US" dirty="0"/>
              <a:t>title on this slide</a:t>
            </a:r>
          </a:p>
        </p:txBody>
      </p:sp>
      <p:sp>
        <p:nvSpPr>
          <p:cNvPr id="18" name="Copyright"/>
          <p:cNvSpPr txBox="1"/>
          <p:nvPr userDrawn="1"/>
        </p:nvSpPr>
        <p:spPr>
          <a:xfrm>
            <a:off x="471996" y="4905628"/>
            <a:ext cx="3166685" cy="184666"/>
          </a:xfrm>
          <a:prstGeom prst="rect">
            <a:avLst/>
          </a:prstGeom>
          <a:noFill/>
        </p:spPr>
        <p:txBody>
          <a:bodyPr wrap="square" lIns="0" rIns="0" rtlCol="0" anchor="ctr" anchorCtr="0">
            <a:noAutofit/>
          </a:bodyPr>
          <a:lstStyle/>
          <a:p>
            <a:pPr algn="l"/>
            <a:r>
              <a:rPr lang="nl-NL" sz="600">
                <a:solidFill>
                  <a:schemeClr val="tx1"/>
                </a:solidFill>
              </a:rPr>
              <a:t>©2020 Grant Thornton Accountants en Adviseurs B.V. Alle rechten voorbehouden.</a:t>
            </a:r>
            <a:endParaRPr lang="en-GB" sz="600" dirty="0">
              <a:solidFill>
                <a:schemeClr val="tx1"/>
              </a:solidFill>
            </a:endParaRPr>
          </a:p>
        </p:txBody>
      </p:sp>
      <p:cxnSp>
        <p:nvCxnSpPr>
          <p:cNvPr id="19" name="Straight Connector 18"/>
          <p:cNvCxnSpPr/>
          <p:nvPr userDrawn="1"/>
        </p:nvCxnSpPr>
        <p:spPr>
          <a:xfrm>
            <a:off x="469370" y="4887834"/>
            <a:ext cx="2626255" cy="0"/>
          </a:xfrm>
          <a:prstGeom prst="line">
            <a:avLst/>
          </a:prstGeom>
          <a:ln w="19050" cap="rnd">
            <a:solidFill>
              <a:srgbClr val="4F2D7F"/>
            </a:solidFill>
          </a:ln>
          <a:effectLst/>
        </p:spPr>
        <p:style>
          <a:lnRef idx="2">
            <a:schemeClr val="accent1"/>
          </a:lnRef>
          <a:fillRef idx="0">
            <a:schemeClr val="accent1"/>
          </a:fillRef>
          <a:effectRef idx="1">
            <a:schemeClr val="accent1"/>
          </a:effectRef>
          <a:fontRef idx="minor">
            <a:schemeClr val="tx1"/>
          </a:fontRef>
        </p:style>
      </p:cxnSp>
      <p:sp>
        <p:nvSpPr>
          <p:cNvPr id="21" name="Text Placeholder 21"/>
          <p:cNvSpPr txBox="1">
            <a:spLocks/>
          </p:cNvSpPr>
          <p:nvPr userDrawn="1"/>
        </p:nvSpPr>
        <p:spPr>
          <a:xfrm>
            <a:off x="470699" y="3307079"/>
            <a:ext cx="4029864" cy="367445"/>
          </a:xfrm>
          <a:prstGeom prst="rect">
            <a:avLst/>
          </a:prstGeom>
        </p:spPr>
        <p:txBody>
          <a:bodyPr vert="horz" lIns="0"/>
          <a:lstStyle>
            <a:lvl1pPr marL="0" indent="0" algn="l" defTabSz="457200" rtl="0" eaLnBrk="1" latinLnBrk="0" hangingPunct="1">
              <a:spcBef>
                <a:spcPts val="0"/>
              </a:spcBef>
              <a:spcAft>
                <a:spcPts val="600"/>
              </a:spcAft>
              <a:buClr>
                <a:schemeClr val="accent1"/>
              </a:buClr>
              <a:buFont typeface="Arial"/>
              <a:buNone/>
              <a:defRPr sz="2000" b="1" kern="1200">
                <a:solidFill>
                  <a:srgbClr val="00A7B5"/>
                </a:solidFill>
                <a:latin typeface="+mn-lt"/>
                <a:ea typeface="+mn-ea"/>
                <a:cs typeface="+mn-cs"/>
              </a:defRPr>
            </a:lvl1pPr>
            <a:lvl2pPr marL="720000" indent="-360000" algn="l" defTabSz="457200" rtl="0" eaLnBrk="1" latinLnBrk="0" hangingPunct="1">
              <a:spcBef>
                <a:spcPts val="0"/>
              </a:spcBef>
              <a:spcAft>
                <a:spcPts val="600"/>
              </a:spcAft>
              <a:buClr>
                <a:schemeClr val="accent1"/>
              </a:buClr>
              <a:buFont typeface="Arial"/>
              <a:buChar char="–"/>
              <a:defRPr sz="2200" kern="1200">
                <a:solidFill>
                  <a:schemeClr val="tx1"/>
                </a:solidFill>
                <a:latin typeface="+mn-lt"/>
                <a:ea typeface="+mn-ea"/>
                <a:cs typeface="+mn-cs"/>
              </a:defRPr>
            </a:lvl2pPr>
            <a:lvl3pPr marL="1080000" indent="-360000" algn="l" defTabSz="457200" rtl="0" eaLnBrk="1" latinLnBrk="0" hangingPunct="1">
              <a:spcBef>
                <a:spcPts val="0"/>
              </a:spcBef>
              <a:spcAft>
                <a:spcPts val="600"/>
              </a:spcAft>
              <a:buFont typeface="Symbol" panose="05050102010706020507" pitchFamily="18" charset="2"/>
              <a:buChar char=""/>
              <a:defRPr sz="2000" kern="1200">
                <a:solidFill>
                  <a:schemeClr val="tx1"/>
                </a:solidFill>
                <a:latin typeface="+mn-lt"/>
                <a:ea typeface="+mn-ea"/>
                <a:cs typeface="+mn-cs"/>
              </a:defRPr>
            </a:lvl3pPr>
            <a:lvl4pPr marL="1440000" indent="-360000" algn="l" defTabSz="457200" rtl="0" eaLnBrk="1" latinLnBrk="0" hangingPunct="1">
              <a:spcBef>
                <a:spcPts val="0"/>
              </a:spcBef>
              <a:spcAft>
                <a:spcPts val="600"/>
              </a:spcAft>
              <a:buFont typeface="+mj-lt"/>
              <a:buAutoNum type="alphaLcPeriod"/>
              <a:defRPr sz="2000" kern="1200">
                <a:solidFill>
                  <a:schemeClr val="tx1"/>
                </a:solidFill>
                <a:latin typeface="+mn-lt"/>
                <a:ea typeface="+mn-ea"/>
                <a:cs typeface="+mn-cs"/>
              </a:defRPr>
            </a:lvl4pPr>
            <a:lvl5pPr marL="0" indent="0" algn="l" defTabSz="457200" rtl="0" eaLnBrk="1" latinLnBrk="0" hangingPunct="1">
              <a:spcBef>
                <a:spcPts val="0"/>
              </a:spcBef>
              <a:spcAft>
                <a:spcPts val="600"/>
              </a:spcAft>
              <a:buFont typeface="Arial"/>
              <a:buNone/>
              <a:defRPr sz="2400" b="1" kern="1200">
                <a:solidFill>
                  <a:schemeClr val="accent1"/>
                </a:solidFill>
                <a:latin typeface="+mn-lt"/>
                <a:ea typeface="+mn-ea"/>
                <a:cs typeface="+mn-cs"/>
              </a:defRPr>
            </a:lvl5pPr>
            <a:lvl6pPr marL="0" indent="0" algn="l" defTabSz="457200" rtl="0" eaLnBrk="1" latinLnBrk="0" hangingPunct="1">
              <a:spcBef>
                <a:spcPts val="0"/>
              </a:spcBef>
              <a:spcAft>
                <a:spcPts val="600"/>
              </a:spcAft>
              <a:buClr>
                <a:schemeClr val="accent1"/>
              </a:buClr>
              <a:buFont typeface="Arial" panose="020B0604020202020204" pitchFamily="34" charset="0"/>
              <a:buNone/>
              <a:defRPr sz="2400" kern="1200">
                <a:solidFill>
                  <a:schemeClr val="tx1"/>
                </a:solidFill>
                <a:latin typeface="+mn-lt"/>
                <a:ea typeface="+mn-ea"/>
                <a:cs typeface="+mn-cs"/>
              </a:defRPr>
            </a:lvl6pPr>
            <a:lvl7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7pPr>
            <a:lvl8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8pPr>
            <a:lvl9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9pPr>
          </a:lstStyle>
          <a:p>
            <a:r>
              <a:rPr lang="en-US" dirty="0"/>
              <a:t>Click to add name</a:t>
            </a:r>
          </a:p>
        </p:txBody>
      </p:sp>
      <p:sp>
        <p:nvSpPr>
          <p:cNvPr id="22" name="Text Placeholder 21"/>
          <p:cNvSpPr txBox="1">
            <a:spLocks/>
          </p:cNvSpPr>
          <p:nvPr userDrawn="1"/>
        </p:nvSpPr>
        <p:spPr>
          <a:xfrm>
            <a:off x="468313" y="3718560"/>
            <a:ext cx="4032250" cy="399414"/>
          </a:xfrm>
          <a:prstGeom prst="rect">
            <a:avLst/>
          </a:prstGeom>
        </p:spPr>
        <p:txBody>
          <a:bodyPr vert="horz" lIns="0"/>
          <a:lstStyle>
            <a:lvl1pPr marL="0" indent="0" algn="l" defTabSz="457200" rtl="0" eaLnBrk="1" latinLnBrk="0" hangingPunct="1">
              <a:spcBef>
                <a:spcPts val="0"/>
              </a:spcBef>
              <a:spcAft>
                <a:spcPts val="600"/>
              </a:spcAft>
              <a:buClr>
                <a:schemeClr val="accent1"/>
              </a:buClr>
              <a:buFont typeface="Arial"/>
              <a:buNone/>
              <a:defRPr sz="1800" kern="1200" baseline="0">
                <a:solidFill>
                  <a:srgbClr val="00A7B5"/>
                </a:solidFill>
                <a:latin typeface="+mn-lt"/>
                <a:ea typeface="+mn-ea"/>
                <a:cs typeface="+mn-cs"/>
              </a:defRPr>
            </a:lvl1pPr>
            <a:lvl2pPr marL="720000" indent="-360000" algn="l" defTabSz="457200" rtl="0" eaLnBrk="1" latinLnBrk="0" hangingPunct="1">
              <a:spcBef>
                <a:spcPts val="0"/>
              </a:spcBef>
              <a:spcAft>
                <a:spcPts val="600"/>
              </a:spcAft>
              <a:buClr>
                <a:schemeClr val="accent1"/>
              </a:buClr>
              <a:buFont typeface="Arial"/>
              <a:buChar char="–"/>
              <a:defRPr sz="2200" kern="1200">
                <a:solidFill>
                  <a:schemeClr val="tx1"/>
                </a:solidFill>
                <a:latin typeface="+mn-lt"/>
                <a:ea typeface="+mn-ea"/>
                <a:cs typeface="+mn-cs"/>
              </a:defRPr>
            </a:lvl2pPr>
            <a:lvl3pPr marL="1080000" indent="-360000" algn="l" defTabSz="457200" rtl="0" eaLnBrk="1" latinLnBrk="0" hangingPunct="1">
              <a:spcBef>
                <a:spcPts val="0"/>
              </a:spcBef>
              <a:spcAft>
                <a:spcPts val="600"/>
              </a:spcAft>
              <a:buFont typeface="Symbol" panose="05050102010706020507" pitchFamily="18" charset="2"/>
              <a:buChar char=""/>
              <a:defRPr sz="2000" kern="1200">
                <a:solidFill>
                  <a:schemeClr val="tx1"/>
                </a:solidFill>
                <a:latin typeface="+mn-lt"/>
                <a:ea typeface="+mn-ea"/>
                <a:cs typeface="+mn-cs"/>
              </a:defRPr>
            </a:lvl3pPr>
            <a:lvl4pPr marL="1440000" indent="-360000" algn="l" defTabSz="457200" rtl="0" eaLnBrk="1" latinLnBrk="0" hangingPunct="1">
              <a:spcBef>
                <a:spcPts val="0"/>
              </a:spcBef>
              <a:spcAft>
                <a:spcPts val="600"/>
              </a:spcAft>
              <a:buFont typeface="+mj-lt"/>
              <a:buAutoNum type="alphaLcPeriod"/>
              <a:defRPr sz="2000" kern="1200">
                <a:solidFill>
                  <a:schemeClr val="tx1"/>
                </a:solidFill>
                <a:latin typeface="+mn-lt"/>
                <a:ea typeface="+mn-ea"/>
                <a:cs typeface="+mn-cs"/>
              </a:defRPr>
            </a:lvl4pPr>
            <a:lvl5pPr marL="0" indent="0" algn="l" defTabSz="457200" rtl="0" eaLnBrk="1" latinLnBrk="0" hangingPunct="1">
              <a:spcBef>
                <a:spcPts val="0"/>
              </a:spcBef>
              <a:spcAft>
                <a:spcPts val="600"/>
              </a:spcAft>
              <a:buFont typeface="Arial"/>
              <a:buNone/>
              <a:defRPr sz="2400" b="1" kern="1200">
                <a:solidFill>
                  <a:schemeClr val="accent1"/>
                </a:solidFill>
                <a:latin typeface="+mn-lt"/>
                <a:ea typeface="+mn-ea"/>
                <a:cs typeface="+mn-cs"/>
              </a:defRPr>
            </a:lvl5pPr>
            <a:lvl6pPr marL="0" indent="0" algn="l" defTabSz="457200" rtl="0" eaLnBrk="1" latinLnBrk="0" hangingPunct="1">
              <a:spcBef>
                <a:spcPts val="0"/>
              </a:spcBef>
              <a:spcAft>
                <a:spcPts val="600"/>
              </a:spcAft>
              <a:buClr>
                <a:schemeClr val="accent1"/>
              </a:buClr>
              <a:buFont typeface="Arial" panose="020B0604020202020204" pitchFamily="34" charset="0"/>
              <a:buNone/>
              <a:defRPr sz="2400" kern="1200">
                <a:solidFill>
                  <a:schemeClr val="tx1"/>
                </a:solidFill>
                <a:latin typeface="+mn-lt"/>
                <a:ea typeface="+mn-ea"/>
                <a:cs typeface="+mn-cs"/>
              </a:defRPr>
            </a:lvl6pPr>
            <a:lvl7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7pPr>
            <a:lvl8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8pPr>
            <a:lvl9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9pPr>
          </a:lstStyle>
          <a:p>
            <a:r>
              <a:rPr lang="en-US"/>
              <a:t>Click to add position or firm</a:t>
            </a:r>
            <a:endParaRPr lang="en-US" dirty="0"/>
          </a:p>
        </p:txBody>
      </p:sp>
      <p:pic>
        <p:nvPicPr>
          <p:cNvPr id="15" name="GTLogoNoTag" hidden="1">
            <a:extLst>
              <a:ext uri="{FF2B5EF4-FFF2-40B4-BE49-F238E27FC236}">
                <a16:creationId xmlns:a16="http://schemas.microsoft.com/office/drawing/2014/main" id="{8412FA20-83B3-4C55-AF23-F06656DCE3C7}"/>
              </a:ext>
            </a:extLst>
          </p:cNvPr>
          <p:cNvPicPr>
            <a:picLocks noChangeAspect="1"/>
          </p:cNvPicPr>
          <p:nvPr userDrawn="1"/>
        </p:nvPicPr>
        <p:blipFill>
          <a:blip r:embed="rId5"/>
          <a:stretch>
            <a:fillRect/>
          </a:stretch>
        </p:blipFill>
        <p:spPr>
          <a:xfrm>
            <a:off x="449366" y="426050"/>
            <a:ext cx="1961941" cy="638130"/>
          </a:xfrm>
          <a:prstGeom prst="rect">
            <a:avLst/>
          </a:prstGeom>
        </p:spPr>
      </p:pic>
      <p:pic>
        <p:nvPicPr>
          <p:cNvPr id="16" name="GTLogo">
            <a:extLst>
              <a:ext uri="{FF2B5EF4-FFF2-40B4-BE49-F238E27FC236}">
                <a16:creationId xmlns:a16="http://schemas.microsoft.com/office/drawing/2014/main" id="{860FB02E-D3C1-43A6-954C-64FE742B79EB}"/>
              </a:ext>
            </a:extLst>
          </p:cNvPr>
          <p:cNvPicPr>
            <a:picLocks noChangeAspect="1"/>
          </p:cNvPicPr>
          <p:nvPr userDrawn="1"/>
        </p:nvPicPr>
        <p:blipFill>
          <a:blip r:embed="rId6"/>
          <a:stretch>
            <a:fillRect/>
          </a:stretch>
        </p:blipFill>
        <p:spPr>
          <a:xfrm>
            <a:off x="449366" y="426050"/>
            <a:ext cx="1961941" cy="638130"/>
          </a:xfrm>
          <a:prstGeom prst="rect">
            <a:avLst/>
          </a:prstGeom>
        </p:spPr>
      </p:pic>
    </p:spTree>
    <p:extLst>
      <p:ext uri="{BB962C8B-B14F-4D97-AF65-F5344CB8AC3E}">
        <p14:creationId xmlns:p14="http://schemas.microsoft.com/office/powerpoint/2010/main" val="1760701222"/>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Lst>
  <p:hf hdr="0" ftr="0" dt="0"/>
  <p:txStyles>
    <p:titleStyle>
      <a:lvl1pPr algn="l" defTabSz="457200" rtl="0" eaLnBrk="1" latinLnBrk="0" hangingPunct="1">
        <a:spcBef>
          <a:spcPct val="0"/>
        </a:spcBef>
        <a:buNone/>
        <a:defRPr sz="3000" b="1" kern="1200">
          <a:solidFill>
            <a:schemeClr val="accent1"/>
          </a:solidFill>
          <a:latin typeface="+mj-lt"/>
          <a:ea typeface="+mj-ea"/>
          <a:cs typeface="+mj-cs"/>
        </a:defRPr>
      </a:lvl1pPr>
    </p:titleStyle>
    <p:bodyStyle>
      <a:lvl1pPr marL="360000" indent="-360000" algn="l" defTabSz="457200" rtl="0" eaLnBrk="1" latinLnBrk="0" hangingPunct="1">
        <a:spcBef>
          <a:spcPts val="0"/>
        </a:spcBef>
        <a:spcAft>
          <a:spcPts val="600"/>
        </a:spcAft>
        <a:buClr>
          <a:schemeClr val="accent1"/>
        </a:buClr>
        <a:buFont typeface="Arial"/>
        <a:buChar char="•"/>
        <a:defRPr sz="2400" kern="1200">
          <a:solidFill>
            <a:schemeClr val="tx1"/>
          </a:solidFill>
          <a:latin typeface="+mn-lt"/>
          <a:ea typeface="+mn-ea"/>
          <a:cs typeface="+mn-cs"/>
        </a:defRPr>
      </a:lvl1pPr>
      <a:lvl2pPr marL="720000" indent="-360000" algn="l" defTabSz="457200" rtl="0" eaLnBrk="1" latinLnBrk="0" hangingPunct="1">
        <a:spcBef>
          <a:spcPts val="0"/>
        </a:spcBef>
        <a:spcAft>
          <a:spcPts val="600"/>
        </a:spcAft>
        <a:buClr>
          <a:schemeClr val="accent1"/>
        </a:buClr>
        <a:buFont typeface="Arial"/>
        <a:buChar char="–"/>
        <a:defRPr sz="2200" kern="1200">
          <a:solidFill>
            <a:schemeClr val="tx1"/>
          </a:solidFill>
          <a:latin typeface="+mn-lt"/>
          <a:ea typeface="+mn-ea"/>
          <a:cs typeface="+mn-cs"/>
        </a:defRPr>
      </a:lvl2pPr>
      <a:lvl3pPr marL="1080000" indent="-360000" algn="l" defTabSz="457200" rtl="0" eaLnBrk="1" latinLnBrk="0" hangingPunct="1">
        <a:spcBef>
          <a:spcPts val="0"/>
        </a:spcBef>
        <a:spcAft>
          <a:spcPts val="600"/>
        </a:spcAft>
        <a:buFont typeface="Symbol" panose="05050102010706020507" pitchFamily="18" charset="2"/>
        <a:buChar char=""/>
        <a:defRPr sz="2000" kern="1200">
          <a:solidFill>
            <a:schemeClr val="tx1"/>
          </a:solidFill>
          <a:latin typeface="+mn-lt"/>
          <a:ea typeface="+mn-ea"/>
          <a:cs typeface="+mn-cs"/>
        </a:defRPr>
      </a:lvl3pPr>
      <a:lvl4pPr marL="1440000" indent="-360000" algn="l" defTabSz="457200" rtl="0" eaLnBrk="1" latinLnBrk="0" hangingPunct="1">
        <a:spcBef>
          <a:spcPts val="0"/>
        </a:spcBef>
        <a:spcAft>
          <a:spcPts val="600"/>
        </a:spcAft>
        <a:buFont typeface="+mj-lt"/>
        <a:buAutoNum type="alphaLcPeriod"/>
        <a:defRPr sz="2000" kern="1200">
          <a:solidFill>
            <a:schemeClr val="tx1"/>
          </a:solidFill>
          <a:latin typeface="+mn-lt"/>
          <a:ea typeface="+mn-ea"/>
          <a:cs typeface="+mn-cs"/>
        </a:defRPr>
      </a:lvl4pPr>
      <a:lvl5pPr marL="0" indent="0" algn="l" defTabSz="457200" rtl="0" eaLnBrk="1" latinLnBrk="0" hangingPunct="1">
        <a:spcBef>
          <a:spcPts val="0"/>
        </a:spcBef>
        <a:spcAft>
          <a:spcPts val="600"/>
        </a:spcAft>
        <a:buFont typeface="Arial"/>
        <a:buNone/>
        <a:defRPr sz="2400" b="1" kern="1200">
          <a:solidFill>
            <a:schemeClr val="accent1"/>
          </a:solidFill>
          <a:latin typeface="+mn-lt"/>
          <a:ea typeface="+mn-ea"/>
          <a:cs typeface="+mn-cs"/>
        </a:defRPr>
      </a:lvl5pPr>
      <a:lvl6pPr marL="0" indent="0" algn="l" defTabSz="457200" rtl="0" eaLnBrk="1" latinLnBrk="0" hangingPunct="1">
        <a:spcBef>
          <a:spcPts val="0"/>
        </a:spcBef>
        <a:spcAft>
          <a:spcPts val="600"/>
        </a:spcAft>
        <a:buClr>
          <a:schemeClr val="accent1"/>
        </a:buClr>
        <a:buFont typeface="Arial" panose="020B0604020202020204" pitchFamily="34" charset="0"/>
        <a:buNone/>
        <a:defRPr sz="2400" kern="1200">
          <a:solidFill>
            <a:schemeClr val="tx1"/>
          </a:solidFill>
          <a:latin typeface="+mn-lt"/>
          <a:ea typeface="+mn-ea"/>
          <a:cs typeface="+mn-cs"/>
        </a:defRPr>
      </a:lvl6pPr>
      <a:lvl7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7pPr>
      <a:lvl8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8pPr>
      <a:lvl9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2">
          <p15:clr>
            <a:srgbClr val="F26B43"/>
          </p15:clr>
        </p15:guide>
        <p15:guide id="2" pos="295">
          <p15:clr>
            <a:srgbClr val="F26B43"/>
          </p15:clr>
        </p15:guide>
        <p15:guide id="3" orient="horz" pos="645">
          <p15:clr>
            <a:srgbClr val="F26B43"/>
          </p15:clr>
        </p15:guide>
        <p15:guide id="4" pos="593">
          <p15:clr>
            <a:srgbClr val="F26B43"/>
          </p15:clr>
        </p15:guide>
        <p15:guide id="5" pos="737">
          <p15:clr>
            <a:srgbClr val="F26B43"/>
          </p15:clr>
        </p15:guide>
        <p15:guide id="6" pos="1034">
          <p15:clr>
            <a:srgbClr val="F26B43"/>
          </p15:clr>
        </p15:guide>
        <p15:guide id="7" pos="1179">
          <p15:clr>
            <a:srgbClr val="F26B43"/>
          </p15:clr>
        </p15:guide>
        <p15:guide id="8" pos="1479">
          <p15:clr>
            <a:srgbClr val="F26B43"/>
          </p15:clr>
        </p15:guide>
        <p15:guide id="9" pos="1625">
          <p15:clr>
            <a:srgbClr val="F26B43"/>
          </p15:clr>
        </p15:guide>
        <p15:guide id="10" pos="1922">
          <p15:clr>
            <a:srgbClr val="F26B43"/>
          </p15:clr>
        </p15:guide>
        <p15:guide id="11" pos="2066">
          <p15:clr>
            <a:srgbClr val="F26B43"/>
          </p15:clr>
        </p15:guide>
        <p15:guide id="12" pos="2364">
          <p15:clr>
            <a:srgbClr val="F26B43"/>
          </p15:clr>
        </p15:guide>
        <p15:guide id="13" pos="2511">
          <p15:clr>
            <a:srgbClr val="F26B43"/>
          </p15:clr>
        </p15:guide>
        <p15:guide id="14" pos="2808">
          <p15:clr>
            <a:srgbClr val="F26B43"/>
          </p15:clr>
        </p15:guide>
        <p15:guide id="15" pos="2954">
          <p15:clr>
            <a:srgbClr val="F26B43"/>
          </p15:clr>
        </p15:guide>
        <p15:guide id="16" pos="3251">
          <p15:clr>
            <a:srgbClr val="F26B43"/>
          </p15:clr>
        </p15:guide>
        <p15:guide id="17" pos="3398">
          <p15:clr>
            <a:srgbClr val="F26B43"/>
          </p15:clr>
        </p15:guide>
        <p15:guide id="18" pos="3695">
          <p15:clr>
            <a:srgbClr val="F26B43"/>
          </p15:clr>
        </p15:guide>
        <p15:guide id="19" pos="3839">
          <p15:clr>
            <a:srgbClr val="F26B43"/>
          </p15:clr>
        </p15:guide>
        <p15:guide id="20" pos="4136">
          <p15:clr>
            <a:srgbClr val="F26B43"/>
          </p15:clr>
        </p15:guide>
        <p15:guide id="21" pos="4283">
          <p15:clr>
            <a:srgbClr val="F26B43"/>
          </p15:clr>
        </p15:guide>
        <p15:guide id="22" pos="4580">
          <p15:clr>
            <a:srgbClr val="F26B43"/>
          </p15:clr>
        </p15:guide>
        <p15:guide id="23" pos="4727">
          <p15:clr>
            <a:srgbClr val="F26B43"/>
          </p15:clr>
        </p15:guide>
        <p15:guide id="24" pos="5022">
          <p15:clr>
            <a:srgbClr val="F26B43"/>
          </p15:clr>
        </p15:guide>
        <p15:guide id="25" pos="5465">
          <p15:clr>
            <a:srgbClr val="F26B43"/>
          </p15:clr>
        </p15:guide>
        <p15:guide id="26" pos="5169">
          <p15:clr>
            <a:srgbClr val="F26B43"/>
          </p15:clr>
        </p15:guide>
        <p15:guide id="27" orient="horz" pos="758">
          <p15:clr>
            <a:srgbClr val="F26B43"/>
          </p15:clr>
        </p15:guide>
        <p15:guide id="28" orient="horz" pos="1098">
          <p15:clr>
            <a:srgbClr val="F26B43"/>
          </p15:clr>
        </p15:guide>
        <p15:guide id="29" orient="horz" pos="1212">
          <p15:clr>
            <a:srgbClr val="F26B43"/>
          </p15:clr>
        </p15:guide>
        <p15:guide id="30" orient="horz" pos="1575">
          <p15:clr>
            <a:srgbClr val="F26B43"/>
          </p15:clr>
        </p15:guide>
        <p15:guide id="31" orient="horz" pos="1688">
          <p15:clr>
            <a:srgbClr val="F26B43"/>
          </p15:clr>
        </p15:guide>
        <p15:guide id="32" orient="horz" pos="2028">
          <p15:clr>
            <a:srgbClr val="F26B43"/>
          </p15:clr>
        </p15:guide>
        <p15:guide id="33" orient="horz" pos="2142">
          <p15:clr>
            <a:srgbClr val="F26B43"/>
          </p15:clr>
        </p15:guide>
        <p15:guide id="34" orient="horz" pos="2505">
          <p15:clr>
            <a:srgbClr val="F26B43"/>
          </p15:clr>
        </p15:guide>
        <p15:guide id="35" orient="horz" pos="2618">
          <p15:clr>
            <a:srgbClr val="F26B43"/>
          </p15:clr>
        </p15:guide>
        <p15:guide id="36" orient="horz" pos="2958">
          <p15:clr>
            <a:srgbClr val="F26B43"/>
          </p15:clr>
        </p15:guide>
        <p15:guide id="37" orient="horz" pos="91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6" name="Copyright"/>
          <p:cNvSpPr txBox="1"/>
          <p:nvPr userDrawn="1"/>
        </p:nvSpPr>
        <p:spPr>
          <a:xfrm>
            <a:off x="656201" y="4905628"/>
            <a:ext cx="3020318" cy="184666"/>
          </a:xfrm>
          <a:prstGeom prst="rect">
            <a:avLst/>
          </a:prstGeom>
          <a:noFill/>
        </p:spPr>
        <p:txBody>
          <a:bodyPr wrap="square" lIns="0" rIns="0" rtlCol="0" anchor="ctr" anchorCtr="0">
            <a:noAutofit/>
          </a:bodyPr>
          <a:lstStyle/>
          <a:p>
            <a:pPr algn="l"/>
            <a:r>
              <a:rPr lang="nl-NL" sz="600">
                <a:solidFill>
                  <a:schemeClr val="bg1"/>
                </a:solidFill>
              </a:rPr>
              <a:t>©2018 Grant Thornton Accountants en Adviseurs B.V. Alle rechten voorbehouden.</a:t>
            </a:r>
            <a:endParaRPr lang="en-GB" sz="600" dirty="0">
              <a:solidFill>
                <a:schemeClr val="bg1"/>
              </a:solidFill>
            </a:endParaRPr>
          </a:p>
        </p:txBody>
      </p:sp>
      <p:cxnSp>
        <p:nvCxnSpPr>
          <p:cNvPr id="17" name="Straight Connector 16"/>
          <p:cNvCxnSpPr/>
          <p:nvPr userDrawn="1"/>
        </p:nvCxnSpPr>
        <p:spPr>
          <a:xfrm>
            <a:off x="469370" y="4887834"/>
            <a:ext cx="2626255" cy="0"/>
          </a:xfrm>
          <a:prstGeom prst="line">
            <a:avLst/>
          </a:prstGeom>
          <a:ln w="19050" cap="rnd">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itle 13"/>
          <p:cNvSpPr txBox="1">
            <a:spLocks/>
          </p:cNvSpPr>
          <p:nvPr userDrawn="1"/>
        </p:nvSpPr>
        <p:spPr>
          <a:xfrm>
            <a:off x="468313" y="2619375"/>
            <a:ext cx="8207372" cy="1569556"/>
          </a:xfrm>
          <a:prstGeom prst="rect">
            <a:avLst/>
          </a:prstGeom>
        </p:spPr>
        <p:txBody>
          <a:bodyPr vert="horz" lIns="0" rIns="0"/>
          <a:lstStyle>
            <a:lvl1pPr algn="l" defTabSz="457200" rtl="0" eaLnBrk="1" latinLnBrk="0" hangingPunct="1">
              <a:lnSpc>
                <a:spcPts val="3400"/>
              </a:lnSpc>
              <a:spcBef>
                <a:spcPct val="0"/>
              </a:spcBef>
              <a:buNone/>
              <a:defRPr sz="3000" b="1" kern="1200">
                <a:solidFill>
                  <a:srgbClr val="FFFFFF"/>
                </a:solidFill>
                <a:latin typeface="+mn-lt"/>
                <a:ea typeface="+mj-ea"/>
                <a:cs typeface="+mj-cs"/>
              </a:defRPr>
            </a:lvl1pPr>
          </a:lstStyle>
          <a:p>
            <a:r>
              <a:rPr lang="en-US"/>
              <a:t>Click here to add title</a:t>
            </a:r>
            <a:br>
              <a:rPr lang="en-US"/>
            </a:br>
            <a:r>
              <a:rPr lang="en-US"/>
              <a:t>on two decks</a:t>
            </a:r>
            <a:endParaRPr lang="en-US" dirty="0"/>
          </a:p>
        </p:txBody>
      </p:sp>
      <p:sp>
        <p:nvSpPr>
          <p:cNvPr id="20" name="Text Placeholder 3"/>
          <p:cNvSpPr txBox="1">
            <a:spLocks/>
          </p:cNvSpPr>
          <p:nvPr userDrawn="1"/>
        </p:nvSpPr>
        <p:spPr>
          <a:xfrm>
            <a:off x="468313" y="1203324"/>
            <a:ext cx="8207375" cy="639445"/>
          </a:xfrm>
          <a:prstGeom prst="rect">
            <a:avLst/>
          </a:prstGeom>
        </p:spPr>
        <p:txBody>
          <a:bodyPr vert="horz" lIns="0" tIns="0" rIns="0" bIns="0" anchor="b" anchorCtr="0"/>
          <a:lstStyle>
            <a:lvl1pPr marL="0" indent="0" algn="l" defTabSz="457200" rtl="0" eaLnBrk="1" latinLnBrk="0" hangingPunct="1">
              <a:lnSpc>
                <a:spcPts val="4000"/>
              </a:lnSpc>
              <a:spcBef>
                <a:spcPts val="0"/>
              </a:spcBef>
              <a:spcAft>
                <a:spcPts val="600"/>
              </a:spcAft>
              <a:buClr>
                <a:schemeClr val="accent1"/>
              </a:buClr>
              <a:buFont typeface="Arial"/>
              <a:buNone/>
              <a:defRPr sz="3600" b="1" kern="1200">
                <a:solidFill>
                  <a:schemeClr val="bg1"/>
                </a:solidFill>
                <a:latin typeface="+mn-lt"/>
                <a:ea typeface="+mn-ea"/>
                <a:cs typeface="+mn-cs"/>
              </a:defRPr>
            </a:lvl1pPr>
            <a:lvl2pPr marL="457200" indent="0" algn="l" defTabSz="457200" rtl="0" eaLnBrk="1" latinLnBrk="0" hangingPunct="1">
              <a:spcBef>
                <a:spcPts val="0"/>
              </a:spcBef>
              <a:spcAft>
                <a:spcPts val="600"/>
              </a:spcAft>
              <a:buClr>
                <a:schemeClr val="accent1"/>
              </a:buClr>
              <a:buFont typeface="Arial"/>
              <a:buNone/>
              <a:defRPr sz="2200" kern="1200">
                <a:solidFill>
                  <a:schemeClr val="tx1"/>
                </a:solidFill>
                <a:latin typeface="+mn-lt"/>
                <a:ea typeface="+mn-ea"/>
                <a:cs typeface="+mn-cs"/>
              </a:defRPr>
            </a:lvl2pPr>
            <a:lvl3pPr marL="914400" indent="0" algn="l" defTabSz="457200" rtl="0" eaLnBrk="1" latinLnBrk="0" hangingPunct="1">
              <a:spcBef>
                <a:spcPts val="0"/>
              </a:spcBef>
              <a:spcAft>
                <a:spcPts val="600"/>
              </a:spcAft>
              <a:buFont typeface="Symbol" panose="05050102010706020507" pitchFamily="18" charset="2"/>
              <a:buNone/>
              <a:defRPr sz="2000" kern="1200">
                <a:solidFill>
                  <a:schemeClr val="tx1"/>
                </a:solidFill>
                <a:latin typeface="+mn-lt"/>
                <a:ea typeface="+mn-ea"/>
                <a:cs typeface="+mn-cs"/>
              </a:defRPr>
            </a:lvl3pPr>
            <a:lvl4pPr marL="1371600" indent="0" algn="l" defTabSz="457200" rtl="0" eaLnBrk="1" latinLnBrk="0" hangingPunct="1">
              <a:spcBef>
                <a:spcPts val="0"/>
              </a:spcBef>
              <a:spcAft>
                <a:spcPts val="600"/>
              </a:spcAft>
              <a:buFont typeface="+mj-lt"/>
              <a:buNone/>
              <a:defRPr sz="2000" kern="1200">
                <a:solidFill>
                  <a:schemeClr val="tx1"/>
                </a:solidFill>
                <a:latin typeface="+mn-lt"/>
                <a:ea typeface="+mn-ea"/>
                <a:cs typeface="+mn-cs"/>
              </a:defRPr>
            </a:lvl4pPr>
            <a:lvl5pPr marL="1828800" indent="0" algn="l" defTabSz="457200" rtl="0" eaLnBrk="1" latinLnBrk="0" hangingPunct="1">
              <a:spcBef>
                <a:spcPts val="0"/>
              </a:spcBef>
              <a:spcAft>
                <a:spcPts val="600"/>
              </a:spcAft>
              <a:buFont typeface="Arial"/>
              <a:buNone/>
              <a:defRPr sz="2400" b="1" kern="1200">
                <a:solidFill>
                  <a:schemeClr val="accent1"/>
                </a:solidFill>
                <a:latin typeface="+mn-lt"/>
                <a:ea typeface="+mn-ea"/>
                <a:cs typeface="+mn-cs"/>
              </a:defRPr>
            </a:lvl5pPr>
            <a:lvl6pPr marL="0" indent="0" algn="l" defTabSz="457200" rtl="0" eaLnBrk="1" latinLnBrk="0" hangingPunct="1">
              <a:spcBef>
                <a:spcPts val="0"/>
              </a:spcBef>
              <a:spcAft>
                <a:spcPts val="600"/>
              </a:spcAft>
              <a:buClr>
                <a:schemeClr val="accent1"/>
              </a:buClr>
              <a:buFont typeface="Arial" panose="020B0604020202020204" pitchFamily="34" charset="0"/>
              <a:buNone/>
              <a:defRPr sz="2400" kern="1200">
                <a:solidFill>
                  <a:schemeClr val="tx1"/>
                </a:solidFill>
                <a:latin typeface="+mn-lt"/>
                <a:ea typeface="+mn-ea"/>
                <a:cs typeface="+mn-cs"/>
              </a:defRPr>
            </a:lvl6pPr>
            <a:lvl7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7pPr>
            <a:lvl8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8pPr>
            <a:lvl9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9pPr>
          </a:lstStyle>
          <a:p>
            <a:r>
              <a:rPr lang="en-US"/>
              <a:t>Click to edit Master title style</a:t>
            </a:r>
            <a:endParaRPr lang="en-US" dirty="0"/>
          </a:p>
        </p:txBody>
      </p:sp>
      <p:sp>
        <p:nvSpPr>
          <p:cNvPr id="4" name="Slide Number Placeholder 3"/>
          <p:cNvSpPr>
            <a:spLocks noGrp="1"/>
          </p:cNvSpPr>
          <p:nvPr>
            <p:ph type="sldNum" sz="quarter" idx="4"/>
          </p:nvPr>
        </p:nvSpPr>
        <p:spPr>
          <a:xfrm>
            <a:off x="469370" y="4906694"/>
            <a:ext cx="183600" cy="183600"/>
          </a:xfrm>
          <a:prstGeom prst="rect">
            <a:avLst/>
          </a:prstGeom>
        </p:spPr>
        <p:txBody>
          <a:bodyPr vert="horz" lIns="0" tIns="0" rIns="0" bIns="0" rtlCol="0" anchor="ctr"/>
          <a:lstStyle>
            <a:lvl1pPr algn="l">
              <a:defRPr lang="en-US" sz="600" b="1" kern="1200" smtClean="0">
                <a:solidFill>
                  <a:schemeClr val="bg1"/>
                </a:solidFill>
                <a:latin typeface="+mn-lt"/>
                <a:ea typeface="+mn-ea"/>
                <a:cs typeface="+mn-cs"/>
              </a:defRPr>
            </a:lvl1pPr>
          </a:lstStyle>
          <a:p>
            <a:fld id="{2FF48407-9AE9-463E-9826-84A5E1C60740}" type="slidenum">
              <a:rPr lang="en-GB" smtClean="0"/>
              <a:pPr/>
              <a:t>‹nr.›</a:t>
            </a:fld>
            <a:endParaRPr lang="en-GB" dirty="0"/>
          </a:p>
        </p:txBody>
      </p:sp>
    </p:spTree>
    <p:extLst>
      <p:ext uri="{BB962C8B-B14F-4D97-AF65-F5344CB8AC3E}">
        <p14:creationId xmlns:p14="http://schemas.microsoft.com/office/powerpoint/2010/main" val="2400347961"/>
      </p:ext>
    </p:extLst>
  </p:cSld>
  <p:clrMap bg1="lt1" tx1="dk1" bg2="lt2" tx2="dk2" accent1="accent1" accent2="accent2" accent3="accent3" accent4="accent4" accent5="accent5" accent6="accent6" hlink="hlink" folHlink="folHlink"/>
  <p:sldLayoutIdLst>
    <p:sldLayoutId id="2147483777" r:id="rId1"/>
  </p:sldLayoutIdLst>
  <p:hf hdr="0" ftr="0" dt="0"/>
  <p:txStyles>
    <p:titleStyle>
      <a:lvl1pPr algn="l" defTabSz="457200" rtl="0" eaLnBrk="1" latinLnBrk="0" hangingPunct="1">
        <a:spcBef>
          <a:spcPct val="0"/>
        </a:spcBef>
        <a:buNone/>
        <a:defRPr sz="3000" b="1" kern="1200">
          <a:solidFill>
            <a:schemeClr val="accent1"/>
          </a:solidFill>
          <a:latin typeface="+mj-lt"/>
          <a:ea typeface="+mj-ea"/>
          <a:cs typeface="+mj-cs"/>
        </a:defRPr>
      </a:lvl1pPr>
    </p:titleStyle>
    <p:bodyStyle>
      <a:lvl1pPr marL="360000" indent="-360000" algn="l" defTabSz="457200" rtl="0" eaLnBrk="1" latinLnBrk="0" hangingPunct="1">
        <a:spcBef>
          <a:spcPts val="0"/>
        </a:spcBef>
        <a:spcAft>
          <a:spcPts val="600"/>
        </a:spcAft>
        <a:buClr>
          <a:schemeClr val="accent1"/>
        </a:buClr>
        <a:buFont typeface="Arial"/>
        <a:buChar char="•"/>
        <a:defRPr sz="2400" kern="1200">
          <a:solidFill>
            <a:schemeClr val="tx1"/>
          </a:solidFill>
          <a:latin typeface="+mn-lt"/>
          <a:ea typeface="+mn-ea"/>
          <a:cs typeface="+mn-cs"/>
        </a:defRPr>
      </a:lvl1pPr>
      <a:lvl2pPr marL="720000" indent="-360000" algn="l" defTabSz="457200" rtl="0" eaLnBrk="1" latinLnBrk="0" hangingPunct="1">
        <a:spcBef>
          <a:spcPts val="0"/>
        </a:spcBef>
        <a:spcAft>
          <a:spcPts val="600"/>
        </a:spcAft>
        <a:buClr>
          <a:schemeClr val="accent1"/>
        </a:buClr>
        <a:buFont typeface="Arial"/>
        <a:buChar char="–"/>
        <a:defRPr sz="2200" kern="1200">
          <a:solidFill>
            <a:schemeClr val="tx1"/>
          </a:solidFill>
          <a:latin typeface="+mn-lt"/>
          <a:ea typeface="+mn-ea"/>
          <a:cs typeface="+mn-cs"/>
        </a:defRPr>
      </a:lvl2pPr>
      <a:lvl3pPr marL="1080000" indent="-360000" algn="l" defTabSz="457200" rtl="0" eaLnBrk="1" latinLnBrk="0" hangingPunct="1">
        <a:spcBef>
          <a:spcPts val="0"/>
        </a:spcBef>
        <a:spcAft>
          <a:spcPts val="600"/>
        </a:spcAft>
        <a:buFont typeface="Symbol" panose="05050102010706020507" pitchFamily="18" charset="2"/>
        <a:buChar char=""/>
        <a:defRPr sz="2000" kern="1200">
          <a:solidFill>
            <a:schemeClr val="tx1"/>
          </a:solidFill>
          <a:latin typeface="+mn-lt"/>
          <a:ea typeface="+mn-ea"/>
          <a:cs typeface="+mn-cs"/>
        </a:defRPr>
      </a:lvl3pPr>
      <a:lvl4pPr marL="1440000" indent="-360000" algn="l" defTabSz="457200" rtl="0" eaLnBrk="1" latinLnBrk="0" hangingPunct="1">
        <a:spcBef>
          <a:spcPts val="0"/>
        </a:spcBef>
        <a:spcAft>
          <a:spcPts val="600"/>
        </a:spcAft>
        <a:buFont typeface="+mj-lt"/>
        <a:buAutoNum type="alphaLcPeriod"/>
        <a:defRPr sz="2000" kern="1200">
          <a:solidFill>
            <a:schemeClr val="tx1"/>
          </a:solidFill>
          <a:latin typeface="+mn-lt"/>
          <a:ea typeface="+mn-ea"/>
          <a:cs typeface="+mn-cs"/>
        </a:defRPr>
      </a:lvl4pPr>
      <a:lvl5pPr marL="0" indent="0" algn="l" defTabSz="457200" rtl="0" eaLnBrk="1" latinLnBrk="0" hangingPunct="1">
        <a:spcBef>
          <a:spcPts val="0"/>
        </a:spcBef>
        <a:spcAft>
          <a:spcPts val="600"/>
        </a:spcAft>
        <a:buFont typeface="Arial"/>
        <a:buNone/>
        <a:defRPr sz="2400" b="1" kern="1200">
          <a:solidFill>
            <a:schemeClr val="accent1"/>
          </a:solidFill>
          <a:latin typeface="+mn-lt"/>
          <a:ea typeface="+mn-ea"/>
          <a:cs typeface="+mn-cs"/>
        </a:defRPr>
      </a:lvl5pPr>
      <a:lvl6pPr marL="0" indent="0" algn="l" defTabSz="457200" rtl="0" eaLnBrk="1" latinLnBrk="0" hangingPunct="1">
        <a:spcBef>
          <a:spcPts val="0"/>
        </a:spcBef>
        <a:spcAft>
          <a:spcPts val="600"/>
        </a:spcAft>
        <a:buClr>
          <a:schemeClr val="accent1"/>
        </a:buClr>
        <a:buFont typeface="Arial" panose="020B0604020202020204" pitchFamily="34" charset="0"/>
        <a:buNone/>
        <a:defRPr sz="2400" kern="1200">
          <a:solidFill>
            <a:schemeClr val="tx1"/>
          </a:solidFill>
          <a:latin typeface="+mn-lt"/>
          <a:ea typeface="+mn-ea"/>
          <a:cs typeface="+mn-cs"/>
        </a:defRPr>
      </a:lvl6pPr>
      <a:lvl7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7pPr>
      <a:lvl8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8pPr>
      <a:lvl9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2">
          <p15:clr>
            <a:srgbClr val="F26B43"/>
          </p15:clr>
        </p15:guide>
        <p15:guide id="2" pos="295">
          <p15:clr>
            <a:srgbClr val="F26B43"/>
          </p15:clr>
        </p15:guide>
        <p15:guide id="3" orient="horz" pos="645">
          <p15:clr>
            <a:srgbClr val="F26B43"/>
          </p15:clr>
        </p15:guide>
        <p15:guide id="4" pos="593">
          <p15:clr>
            <a:srgbClr val="F26B43"/>
          </p15:clr>
        </p15:guide>
        <p15:guide id="5" pos="737">
          <p15:clr>
            <a:srgbClr val="F26B43"/>
          </p15:clr>
        </p15:guide>
        <p15:guide id="6" pos="1034">
          <p15:clr>
            <a:srgbClr val="F26B43"/>
          </p15:clr>
        </p15:guide>
        <p15:guide id="7" pos="1179">
          <p15:clr>
            <a:srgbClr val="F26B43"/>
          </p15:clr>
        </p15:guide>
        <p15:guide id="8" pos="1479">
          <p15:clr>
            <a:srgbClr val="F26B43"/>
          </p15:clr>
        </p15:guide>
        <p15:guide id="9" pos="1625">
          <p15:clr>
            <a:srgbClr val="F26B43"/>
          </p15:clr>
        </p15:guide>
        <p15:guide id="10" pos="1922">
          <p15:clr>
            <a:srgbClr val="F26B43"/>
          </p15:clr>
        </p15:guide>
        <p15:guide id="11" pos="2066">
          <p15:clr>
            <a:srgbClr val="F26B43"/>
          </p15:clr>
        </p15:guide>
        <p15:guide id="12" pos="2364">
          <p15:clr>
            <a:srgbClr val="F26B43"/>
          </p15:clr>
        </p15:guide>
        <p15:guide id="13" pos="2511">
          <p15:clr>
            <a:srgbClr val="F26B43"/>
          </p15:clr>
        </p15:guide>
        <p15:guide id="14" pos="2808">
          <p15:clr>
            <a:srgbClr val="F26B43"/>
          </p15:clr>
        </p15:guide>
        <p15:guide id="15" pos="2954">
          <p15:clr>
            <a:srgbClr val="F26B43"/>
          </p15:clr>
        </p15:guide>
        <p15:guide id="16" pos="3251">
          <p15:clr>
            <a:srgbClr val="F26B43"/>
          </p15:clr>
        </p15:guide>
        <p15:guide id="17" pos="3398">
          <p15:clr>
            <a:srgbClr val="F26B43"/>
          </p15:clr>
        </p15:guide>
        <p15:guide id="18" pos="3695">
          <p15:clr>
            <a:srgbClr val="F26B43"/>
          </p15:clr>
        </p15:guide>
        <p15:guide id="19" pos="3839">
          <p15:clr>
            <a:srgbClr val="F26B43"/>
          </p15:clr>
        </p15:guide>
        <p15:guide id="20" pos="4136">
          <p15:clr>
            <a:srgbClr val="F26B43"/>
          </p15:clr>
        </p15:guide>
        <p15:guide id="21" pos="4283">
          <p15:clr>
            <a:srgbClr val="F26B43"/>
          </p15:clr>
        </p15:guide>
        <p15:guide id="22" pos="4580">
          <p15:clr>
            <a:srgbClr val="F26B43"/>
          </p15:clr>
        </p15:guide>
        <p15:guide id="23" pos="4727">
          <p15:clr>
            <a:srgbClr val="F26B43"/>
          </p15:clr>
        </p15:guide>
        <p15:guide id="24" pos="5022">
          <p15:clr>
            <a:srgbClr val="F26B43"/>
          </p15:clr>
        </p15:guide>
        <p15:guide id="25" pos="5465">
          <p15:clr>
            <a:srgbClr val="F26B43"/>
          </p15:clr>
        </p15:guide>
        <p15:guide id="26" pos="5169">
          <p15:clr>
            <a:srgbClr val="F26B43"/>
          </p15:clr>
        </p15:guide>
        <p15:guide id="27" orient="horz" pos="758">
          <p15:clr>
            <a:srgbClr val="F26B43"/>
          </p15:clr>
        </p15:guide>
        <p15:guide id="28" orient="horz" pos="1098">
          <p15:clr>
            <a:srgbClr val="F26B43"/>
          </p15:clr>
        </p15:guide>
        <p15:guide id="29" orient="horz" pos="1212">
          <p15:clr>
            <a:srgbClr val="F26B43"/>
          </p15:clr>
        </p15:guide>
        <p15:guide id="30" orient="horz" pos="1575">
          <p15:clr>
            <a:srgbClr val="F26B43"/>
          </p15:clr>
        </p15:guide>
        <p15:guide id="31" orient="horz" pos="1688">
          <p15:clr>
            <a:srgbClr val="F26B43"/>
          </p15:clr>
        </p15:guide>
        <p15:guide id="32" orient="horz" pos="2028">
          <p15:clr>
            <a:srgbClr val="F26B43"/>
          </p15:clr>
        </p15:guide>
        <p15:guide id="33" orient="horz" pos="2142">
          <p15:clr>
            <a:srgbClr val="F26B43"/>
          </p15:clr>
        </p15:guide>
        <p15:guide id="34" orient="horz" pos="2505">
          <p15:clr>
            <a:srgbClr val="F26B43"/>
          </p15:clr>
        </p15:guide>
        <p15:guide id="35" orient="horz" pos="2618">
          <p15:clr>
            <a:srgbClr val="F26B43"/>
          </p15:clr>
        </p15:guide>
        <p15:guide id="36" orient="horz" pos="2958">
          <p15:clr>
            <a:srgbClr val="F26B43"/>
          </p15:clr>
        </p15:guide>
        <p15:guide id="37" orient="horz" pos="91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Copyright"/>
          <p:cNvSpPr txBox="1"/>
          <p:nvPr userDrawn="1"/>
        </p:nvSpPr>
        <p:spPr>
          <a:xfrm>
            <a:off x="657732" y="4905628"/>
            <a:ext cx="3012480" cy="184666"/>
          </a:xfrm>
          <a:prstGeom prst="rect">
            <a:avLst/>
          </a:prstGeom>
          <a:noFill/>
        </p:spPr>
        <p:txBody>
          <a:bodyPr wrap="square" lIns="0" rIns="0" rtlCol="0" anchor="ctr" anchorCtr="0">
            <a:noAutofit/>
          </a:bodyPr>
          <a:lstStyle/>
          <a:p>
            <a:pPr algn="l"/>
            <a:r>
              <a:rPr lang="nl-NL" sz="600">
                <a:solidFill>
                  <a:schemeClr val="tx1"/>
                </a:solidFill>
              </a:rPr>
              <a:t>©2020 Grant Thornton Accountants en Adviseurs B.V. Alle rechten voorbehouden.</a:t>
            </a:r>
            <a:endParaRPr lang="nl-NL" sz="600" dirty="0">
              <a:solidFill>
                <a:schemeClr val="tx1"/>
              </a:solidFill>
            </a:endParaRPr>
          </a:p>
        </p:txBody>
      </p:sp>
      <p:cxnSp>
        <p:nvCxnSpPr>
          <p:cNvPr id="10" name="Straight Connector 9"/>
          <p:cNvCxnSpPr/>
          <p:nvPr userDrawn="1"/>
        </p:nvCxnSpPr>
        <p:spPr>
          <a:xfrm>
            <a:off x="469370" y="4887834"/>
            <a:ext cx="2626255" cy="0"/>
          </a:xfrm>
          <a:prstGeom prst="line">
            <a:avLst/>
          </a:prstGeom>
          <a:ln w="19050" cap="rnd">
            <a:solidFill>
              <a:srgbClr val="4F2D7F"/>
            </a:solidFill>
          </a:ln>
          <a:effectLst/>
        </p:spPr>
        <p:style>
          <a:lnRef idx="2">
            <a:schemeClr val="accent1"/>
          </a:lnRef>
          <a:fillRef idx="0">
            <a:schemeClr val="accent1"/>
          </a:fillRef>
          <a:effectRef idx="1">
            <a:schemeClr val="accent1"/>
          </a:effectRef>
          <a:fontRef idx="minor">
            <a:schemeClr val="tx1"/>
          </a:fontRef>
        </p:style>
      </p:cxnSp>
      <p:sp>
        <p:nvSpPr>
          <p:cNvPr id="5" name="Title Placeholder 4"/>
          <p:cNvSpPr>
            <a:spLocks noGrp="1"/>
          </p:cNvSpPr>
          <p:nvPr>
            <p:ph type="title"/>
          </p:nvPr>
        </p:nvSpPr>
        <p:spPr>
          <a:xfrm>
            <a:off x="471996" y="359571"/>
            <a:ext cx="8203692" cy="843754"/>
          </a:xfrm>
          <a:prstGeom prst="rect">
            <a:avLst/>
          </a:prstGeom>
        </p:spPr>
        <p:txBody>
          <a:bodyPr vert="horz" lIns="0" tIns="0" rIns="0" bIns="0" rtlCol="0" anchor="t" anchorCtr="0">
            <a:normAutofit/>
          </a:bodyPr>
          <a:lstStyle/>
          <a:p>
            <a:r>
              <a:rPr lang="en-US" dirty="0"/>
              <a:t>Click to edit Master title style</a:t>
            </a:r>
            <a:endParaRPr lang="en-GB" dirty="0"/>
          </a:p>
        </p:txBody>
      </p:sp>
      <p:sp>
        <p:nvSpPr>
          <p:cNvPr id="3" name="Text Placeholder 2"/>
          <p:cNvSpPr>
            <a:spLocks noGrp="1"/>
          </p:cNvSpPr>
          <p:nvPr>
            <p:ph type="body" idx="1"/>
          </p:nvPr>
        </p:nvSpPr>
        <p:spPr>
          <a:xfrm>
            <a:off x="469370" y="1466849"/>
            <a:ext cx="8206318" cy="322897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endParaRPr lang="en-US" dirty="0"/>
          </a:p>
        </p:txBody>
      </p:sp>
      <p:grpSp>
        <p:nvGrpSpPr>
          <p:cNvPr id="12" name="GTLogo"/>
          <p:cNvGrpSpPr>
            <a:grpSpLocks noChangeAspect="1"/>
          </p:cNvGrpSpPr>
          <p:nvPr userDrawn="1">
            <p:custDataLst>
              <p:tags r:id="rId20"/>
            </p:custDataLst>
          </p:nvPr>
        </p:nvGrpSpPr>
        <p:grpSpPr>
          <a:xfrm>
            <a:off x="6581775" y="4827583"/>
            <a:ext cx="2123675" cy="230373"/>
            <a:chOff x="8093075" y="6253163"/>
            <a:chExt cx="2076763" cy="225284"/>
          </a:xfrm>
        </p:grpSpPr>
        <p:pic>
          <p:nvPicPr>
            <p:cNvPr id="14" name="GTLogo"/>
            <p:cNvPicPr>
              <a:picLocks/>
            </p:cNvPicPr>
            <p:nvPr/>
          </p:nvPicPr>
          <p:blipFill>
            <a:blip r:embed="rId21">
              <a:extLst>
                <a:ext uri="{28A0092B-C50C-407E-A947-70E740481C1C}">
                  <a14:useLocalDpi xmlns:a14="http://schemas.microsoft.com/office/drawing/2010/main" val="0"/>
                </a:ext>
              </a:extLst>
            </a:blip>
            <a:stretch>
              <a:fillRect/>
            </a:stretch>
          </p:blipFill>
          <p:spPr>
            <a:xfrm>
              <a:off x="8351838" y="6273800"/>
              <a:ext cx="1818000" cy="204647"/>
            </a:xfrm>
            <a:prstGeom prst="rect">
              <a:avLst/>
            </a:prstGeom>
          </p:spPr>
        </p:pic>
        <p:pic>
          <p:nvPicPr>
            <p:cNvPr id="15" name="GTLogo" descr="GTlogo-primary-no tagline-RGB2012.jpg"/>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8093075" y="6253163"/>
              <a:ext cx="205559" cy="205559"/>
            </a:xfrm>
            <a:prstGeom prst="rect">
              <a:avLst/>
            </a:prstGeom>
          </p:spPr>
        </p:pic>
      </p:grpSp>
      <p:sp>
        <p:nvSpPr>
          <p:cNvPr id="2" name="Slide Number Placeholder 1"/>
          <p:cNvSpPr>
            <a:spLocks noGrp="1"/>
          </p:cNvSpPr>
          <p:nvPr>
            <p:ph type="sldNum" sz="quarter" idx="4"/>
          </p:nvPr>
        </p:nvSpPr>
        <p:spPr>
          <a:xfrm>
            <a:off x="469370" y="4906694"/>
            <a:ext cx="183600" cy="183600"/>
          </a:xfrm>
          <a:prstGeom prst="rect">
            <a:avLst/>
          </a:prstGeom>
        </p:spPr>
        <p:txBody>
          <a:bodyPr vert="horz" lIns="0" tIns="0" rIns="0" bIns="0" rtlCol="0" anchor="ctr"/>
          <a:lstStyle>
            <a:lvl1pPr algn="l">
              <a:defRPr lang="en-US" sz="600" b="1" kern="1200" smtClean="0">
                <a:solidFill>
                  <a:schemeClr val="tx1"/>
                </a:solidFill>
                <a:latin typeface="+mn-lt"/>
                <a:ea typeface="+mn-ea"/>
                <a:cs typeface="+mn-cs"/>
              </a:defRPr>
            </a:lvl1pPr>
          </a:lstStyle>
          <a:p>
            <a:fld id="{8917037F-13F4-43B6-99FF-D710FE0C4777}" type="slidenum">
              <a:rPr lang="en-GB" smtClean="0"/>
              <a:pPr/>
              <a:t>‹nr.›</a:t>
            </a:fld>
            <a:endParaRPr lang="en-GB" dirty="0"/>
          </a:p>
        </p:txBody>
      </p:sp>
      <p:pic>
        <p:nvPicPr>
          <p:cNvPr id="4" name="GTLogoNoTag" hidden="1"/>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7455767" y="4803143"/>
            <a:ext cx="1249683" cy="259081"/>
          </a:xfrm>
          <a:prstGeom prst="rect">
            <a:avLst/>
          </a:prstGeom>
        </p:spPr>
      </p:pic>
    </p:spTree>
    <p:extLst>
      <p:ext uri="{BB962C8B-B14F-4D97-AF65-F5344CB8AC3E}">
        <p14:creationId xmlns:p14="http://schemas.microsoft.com/office/powerpoint/2010/main" val="1582607786"/>
      </p:ext>
    </p:extLst>
  </p:cSld>
  <p:clrMap bg1="lt1" tx1="dk1" bg2="lt2" tx2="dk2" accent1="accent1" accent2="accent2" accent3="accent3" accent4="accent4" accent5="accent5" accent6="accent6" hlink="hlink" folHlink="folHlink"/>
  <p:sldLayoutIdLst>
    <p:sldLayoutId id="2147483761" r:id="rId1"/>
    <p:sldLayoutId id="2147483759" r:id="rId2"/>
    <p:sldLayoutId id="2147483725" r:id="rId3"/>
    <p:sldLayoutId id="2147483731" r:id="rId4"/>
    <p:sldLayoutId id="2147483727" r:id="rId5"/>
    <p:sldLayoutId id="2147483757" r:id="rId6"/>
    <p:sldLayoutId id="2147483714" r:id="rId7"/>
    <p:sldLayoutId id="2147483732" r:id="rId8"/>
    <p:sldLayoutId id="2147483756" r:id="rId9"/>
    <p:sldLayoutId id="2147483752" r:id="rId10"/>
    <p:sldLayoutId id="2147483733" r:id="rId11"/>
    <p:sldLayoutId id="2147483755" r:id="rId12"/>
    <p:sldLayoutId id="2147483749" r:id="rId13"/>
    <p:sldLayoutId id="2147483750" r:id="rId14"/>
    <p:sldLayoutId id="2147483751" r:id="rId15"/>
    <p:sldLayoutId id="2147483766" r:id="rId16"/>
    <p:sldLayoutId id="2147483735" r:id="rId17"/>
    <p:sldLayoutId id="2147483801" r:id="rId18"/>
  </p:sldLayoutIdLst>
  <p:hf hdr="0" ftr="0" dt="0"/>
  <p:txStyles>
    <p:titleStyle>
      <a:lvl1pPr algn="l" defTabSz="457200" rtl="0" eaLnBrk="1" latinLnBrk="0" hangingPunct="1">
        <a:spcBef>
          <a:spcPct val="0"/>
        </a:spcBef>
        <a:buNone/>
        <a:defRPr sz="3000" b="1" kern="1200">
          <a:solidFill>
            <a:schemeClr val="accent1"/>
          </a:solidFill>
          <a:latin typeface="+mj-lt"/>
          <a:ea typeface="+mj-ea"/>
          <a:cs typeface="+mj-cs"/>
        </a:defRPr>
      </a:lvl1pPr>
    </p:titleStyle>
    <p:bodyStyle>
      <a:lvl1pPr marL="360000" indent="-360000" algn="l" defTabSz="457200" rtl="0" eaLnBrk="1" latinLnBrk="0" hangingPunct="1">
        <a:spcBef>
          <a:spcPts val="0"/>
        </a:spcBef>
        <a:spcAft>
          <a:spcPts val="600"/>
        </a:spcAft>
        <a:buClr>
          <a:schemeClr val="accent1"/>
        </a:buClr>
        <a:buFont typeface="Arial"/>
        <a:buChar char="•"/>
        <a:defRPr sz="2400" kern="1200">
          <a:solidFill>
            <a:schemeClr val="tx1"/>
          </a:solidFill>
          <a:latin typeface="+mn-lt"/>
          <a:ea typeface="+mn-ea"/>
          <a:cs typeface="+mn-cs"/>
        </a:defRPr>
      </a:lvl1pPr>
      <a:lvl2pPr marL="720000" indent="-360000" algn="l" defTabSz="457200" rtl="0" eaLnBrk="1" latinLnBrk="0" hangingPunct="1">
        <a:spcBef>
          <a:spcPts val="0"/>
        </a:spcBef>
        <a:spcAft>
          <a:spcPts val="600"/>
        </a:spcAft>
        <a:buClr>
          <a:schemeClr val="accent1"/>
        </a:buClr>
        <a:buFont typeface="Arial"/>
        <a:buChar char="–"/>
        <a:defRPr sz="2200" kern="1200">
          <a:solidFill>
            <a:schemeClr val="tx1"/>
          </a:solidFill>
          <a:latin typeface="+mn-lt"/>
          <a:ea typeface="+mn-ea"/>
          <a:cs typeface="+mn-cs"/>
        </a:defRPr>
      </a:lvl2pPr>
      <a:lvl3pPr marL="1080000" indent="-360000" algn="l" defTabSz="457200" rtl="0" eaLnBrk="1" latinLnBrk="0" hangingPunct="1">
        <a:spcBef>
          <a:spcPts val="0"/>
        </a:spcBef>
        <a:spcAft>
          <a:spcPts val="600"/>
        </a:spcAft>
        <a:buFont typeface="Symbol" panose="05050102010706020507" pitchFamily="18" charset="2"/>
        <a:buChar char=""/>
        <a:defRPr sz="2000" kern="1200">
          <a:solidFill>
            <a:schemeClr val="tx1"/>
          </a:solidFill>
          <a:latin typeface="+mn-lt"/>
          <a:ea typeface="+mn-ea"/>
          <a:cs typeface="+mn-cs"/>
        </a:defRPr>
      </a:lvl3pPr>
      <a:lvl4pPr marL="1440000" indent="-360000" algn="l" defTabSz="457200" rtl="0" eaLnBrk="1" latinLnBrk="0" hangingPunct="1">
        <a:spcBef>
          <a:spcPts val="0"/>
        </a:spcBef>
        <a:spcAft>
          <a:spcPts val="600"/>
        </a:spcAft>
        <a:buFont typeface="+mj-lt"/>
        <a:buAutoNum type="alphaLcPeriod"/>
        <a:defRPr sz="2000" kern="1200">
          <a:solidFill>
            <a:schemeClr val="tx1"/>
          </a:solidFill>
          <a:latin typeface="+mn-lt"/>
          <a:ea typeface="+mn-ea"/>
          <a:cs typeface="+mn-cs"/>
        </a:defRPr>
      </a:lvl4pPr>
      <a:lvl5pPr marL="0" indent="0" algn="l" defTabSz="457200" rtl="0" eaLnBrk="1" latinLnBrk="0" hangingPunct="1">
        <a:spcBef>
          <a:spcPts val="0"/>
        </a:spcBef>
        <a:spcAft>
          <a:spcPts val="600"/>
        </a:spcAft>
        <a:buFont typeface="Arial"/>
        <a:buNone/>
        <a:defRPr sz="2400" b="1" kern="1200">
          <a:solidFill>
            <a:schemeClr val="accent1"/>
          </a:solidFill>
          <a:latin typeface="+mn-lt"/>
          <a:ea typeface="+mn-ea"/>
          <a:cs typeface="+mn-cs"/>
        </a:defRPr>
      </a:lvl5pPr>
      <a:lvl6pPr marL="0" indent="0" algn="l" defTabSz="457200" rtl="0" eaLnBrk="1" latinLnBrk="0" hangingPunct="1">
        <a:spcBef>
          <a:spcPts val="0"/>
        </a:spcBef>
        <a:spcAft>
          <a:spcPts val="600"/>
        </a:spcAft>
        <a:buClr>
          <a:schemeClr val="accent1"/>
        </a:buClr>
        <a:buFont typeface="Arial" panose="020B0604020202020204" pitchFamily="34" charset="0"/>
        <a:buNone/>
        <a:defRPr sz="2400" kern="1200">
          <a:solidFill>
            <a:schemeClr val="tx1"/>
          </a:solidFill>
          <a:latin typeface="+mn-lt"/>
          <a:ea typeface="+mn-ea"/>
          <a:cs typeface="+mn-cs"/>
        </a:defRPr>
      </a:lvl6pPr>
      <a:lvl7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7pPr>
      <a:lvl8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8pPr>
      <a:lvl9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2">
          <p15:clr>
            <a:srgbClr val="F26B43"/>
          </p15:clr>
        </p15:guide>
        <p15:guide id="2" pos="295">
          <p15:clr>
            <a:srgbClr val="F26B43"/>
          </p15:clr>
        </p15:guide>
        <p15:guide id="3" orient="horz" pos="645">
          <p15:clr>
            <a:srgbClr val="F26B43"/>
          </p15:clr>
        </p15:guide>
        <p15:guide id="4" pos="593" userDrawn="1">
          <p15:clr>
            <a:srgbClr val="F26B43"/>
          </p15:clr>
        </p15:guide>
        <p15:guide id="5" pos="737" userDrawn="1">
          <p15:clr>
            <a:srgbClr val="F26B43"/>
          </p15:clr>
        </p15:guide>
        <p15:guide id="6" pos="1034" userDrawn="1">
          <p15:clr>
            <a:srgbClr val="F26B43"/>
          </p15:clr>
        </p15:guide>
        <p15:guide id="7" pos="1179">
          <p15:clr>
            <a:srgbClr val="F26B43"/>
          </p15:clr>
        </p15:guide>
        <p15:guide id="8" pos="1479" userDrawn="1">
          <p15:clr>
            <a:srgbClr val="F26B43"/>
          </p15:clr>
        </p15:guide>
        <p15:guide id="9" pos="1625" userDrawn="1">
          <p15:clr>
            <a:srgbClr val="F26B43"/>
          </p15:clr>
        </p15:guide>
        <p15:guide id="10" pos="1922" userDrawn="1">
          <p15:clr>
            <a:srgbClr val="F26B43"/>
          </p15:clr>
        </p15:guide>
        <p15:guide id="11" pos="2066" userDrawn="1">
          <p15:clr>
            <a:srgbClr val="F26B43"/>
          </p15:clr>
        </p15:guide>
        <p15:guide id="12" pos="2364" userDrawn="1">
          <p15:clr>
            <a:srgbClr val="F26B43"/>
          </p15:clr>
        </p15:guide>
        <p15:guide id="13" pos="2511" userDrawn="1">
          <p15:clr>
            <a:srgbClr val="F26B43"/>
          </p15:clr>
        </p15:guide>
        <p15:guide id="14" pos="2808" userDrawn="1">
          <p15:clr>
            <a:srgbClr val="F26B43"/>
          </p15:clr>
        </p15:guide>
        <p15:guide id="15" pos="2954" userDrawn="1">
          <p15:clr>
            <a:srgbClr val="F26B43"/>
          </p15:clr>
        </p15:guide>
        <p15:guide id="16" pos="3251" userDrawn="1">
          <p15:clr>
            <a:srgbClr val="F26B43"/>
          </p15:clr>
        </p15:guide>
        <p15:guide id="17" pos="3398" userDrawn="1">
          <p15:clr>
            <a:srgbClr val="F26B43"/>
          </p15:clr>
        </p15:guide>
        <p15:guide id="18" pos="3695" userDrawn="1">
          <p15:clr>
            <a:srgbClr val="F26B43"/>
          </p15:clr>
        </p15:guide>
        <p15:guide id="19" pos="3839" userDrawn="1">
          <p15:clr>
            <a:srgbClr val="F26B43"/>
          </p15:clr>
        </p15:guide>
        <p15:guide id="20" pos="4136" userDrawn="1">
          <p15:clr>
            <a:srgbClr val="F26B43"/>
          </p15:clr>
        </p15:guide>
        <p15:guide id="21" pos="4283" userDrawn="1">
          <p15:clr>
            <a:srgbClr val="F26B43"/>
          </p15:clr>
        </p15:guide>
        <p15:guide id="22" pos="4580" userDrawn="1">
          <p15:clr>
            <a:srgbClr val="F26B43"/>
          </p15:clr>
        </p15:guide>
        <p15:guide id="23" pos="4727" userDrawn="1">
          <p15:clr>
            <a:srgbClr val="F26B43"/>
          </p15:clr>
        </p15:guide>
        <p15:guide id="24" pos="5022" userDrawn="1">
          <p15:clr>
            <a:srgbClr val="F26B43"/>
          </p15:clr>
        </p15:guide>
        <p15:guide id="25" pos="5465">
          <p15:clr>
            <a:srgbClr val="F26B43"/>
          </p15:clr>
        </p15:guide>
        <p15:guide id="26" pos="5169" userDrawn="1">
          <p15:clr>
            <a:srgbClr val="F26B43"/>
          </p15:clr>
        </p15:guide>
        <p15:guide id="27" orient="horz" pos="758">
          <p15:clr>
            <a:srgbClr val="F26B43"/>
          </p15:clr>
        </p15:guide>
        <p15:guide id="28" orient="horz" pos="1098">
          <p15:clr>
            <a:srgbClr val="F26B43"/>
          </p15:clr>
        </p15:guide>
        <p15:guide id="29" orient="horz" pos="1212">
          <p15:clr>
            <a:srgbClr val="F26B43"/>
          </p15:clr>
        </p15:guide>
        <p15:guide id="30" orient="horz" pos="1575">
          <p15:clr>
            <a:srgbClr val="F26B43"/>
          </p15:clr>
        </p15:guide>
        <p15:guide id="31" orient="horz" pos="1688" userDrawn="1">
          <p15:clr>
            <a:srgbClr val="F26B43"/>
          </p15:clr>
        </p15:guide>
        <p15:guide id="32" orient="horz" pos="2028">
          <p15:clr>
            <a:srgbClr val="F26B43"/>
          </p15:clr>
        </p15:guide>
        <p15:guide id="33" orient="horz" pos="2142">
          <p15:clr>
            <a:srgbClr val="F26B43"/>
          </p15:clr>
        </p15:guide>
        <p15:guide id="34" orient="horz" pos="2505" userDrawn="1">
          <p15:clr>
            <a:srgbClr val="F26B43"/>
          </p15:clr>
        </p15:guide>
        <p15:guide id="35" orient="horz" pos="2618" userDrawn="1">
          <p15:clr>
            <a:srgbClr val="F26B43"/>
          </p15:clr>
        </p15:guide>
        <p15:guide id="36" orient="horz" pos="2958">
          <p15:clr>
            <a:srgbClr val="F26B43"/>
          </p15:clr>
        </p15:guide>
        <p15:guide id="37" orient="horz" pos="91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75DC234-C39A-4AED-80C5-A2D8A4675BC7}"/>
              </a:ext>
            </a:extLst>
          </p:cNvPr>
          <p:cNvSpPr>
            <a:spLocks noGrp="1"/>
          </p:cNvSpPr>
          <p:nvPr>
            <p:ph type="body" sz="quarter" idx="13"/>
          </p:nvPr>
        </p:nvSpPr>
        <p:spPr>
          <a:xfrm>
            <a:off x="232571" y="1137726"/>
            <a:ext cx="7916347" cy="1140712"/>
          </a:xfrm>
        </p:spPr>
        <p:txBody>
          <a:bodyPr/>
          <a:lstStyle/>
          <a:p>
            <a:r>
              <a:rPr lang="nl-NL" dirty="0"/>
              <a:t>Wet Excessief lenen bij eigen vennootschap</a:t>
            </a:r>
            <a:r>
              <a:rPr lang="nl-NL" dirty="0">
                <a:solidFill>
                  <a:schemeClr val="bg2">
                    <a:lumMod val="75000"/>
                  </a:schemeClr>
                </a:solidFill>
              </a:rPr>
              <a:t>		</a:t>
            </a:r>
            <a:br>
              <a:rPr lang="nl-NL" dirty="0">
                <a:solidFill>
                  <a:schemeClr val="bg2">
                    <a:lumMod val="75000"/>
                  </a:schemeClr>
                </a:solidFill>
              </a:rPr>
            </a:br>
            <a:endParaRPr lang="en-US" dirty="0"/>
          </a:p>
        </p:txBody>
      </p:sp>
      <p:sp>
        <p:nvSpPr>
          <p:cNvPr id="7" name="Tijdelijke aanduiding voor tekst 5">
            <a:extLst>
              <a:ext uri="{FF2B5EF4-FFF2-40B4-BE49-F238E27FC236}">
                <a16:creationId xmlns:a16="http://schemas.microsoft.com/office/drawing/2014/main" id="{97CBD932-1072-4EB5-BD6C-DE448DD93F3A}"/>
              </a:ext>
            </a:extLst>
          </p:cNvPr>
          <p:cNvSpPr txBox="1">
            <a:spLocks/>
          </p:cNvSpPr>
          <p:nvPr/>
        </p:nvSpPr>
        <p:spPr>
          <a:xfrm>
            <a:off x="-153407" y="2483558"/>
            <a:ext cx="2932608" cy="591766"/>
          </a:xfrm>
          <a:prstGeom prst="rect">
            <a:avLst/>
          </a:prstGeom>
        </p:spPr>
        <p:txBody>
          <a:bodyPr vert="horz" lIns="0"/>
          <a:lstStyle>
            <a:lvl1pPr marL="0" indent="0" algn="l" defTabSz="457200" rtl="0" eaLnBrk="1" latinLnBrk="0" hangingPunct="1">
              <a:spcBef>
                <a:spcPts val="0"/>
              </a:spcBef>
              <a:spcAft>
                <a:spcPts val="600"/>
              </a:spcAft>
              <a:buClr>
                <a:schemeClr val="accent1"/>
              </a:buClr>
              <a:buFont typeface="Arial"/>
              <a:buNone/>
              <a:defRPr sz="2000" b="1" kern="1200">
                <a:solidFill>
                  <a:srgbClr val="00A7B5"/>
                </a:solidFill>
                <a:latin typeface="+mn-lt"/>
                <a:ea typeface="+mn-ea"/>
                <a:cs typeface="+mn-cs"/>
              </a:defRPr>
            </a:lvl1pPr>
            <a:lvl2pPr marL="720000" indent="-360000" algn="l" defTabSz="457200" rtl="0" eaLnBrk="1" latinLnBrk="0" hangingPunct="1">
              <a:spcBef>
                <a:spcPts val="0"/>
              </a:spcBef>
              <a:spcAft>
                <a:spcPts val="600"/>
              </a:spcAft>
              <a:buClr>
                <a:schemeClr val="accent1"/>
              </a:buClr>
              <a:buFont typeface="Arial"/>
              <a:buChar char="–"/>
              <a:defRPr sz="2200" kern="1200">
                <a:solidFill>
                  <a:schemeClr val="tx1"/>
                </a:solidFill>
                <a:latin typeface="+mn-lt"/>
                <a:ea typeface="+mn-ea"/>
                <a:cs typeface="+mn-cs"/>
              </a:defRPr>
            </a:lvl2pPr>
            <a:lvl3pPr marL="1080000" indent="-360000" algn="l" defTabSz="457200" rtl="0" eaLnBrk="1" latinLnBrk="0" hangingPunct="1">
              <a:spcBef>
                <a:spcPts val="0"/>
              </a:spcBef>
              <a:spcAft>
                <a:spcPts val="600"/>
              </a:spcAft>
              <a:buFont typeface="Symbol" panose="05050102010706020507" pitchFamily="18" charset="2"/>
              <a:buChar char=""/>
              <a:defRPr sz="2000" kern="1200">
                <a:solidFill>
                  <a:schemeClr val="tx1"/>
                </a:solidFill>
                <a:latin typeface="+mn-lt"/>
                <a:ea typeface="+mn-ea"/>
                <a:cs typeface="+mn-cs"/>
              </a:defRPr>
            </a:lvl3pPr>
            <a:lvl4pPr marL="1440000" indent="-360000" algn="l" defTabSz="457200" rtl="0" eaLnBrk="1" latinLnBrk="0" hangingPunct="1">
              <a:spcBef>
                <a:spcPts val="0"/>
              </a:spcBef>
              <a:spcAft>
                <a:spcPts val="600"/>
              </a:spcAft>
              <a:buFont typeface="+mj-lt"/>
              <a:buAutoNum type="alphaLcPeriod"/>
              <a:defRPr sz="2000" kern="1200">
                <a:solidFill>
                  <a:schemeClr val="tx1"/>
                </a:solidFill>
                <a:latin typeface="+mn-lt"/>
                <a:ea typeface="+mn-ea"/>
                <a:cs typeface="+mn-cs"/>
              </a:defRPr>
            </a:lvl4pPr>
            <a:lvl5pPr marL="0" indent="0" algn="l" defTabSz="457200" rtl="0" eaLnBrk="1" latinLnBrk="0" hangingPunct="1">
              <a:spcBef>
                <a:spcPts val="0"/>
              </a:spcBef>
              <a:spcAft>
                <a:spcPts val="600"/>
              </a:spcAft>
              <a:buFont typeface="Arial"/>
              <a:buNone/>
              <a:defRPr sz="2400" b="1" kern="1200">
                <a:solidFill>
                  <a:schemeClr val="accent1"/>
                </a:solidFill>
                <a:latin typeface="+mn-lt"/>
                <a:ea typeface="+mn-ea"/>
                <a:cs typeface="+mn-cs"/>
              </a:defRPr>
            </a:lvl5pPr>
            <a:lvl6pPr marL="0" indent="0" algn="l" defTabSz="457200" rtl="0" eaLnBrk="1" latinLnBrk="0" hangingPunct="1">
              <a:spcBef>
                <a:spcPts val="0"/>
              </a:spcBef>
              <a:spcAft>
                <a:spcPts val="600"/>
              </a:spcAft>
              <a:buClr>
                <a:schemeClr val="accent1"/>
              </a:buClr>
              <a:buFont typeface="Arial" panose="020B0604020202020204" pitchFamily="34" charset="0"/>
              <a:buNone/>
              <a:defRPr sz="2400" kern="1200">
                <a:solidFill>
                  <a:schemeClr val="tx1"/>
                </a:solidFill>
                <a:latin typeface="+mn-lt"/>
                <a:ea typeface="+mn-ea"/>
                <a:cs typeface="+mn-cs"/>
              </a:defRPr>
            </a:lvl6pPr>
            <a:lvl7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7pPr>
            <a:lvl8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8pPr>
            <a:lvl9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9pPr>
          </a:lstStyle>
          <a:p>
            <a:endParaRPr lang="nl-NL" sz="1100" dirty="0"/>
          </a:p>
          <a:p>
            <a:endParaRPr lang="nl-NL" sz="1600" dirty="0"/>
          </a:p>
          <a:p>
            <a:endParaRPr lang="nl-NL" dirty="0"/>
          </a:p>
        </p:txBody>
      </p:sp>
      <p:sp>
        <p:nvSpPr>
          <p:cNvPr id="8" name="Text Placeholder 1">
            <a:extLst>
              <a:ext uri="{FF2B5EF4-FFF2-40B4-BE49-F238E27FC236}">
                <a16:creationId xmlns:a16="http://schemas.microsoft.com/office/drawing/2014/main" id="{250F4D30-A44F-4BBC-8727-7BF4A40FEB92}"/>
              </a:ext>
            </a:extLst>
          </p:cNvPr>
          <p:cNvSpPr>
            <a:spLocks noGrp="1"/>
          </p:cNvSpPr>
          <p:nvPr>
            <p:ph type="body" sz="quarter" idx="10"/>
          </p:nvPr>
        </p:nvSpPr>
        <p:spPr>
          <a:xfrm>
            <a:off x="232571" y="2306096"/>
            <a:ext cx="4029864" cy="367445"/>
          </a:xfrm>
        </p:spPr>
        <p:txBody>
          <a:bodyPr/>
          <a:lstStyle/>
          <a:p>
            <a:r>
              <a:rPr lang="en-US" sz="1800" dirty="0"/>
              <a:t>mr. Almer (M.A.) de Beer</a:t>
            </a:r>
          </a:p>
        </p:txBody>
      </p:sp>
    </p:spTree>
    <p:extLst>
      <p:ext uri="{BB962C8B-B14F-4D97-AF65-F5344CB8AC3E}">
        <p14:creationId xmlns:p14="http://schemas.microsoft.com/office/powerpoint/2010/main" val="3671581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6E6EB4-B33C-13FF-013D-D4FC65B545B3}"/>
              </a:ext>
            </a:extLst>
          </p:cNvPr>
          <p:cNvSpPr>
            <a:spLocks noGrp="1"/>
          </p:cNvSpPr>
          <p:nvPr>
            <p:ph type="title"/>
          </p:nvPr>
        </p:nvSpPr>
        <p:spPr/>
        <p:txBody>
          <a:bodyPr/>
          <a:lstStyle/>
          <a:p>
            <a:r>
              <a:rPr lang="nl-NL" dirty="0"/>
              <a:t>HR 13 januari 2023, BNB 2023/40</a:t>
            </a:r>
          </a:p>
        </p:txBody>
      </p:sp>
      <p:sp>
        <p:nvSpPr>
          <p:cNvPr id="3" name="Tijdelijke aanduiding voor tekst 2">
            <a:extLst>
              <a:ext uri="{FF2B5EF4-FFF2-40B4-BE49-F238E27FC236}">
                <a16:creationId xmlns:a16="http://schemas.microsoft.com/office/drawing/2014/main" id="{989496AE-07B3-58E5-F65D-F8CBC77EC20D}"/>
              </a:ext>
            </a:extLst>
          </p:cNvPr>
          <p:cNvSpPr>
            <a:spLocks noGrp="1"/>
          </p:cNvSpPr>
          <p:nvPr>
            <p:ph type="body" sz="quarter" idx="10"/>
          </p:nvPr>
        </p:nvSpPr>
        <p:spPr/>
        <p:txBody>
          <a:bodyPr/>
          <a:lstStyle/>
          <a:p>
            <a:pPr marL="0" indent="0" algn="l">
              <a:buNone/>
            </a:pPr>
            <a:r>
              <a:rPr lang="nl-NL" sz="1200" b="1" i="0" u="sng" dirty="0">
                <a:solidFill>
                  <a:srgbClr val="232323"/>
                </a:solidFill>
                <a:effectLst/>
                <a:latin typeface="+mj-lt"/>
              </a:rPr>
              <a:t>Onttrekking = winstuitdeling?</a:t>
            </a:r>
          </a:p>
          <a:p>
            <a:pPr marL="0" indent="0" algn="just">
              <a:buNone/>
            </a:pPr>
            <a:r>
              <a:rPr lang="nl-NL" sz="1200" b="0" i="0" dirty="0">
                <a:solidFill>
                  <a:srgbClr val="232323"/>
                </a:solidFill>
                <a:effectLst/>
                <a:latin typeface="+mj-lt"/>
              </a:rPr>
              <a:t>Indien en voor zover een onttrekking als hiervoor in 3.4.2 en 3.4.3 bedoeld kon plaatsvinden uit winst of winstreserves dan wel in het vooruitzicht van te maken winst, kan zij onder omstandigheden een winstuitdeling door de vennootschap aan de aandeelhouder zijn. Die vereiste omstandigheden zijn: (a) dat de vermogensverschuiving naar de aandeelhouder is geschied met de bedoeling de aandeelhouder als zodanig te bevoordelen, en (b) dat zowel de vennootschap als de aandeelhouder zich bewust was of had moeten zijn van niet alleen die vermogensverschuiving maar ook van die bevoordelingsbedoeling. Dit laatste vereiste strekt zich niet uit tot de exacte omvang van het bedrag van die vermogensverschuiving.</a:t>
            </a:r>
            <a:endParaRPr lang="nl-NL" sz="1200" b="1" dirty="0">
              <a:solidFill>
                <a:srgbClr val="005B92"/>
              </a:solidFill>
              <a:latin typeface="+mj-lt"/>
            </a:endParaRPr>
          </a:p>
          <a:p>
            <a:pPr marL="0" indent="0" algn="l">
              <a:buNone/>
            </a:pPr>
            <a:endParaRPr lang="nl-NL" sz="1400" b="1" i="0" u="sng" dirty="0">
              <a:solidFill>
                <a:srgbClr val="232323"/>
              </a:solidFill>
              <a:effectLst/>
              <a:latin typeface="+mj-lt"/>
            </a:endParaRPr>
          </a:p>
          <a:p>
            <a:pPr marL="0" indent="0" algn="l">
              <a:buNone/>
            </a:pPr>
            <a:r>
              <a:rPr lang="nl-NL" sz="1100" b="1" i="0" u="sng" dirty="0">
                <a:solidFill>
                  <a:srgbClr val="232323"/>
                </a:solidFill>
                <a:effectLst/>
                <a:latin typeface="+mj-lt"/>
              </a:rPr>
              <a:t>Bewijslast</a:t>
            </a:r>
          </a:p>
          <a:p>
            <a:pPr marL="0" indent="0" algn="just">
              <a:buNone/>
            </a:pPr>
            <a:r>
              <a:rPr lang="nl-NL" sz="1100" b="0" i="0" dirty="0">
                <a:solidFill>
                  <a:srgbClr val="232323"/>
                </a:solidFill>
                <a:effectLst/>
                <a:latin typeface="+mj-lt"/>
              </a:rPr>
              <a:t>De inspecteur die zich op het standpunt stelt dat een winstuitdeling heeft plaatsgevonden, zal de feiten en omstandigheden moeten stellen en – in geval van betwisting – aannemelijk moeten maken die meebrengen dat en in hoeverre een bedrag definitief is onttrokken aan het vermogen van de vennootschap en dat bovendien is voldaan aan de hiervoor in 3.4.4 vermelde vereisten.</a:t>
            </a:r>
          </a:p>
          <a:p>
            <a:endParaRPr lang="nl-NL" dirty="0"/>
          </a:p>
        </p:txBody>
      </p:sp>
      <p:sp>
        <p:nvSpPr>
          <p:cNvPr id="4" name="Tijdelijke aanduiding voor dianummer 3">
            <a:extLst>
              <a:ext uri="{FF2B5EF4-FFF2-40B4-BE49-F238E27FC236}">
                <a16:creationId xmlns:a16="http://schemas.microsoft.com/office/drawing/2014/main" id="{607C1CC5-7093-4B9E-A50A-38A1B386E5F8}"/>
              </a:ext>
            </a:extLst>
          </p:cNvPr>
          <p:cNvSpPr>
            <a:spLocks noGrp="1"/>
          </p:cNvSpPr>
          <p:nvPr>
            <p:ph type="sldNum" sz="quarter" idx="11"/>
          </p:nvPr>
        </p:nvSpPr>
        <p:spPr/>
        <p:txBody>
          <a:bodyPr/>
          <a:lstStyle/>
          <a:p>
            <a:fld id="{8917037F-13F4-43B6-99FF-D710FE0C4777}" type="slidenum">
              <a:rPr lang="en-GB" smtClean="0"/>
              <a:pPr/>
              <a:t>10</a:t>
            </a:fld>
            <a:endParaRPr lang="en-GB" dirty="0"/>
          </a:p>
        </p:txBody>
      </p:sp>
    </p:spTree>
    <p:extLst>
      <p:ext uri="{BB962C8B-B14F-4D97-AF65-F5344CB8AC3E}">
        <p14:creationId xmlns:p14="http://schemas.microsoft.com/office/powerpoint/2010/main" val="1470183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1DDB32-AC32-75BA-4622-8AC2D4BC81FB}"/>
              </a:ext>
            </a:extLst>
          </p:cNvPr>
          <p:cNvSpPr>
            <a:spLocks noGrp="1"/>
          </p:cNvSpPr>
          <p:nvPr>
            <p:ph type="title"/>
          </p:nvPr>
        </p:nvSpPr>
        <p:spPr/>
        <p:txBody>
          <a:bodyPr/>
          <a:lstStyle/>
          <a:p>
            <a:r>
              <a:rPr lang="nl-NL" dirty="0"/>
              <a:t>HR 13 januari 2023, BNB 2023/40</a:t>
            </a:r>
          </a:p>
        </p:txBody>
      </p:sp>
      <p:sp>
        <p:nvSpPr>
          <p:cNvPr id="3" name="Tijdelijke aanduiding voor tekst 2">
            <a:extLst>
              <a:ext uri="{FF2B5EF4-FFF2-40B4-BE49-F238E27FC236}">
                <a16:creationId xmlns:a16="http://schemas.microsoft.com/office/drawing/2014/main" id="{C86EC64B-8871-35F4-EAA9-81B67B0E6F75}"/>
              </a:ext>
            </a:extLst>
          </p:cNvPr>
          <p:cNvSpPr>
            <a:spLocks noGrp="1"/>
          </p:cNvSpPr>
          <p:nvPr>
            <p:ph type="body" sz="quarter" idx="10"/>
          </p:nvPr>
        </p:nvSpPr>
        <p:spPr/>
        <p:txBody>
          <a:bodyPr/>
          <a:lstStyle/>
          <a:p>
            <a:pPr algn="just"/>
            <a:r>
              <a:rPr lang="nl-NL" sz="1600" dirty="0">
                <a:solidFill>
                  <a:srgbClr val="232323"/>
                </a:solidFill>
                <a:latin typeface="+mj-lt"/>
              </a:rPr>
              <a:t>O</a:t>
            </a:r>
            <a:r>
              <a:rPr lang="nl-NL" sz="1600" b="0" i="0" dirty="0">
                <a:solidFill>
                  <a:srgbClr val="232323"/>
                </a:solidFill>
                <a:effectLst/>
                <a:latin typeface="+mj-lt"/>
              </a:rPr>
              <a:t>nttrekking moment geldverstrekking </a:t>
            </a:r>
            <a:r>
              <a:rPr lang="nl-NL" sz="1600" b="0" i="0" dirty="0">
                <a:solidFill>
                  <a:srgbClr val="232323"/>
                </a:solidFill>
                <a:effectLst/>
                <a:latin typeface="+mj-lt"/>
                <a:sym typeface="Wingdings" panose="05000000000000000000" pitchFamily="2" charset="2"/>
              </a:rPr>
              <a:t> </a:t>
            </a:r>
            <a:r>
              <a:rPr lang="nl-NL" sz="1600" b="0" i="0" dirty="0">
                <a:solidFill>
                  <a:srgbClr val="232323"/>
                </a:solidFill>
                <a:effectLst/>
                <a:latin typeface="+mj-lt"/>
              </a:rPr>
              <a:t>onttrekking later moment </a:t>
            </a:r>
          </a:p>
          <a:p>
            <a:pPr algn="just"/>
            <a:r>
              <a:rPr lang="nl-NL" sz="1600" dirty="0">
                <a:solidFill>
                  <a:srgbClr val="232323"/>
                </a:solidFill>
                <a:latin typeface="+mj-lt"/>
              </a:rPr>
              <a:t>V</a:t>
            </a:r>
            <a:r>
              <a:rPr lang="nl-NL" sz="1600" b="0" i="0" dirty="0">
                <a:solidFill>
                  <a:srgbClr val="232323"/>
                </a:solidFill>
                <a:effectLst/>
                <a:latin typeface="+mj-lt"/>
              </a:rPr>
              <a:t>aststaat of zo goed als zeker is dat de schuldenaar de lening niet kan of zal aflossen =&gt; solvabiliteit schuldenaar</a:t>
            </a:r>
          </a:p>
          <a:p>
            <a:pPr algn="just"/>
            <a:r>
              <a:rPr lang="nl-NL" sz="1600" dirty="0">
                <a:solidFill>
                  <a:srgbClr val="232323"/>
                </a:solidFill>
                <a:latin typeface="+mj-lt"/>
              </a:rPr>
              <a:t>O</a:t>
            </a:r>
            <a:r>
              <a:rPr lang="nl-NL" sz="1600" b="0" i="0" dirty="0">
                <a:solidFill>
                  <a:srgbClr val="232323"/>
                </a:solidFill>
                <a:effectLst/>
                <a:latin typeface="+mj-lt"/>
              </a:rPr>
              <a:t>nttrekking later moment: prijsgeeft. (formeel-juridisch criterium of toch ruimte voor materieel criterium?)</a:t>
            </a:r>
          </a:p>
          <a:p>
            <a:pPr marL="1365750" lvl="3" indent="-285750" algn="just">
              <a:buFont typeface="Arial" panose="020B0604020202020204" pitchFamily="34" charset="0"/>
              <a:buChar char="•"/>
            </a:pPr>
            <a:r>
              <a:rPr lang="nl-NL" sz="1400" dirty="0">
                <a:solidFill>
                  <a:srgbClr val="232323"/>
                </a:solidFill>
                <a:latin typeface="+mj-lt"/>
              </a:rPr>
              <a:t>‘Alles op rood’</a:t>
            </a:r>
          </a:p>
          <a:p>
            <a:pPr marL="1365750" lvl="3" indent="-285750" algn="just">
              <a:buFont typeface="Arial" panose="020B0604020202020204" pitchFamily="34" charset="0"/>
              <a:buChar char="•"/>
            </a:pPr>
            <a:r>
              <a:rPr lang="nl-NL" sz="1400" b="0" i="0" dirty="0">
                <a:solidFill>
                  <a:srgbClr val="232323"/>
                </a:solidFill>
                <a:effectLst/>
                <a:latin typeface="+mj-lt"/>
              </a:rPr>
              <a:t>V</a:t>
            </a:r>
            <a:r>
              <a:rPr lang="nl-NL" sz="1400" dirty="0">
                <a:solidFill>
                  <a:srgbClr val="232323"/>
                </a:solidFill>
                <a:latin typeface="+mj-lt"/>
              </a:rPr>
              <a:t>erhouding tot onzakelijke leningrechtspraak?</a:t>
            </a:r>
            <a:endParaRPr lang="nl-NL" sz="1400" b="0" i="0" dirty="0">
              <a:solidFill>
                <a:srgbClr val="232323"/>
              </a:solidFill>
              <a:effectLst/>
              <a:latin typeface="+mj-lt"/>
            </a:endParaRPr>
          </a:p>
          <a:p>
            <a:pPr algn="just"/>
            <a:r>
              <a:rPr lang="nl-NL" sz="1600" b="0" i="0" dirty="0">
                <a:solidFill>
                  <a:srgbClr val="232323"/>
                </a:solidFill>
                <a:effectLst/>
                <a:latin typeface="+mj-lt"/>
              </a:rPr>
              <a:t>Onderscheid onttrekking (de winst van de vennootschap), en winstuitdeling (ook inkomenspositie aandeelhouder/schuldenaar). </a:t>
            </a:r>
          </a:p>
          <a:p>
            <a:pPr algn="just"/>
            <a:r>
              <a:rPr lang="nl-NL" sz="1600" dirty="0">
                <a:solidFill>
                  <a:srgbClr val="232323"/>
                </a:solidFill>
                <a:latin typeface="+mj-lt"/>
              </a:rPr>
              <a:t>Wegstrepenverhaal?</a:t>
            </a:r>
            <a:endParaRPr lang="nl-NL" sz="1600" dirty="0">
              <a:latin typeface="+mj-lt"/>
            </a:endParaRPr>
          </a:p>
        </p:txBody>
      </p:sp>
      <p:sp>
        <p:nvSpPr>
          <p:cNvPr id="4" name="Tijdelijke aanduiding voor dianummer 3">
            <a:extLst>
              <a:ext uri="{FF2B5EF4-FFF2-40B4-BE49-F238E27FC236}">
                <a16:creationId xmlns:a16="http://schemas.microsoft.com/office/drawing/2014/main" id="{37317064-B73B-5B38-BCC7-27554AB48C17}"/>
              </a:ext>
            </a:extLst>
          </p:cNvPr>
          <p:cNvSpPr>
            <a:spLocks noGrp="1"/>
          </p:cNvSpPr>
          <p:nvPr>
            <p:ph type="sldNum" sz="quarter" idx="11"/>
          </p:nvPr>
        </p:nvSpPr>
        <p:spPr/>
        <p:txBody>
          <a:bodyPr/>
          <a:lstStyle/>
          <a:p>
            <a:fld id="{8917037F-13F4-43B6-99FF-D710FE0C4777}" type="slidenum">
              <a:rPr lang="en-GB" smtClean="0"/>
              <a:pPr/>
              <a:t>11</a:t>
            </a:fld>
            <a:endParaRPr lang="en-GB" dirty="0"/>
          </a:p>
        </p:txBody>
      </p:sp>
    </p:spTree>
    <p:extLst>
      <p:ext uri="{BB962C8B-B14F-4D97-AF65-F5344CB8AC3E}">
        <p14:creationId xmlns:p14="http://schemas.microsoft.com/office/powerpoint/2010/main" val="2153415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44249-A843-4B10-688E-DC2188E750FC}"/>
              </a:ext>
            </a:extLst>
          </p:cNvPr>
          <p:cNvSpPr>
            <a:spLocks noGrp="1"/>
          </p:cNvSpPr>
          <p:nvPr>
            <p:ph type="title"/>
          </p:nvPr>
        </p:nvSpPr>
        <p:spPr/>
        <p:txBody>
          <a:bodyPr/>
          <a:lstStyle/>
          <a:p>
            <a:r>
              <a:rPr lang="nl-NL" dirty="0"/>
              <a:t>Onzakelijke lening en HR 13 januari 2023 </a:t>
            </a:r>
          </a:p>
        </p:txBody>
      </p:sp>
      <p:sp>
        <p:nvSpPr>
          <p:cNvPr id="3" name="Tijdelijke aanduiding voor tekst 2">
            <a:extLst>
              <a:ext uri="{FF2B5EF4-FFF2-40B4-BE49-F238E27FC236}">
                <a16:creationId xmlns:a16="http://schemas.microsoft.com/office/drawing/2014/main" id="{5D16FCBA-42AC-4541-1FBA-D79B90892C83}"/>
              </a:ext>
            </a:extLst>
          </p:cNvPr>
          <p:cNvSpPr>
            <a:spLocks noGrp="1"/>
          </p:cNvSpPr>
          <p:nvPr>
            <p:ph type="body" sz="quarter" idx="10"/>
          </p:nvPr>
        </p:nvSpPr>
        <p:spPr/>
        <p:txBody>
          <a:bodyPr/>
          <a:lstStyle/>
          <a:p>
            <a:pPr>
              <a:buFont typeface="Arial" panose="020B0604020202020204" pitchFamily="34" charset="0"/>
              <a:buChar char="•"/>
            </a:pPr>
            <a:endParaRPr lang="nl-NL" dirty="0"/>
          </a:p>
          <a:p>
            <a:pPr>
              <a:buFont typeface="Arial" panose="020B0604020202020204" pitchFamily="34" charset="0"/>
              <a:buChar char="•"/>
            </a:pPr>
            <a:r>
              <a:rPr lang="nl-NL" dirty="0"/>
              <a:t>Onzakelijke lening = lening </a:t>
            </a:r>
          </a:p>
          <a:p>
            <a:pPr>
              <a:buFont typeface="Arial" panose="020B0604020202020204" pitchFamily="34" charset="0"/>
              <a:buChar char="•"/>
            </a:pPr>
            <a:r>
              <a:rPr lang="nl-NL" dirty="0"/>
              <a:t>Maar met debiteurenrisico dat in AH-relatie zit</a:t>
            </a:r>
          </a:p>
          <a:p>
            <a:pPr>
              <a:buFont typeface="Arial" panose="020B0604020202020204" pitchFamily="34" charset="0"/>
              <a:buChar char="•"/>
            </a:pPr>
            <a:r>
              <a:rPr lang="nl-NL" dirty="0"/>
              <a:t>Wordt latente bevoordeling acuut bij onvolwaardig worden of alleen bij formeel prijsgeven??</a:t>
            </a:r>
          </a:p>
          <a:p>
            <a:endParaRPr lang="nl-NL" dirty="0"/>
          </a:p>
        </p:txBody>
      </p:sp>
      <p:sp>
        <p:nvSpPr>
          <p:cNvPr id="4" name="Tijdelijke aanduiding voor dianummer 3">
            <a:extLst>
              <a:ext uri="{FF2B5EF4-FFF2-40B4-BE49-F238E27FC236}">
                <a16:creationId xmlns:a16="http://schemas.microsoft.com/office/drawing/2014/main" id="{2D359D23-4DBF-A6AF-A564-EB1CC9CB7CDB}"/>
              </a:ext>
            </a:extLst>
          </p:cNvPr>
          <p:cNvSpPr>
            <a:spLocks noGrp="1"/>
          </p:cNvSpPr>
          <p:nvPr>
            <p:ph type="sldNum" sz="quarter" idx="11"/>
          </p:nvPr>
        </p:nvSpPr>
        <p:spPr/>
        <p:txBody>
          <a:bodyPr/>
          <a:lstStyle/>
          <a:p>
            <a:fld id="{8917037F-13F4-43B6-99FF-D710FE0C4777}" type="slidenum">
              <a:rPr lang="en-GB" smtClean="0"/>
              <a:pPr/>
              <a:t>12</a:t>
            </a:fld>
            <a:endParaRPr lang="en-GB" dirty="0"/>
          </a:p>
        </p:txBody>
      </p:sp>
    </p:spTree>
    <p:extLst>
      <p:ext uri="{BB962C8B-B14F-4D97-AF65-F5344CB8AC3E}">
        <p14:creationId xmlns:p14="http://schemas.microsoft.com/office/powerpoint/2010/main" val="719069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850C2B-297D-7CB8-4CAC-3D45E6A67DF0}"/>
              </a:ext>
            </a:extLst>
          </p:cNvPr>
          <p:cNvSpPr>
            <a:spLocks noGrp="1"/>
          </p:cNvSpPr>
          <p:nvPr>
            <p:ph type="title"/>
          </p:nvPr>
        </p:nvSpPr>
        <p:spPr/>
        <p:txBody>
          <a:bodyPr/>
          <a:lstStyle/>
          <a:p>
            <a:r>
              <a:rPr lang="nl-NL" dirty="0"/>
              <a:t>Onzakelijke lening en HR 13 januari 2023 </a:t>
            </a:r>
          </a:p>
        </p:txBody>
      </p:sp>
      <p:sp>
        <p:nvSpPr>
          <p:cNvPr id="3" name="Tijdelijke aanduiding voor tekst 2">
            <a:extLst>
              <a:ext uri="{FF2B5EF4-FFF2-40B4-BE49-F238E27FC236}">
                <a16:creationId xmlns:a16="http://schemas.microsoft.com/office/drawing/2014/main" id="{021EBD44-6B0F-EAB7-CAB0-F7865DC7B9D7}"/>
              </a:ext>
            </a:extLst>
          </p:cNvPr>
          <p:cNvSpPr>
            <a:spLocks noGrp="1"/>
          </p:cNvSpPr>
          <p:nvPr>
            <p:ph type="body" sz="quarter" idx="10"/>
          </p:nvPr>
        </p:nvSpPr>
        <p:spPr/>
        <p:txBody>
          <a:bodyPr/>
          <a:lstStyle/>
          <a:p>
            <a:pPr marL="0" indent="0">
              <a:buNone/>
            </a:pPr>
            <a:r>
              <a:rPr lang="nl-NL" i="1" u="sng" dirty="0"/>
              <a:t>HR: ‘omlaag-gevallen</a:t>
            </a:r>
            <a:r>
              <a:rPr lang="nl-NL" b="1" i="1" dirty="0"/>
              <a:t>’</a:t>
            </a:r>
          </a:p>
          <a:p>
            <a:pPr marL="0" indent="0">
              <a:buNone/>
            </a:pPr>
            <a:r>
              <a:rPr lang="nl-NL" i="1" dirty="0"/>
              <a:t> “Pas als definitief vaststaat dat de debiteur niet meer aan zijn aﬂossingsverplichting zal voldoen — zoals bij kwijtschelding van de (oninbare) vordering of bij liquidatie van de vennootschap — zal dat verlies gelijkgesteld moeten worden met een informele kapitaalstorting</a:t>
            </a:r>
            <a:r>
              <a:rPr lang="nl-NL" dirty="0"/>
              <a:t>.” </a:t>
            </a:r>
          </a:p>
          <a:p>
            <a:pPr marL="0" indent="0">
              <a:buNone/>
            </a:pPr>
            <a:endParaRPr lang="nl-NL" dirty="0"/>
          </a:p>
          <a:p>
            <a:pPr marL="0" indent="0">
              <a:buNone/>
            </a:pPr>
            <a:r>
              <a:rPr lang="nl-NL" i="1" dirty="0"/>
              <a:t>En hoe in ‘omhoog-gevallen’?</a:t>
            </a:r>
          </a:p>
          <a:p>
            <a:endParaRPr lang="nl-NL" dirty="0"/>
          </a:p>
        </p:txBody>
      </p:sp>
      <p:sp>
        <p:nvSpPr>
          <p:cNvPr id="4" name="Tijdelijke aanduiding voor dianummer 3">
            <a:extLst>
              <a:ext uri="{FF2B5EF4-FFF2-40B4-BE49-F238E27FC236}">
                <a16:creationId xmlns:a16="http://schemas.microsoft.com/office/drawing/2014/main" id="{FF1082A2-DCBA-C157-4744-9877CB0386C3}"/>
              </a:ext>
            </a:extLst>
          </p:cNvPr>
          <p:cNvSpPr>
            <a:spLocks noGrp="1"/>
          </p:cNvSpPr>
          <p:nvPr>
            <p:ph type="sldNum" sz="quarter" idx="11"/>
          </p:nvPr>
        </p:nvSpPr>
        <p:spPr/>
        <p:txBody>
          <a:bodyPr/>
          <a:lstStyle/>
          <a:p>
            <a:fld id="{8917037F-13F4-43B6-99FF-D710FE0C4777}" type="slidenum">
              <a:rPr lang="en-GB" smtClean="0"/>
              <a:pPr/>
              <a:t>13</a:t>
            </a:fld>
            <a:endParaRPr lang="en-GB" dirty="0"/>
          </a:p>
        </p:txBody>
      </p:sp>
    </p:spTree>
    <p:extLst>
      <p:ext uri="{BB962C8B-B14F-4D97-AF65-F5344CB8AC3E}">
        <p14:creationId xmlns:p14="http://schemas.microsoft.com/office/powerpoint/2010/main" val="52087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BFFBDD-5BCF-E2B7-97F1-1E24BFCD9113}"/>
              </a:ext>
            </a:extLst>
          </p:cNvPr>
          <p:cNvSpPr>
            <a:spLocks noGrp="1"/>
          </p:cNvSpPr>
          <p:nvPr>
            <p:ph type="title"/>
          </p:nvPr>
        </p:nvSpPr>
        <p:spPr/>
        <p:txBody>
          <a:bodyPr/>
          <a:lstStyle/>
          <a:p>
            <a:r>
              <a:rPr lang="nl-NL" dirty="0"/>
              <a:t>Onzakelijke lening en HR 13 januari 2023 </a:t>
            </a:r>
          </a:p>
        </p:txBody>
      </p:sp>
      <p:sp>
        <p:nvSpPr>
          <p:cNvPr id="3" name="Tijdelijke aanduiding voor tekst 2">
            <a:extLst>
              <a:ext uri="{FF2B5EF4-FFF2-40B4-BE49-F238E27FC236}">
                <a16:creationId xmlns:a16="http://schemas.microsoft.com/office/drawing/2014/main" id="{4F0F87DE-FCD6-E77E-683A-D95D307EE1E6}"/>
              </a:ext>
            </a:extLst>
          </p:cNvPr>
          <p:cNvSpPr>
            <a:spLocks noGrp="1"/>
          </p:cNvSpPr>
          <p:nvPr>
            <p:ph type="body" sz="quarter" idx="10"/>
          </p:nvPr>
        </p:nvSpPr>
        <p:spPr/>
        <p:txBody>
          <a:bodyPr/>
          <a:lstStyle/>
          <a:p>
            <a:endParaRPr lang="nl-NL" dirty="0"/>
          </a:p>
        </p:txBody>
      </p:sp>
      <p:sp>
        <p:nvSpPr>
          <p:cNvPr id="4" name="Tijdelijke aanduiding voor dianummer 3">
            <a:extLst>
              <a:ext uri="{FF2B5EF4-FFF2-40B4-BE49-F238E27FC236}">
                <a16:creationId xmlns:a16="http://schemas.microsoft.com/office/drawing/2014/main" id="{4D4D1B30-7F47-27D7-3576-A93F4B4C93CB}"/>
              </a:ext>
            </a:extLst>
          </p:cNvPr>
          <p:cNvSpPr>
            <a:spLocks noGrp="1"/>
          </p:cNvSpPr>
          <p:nvPr>
            <p:ph type="sldNum" sz="quarter" idx="11"/>
          </p:nvPr>
        </p:nvSpPr>
        <p:spPr/>
        <p:txBody>
          <a:bodyPr/>
          <a:lstStyle/>
          <a:p>
            <a:fld id="{8917037F-13F4-43B6-99FF-D710FE0C4777}" type="slidenum">
              <a:rPr lang="en-GB" smtClean="0"/>
              <a:pPr/>
              <a:t>14</a:t>
            </a:fld>
            <a:endParaRPr lang="en-GB" dirty="0"/>
          </a:p>
        </p:txBody>
      </p:sp>
      <p:sp>
        <p:nvSpPr>
          <p:cNvPr id="5" name="Rechthoek 4">
            <a:extLst>
              <a:ext uri="{FF2B5EF4-FFF2-40B4-BE49-F238E27FC236}">
                <a16:creationId xmlns:a16="http://schemas.microsoft.com/office/drawing/2014/main" id="{F584F545-1930-17B8-5AC8-8B19F5CB54BA}"/>
              </a:ext>
            </a:extLst>
          </p:cNvPr>
          <p:cNvSpPr/>
          <p:nvPr/>
        </p:nvSpPr>
        <p:spPr>
          <a:xfrm>
            <a:off x="4018077" y="3237784"/>
            <a:ext cx="1686295" cy="844418"/>
          </a:xfrm>
          <a:prstGeom prst="rect">
            <a:avLst/>
          </a:prstGeom>
          <a:solidFill>
            <a:srgbClr val="00A7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6" name="Tekstvak 5">
            <a:extLst>
              <a:ext uri="{FF2B5EF4-FFF2-40B4-BE49-F238E27FC236}">
                <a16:creationId xmlns:a16="http://schemas.microsoft.com/office/drawing/2014/main" id="{67BDEB0D-7F9C-80A8-3AD1-D08BA84B5A98}"/>
              </a:ext>
            </a:extLst>
          </p:cNvPr>
          <p:cNvSpPr txBox="1"/>
          <p:nvPr/>
        </p:nvSpPr>
        <p:spPr>
          <a:xfrm>
            <a:off x="4203144" y="1963292"/>
            <a:ext cx="1686295" cy="461665"/>
          </a:xfrm>
          <a:prstGeom prst="rect">
            <a:avLst/>
          </a:prstGeom>
          <a:noFill/>
        </p:spPr>
        <p:txBody>
          <a:bodyPr wrap="square" rtlCol="0">
            <a:spAutoFit/>
          </a:bodyPr>
          <a:lstStyle/>
          <a:p>
            <a:r>
              <a:rPr lang="nl-NL" sz="2400" dirty="0"/>
              <a:t>DGA</a:t>
            </a:r>
          </a:p>
        </p:txBody>
      </p:sp>
      <p:cxnSp>
        <p:nvCxnSpPr>
          <p:cNvPr id="7" name="Rechte verbindingslijn 6">
            <a:extLst>
              <a:ext uri="{FF2B5EF4-FFF2-40B4-BE49-F238E27FC236}">
                <a16:creationId xmlns:a16="http://schemas.microsoft.com/office/drawing/2014/main" id="{B474185F-A421-C4F0-203E-3FFE66EBB093}"/>
              </a:ext>
            </a:extLst>
          </p:cNvPr>
          <p:cNvCxnSpPr>
            <a:cxnSpLocks/>
          </p:cNvCxnSpPr>
          <p:nvPr/>
        </p:nvCxnSpPr>
        <p:spPr>
          <a:xfrm flipV="1">
            <a:off x="4743039" y="2393161"/>
            <a:ext cx="0" cy="844623"/>
          </a:xfrm>
          <a:prstGeom prst="line">
            <a:avLst/>
          </a:prstGeom>
          <a:ln>
            <a:solidFill>
              <a:srgbClr val="4F2D7F"/>
            </a:solidFill>
          </a:ln>
          <a:effectLst/>
        </p:spPr>
        <p:style>
          <a:lnRef idx="2">
            <a:schemeClr val="accent1"/>
          </a:lnRef>
          <a:fillRef idx="0">
            <a:schemeClr val="accent1"/>
          </a:fillRef>
          <a:effectRef idx="1">
            <a:schemeClr val="accent1"/>
          </a:effectRef>
          <a:fontRef idx="minor">
            <a:schemeClr val="tx1"/>
          </a:fontRef>
        </p:style>
      </p:cxnSp>
      <p:cxnSp>
        <p:nvCxnSpPr>
          <p:cNvPr id="8" name="Rechte verbindingslijn 7">
            <a:extLst>
              <a:ext uri="{FF2B5EF4-FFF2-40B4-BE49-F238E27FC236}">
                <a16:creationId xmlns:a16="http://schemas.microsoft.com/office/drawing/2014/main" id="{4E53B743-21D2-F1D1-0111-8A3C0259F12E}"/>
              </a:ext>
            </a:extLst>
          </p:cNvPr>
          <p:cNvCxnSpPr>
            <a:cxnSpLocks/>
          </p:cNvCxnSpPr>
          <p:nvPr/>
        </p:nvCxnSpPr>
        <p:spPr>
          <a:xfrm flipH="1">
            <a:off x="3032607" y="3659993"/>
            <a:ext cx="936172" cy="0"/>
          </a:xfrm>
          <a:prstGeom prst="line">
            <a:avLst/>
          </a:prstGeom>
          <a:ln>
            <a:solidFill>
              <a:srgbClr val="4F2D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Rechte verbindingslijn 8">
            <a:extLst>
              <a:ext uri="{FF2B5EF4-FFF2-40B4-BE49-F238E27FC236}">
                <a16:creationId xmlns:a16="http://schemas.microsoft.com/office/drawing/2014/main" id="{21663054-64DF-F907-0226-465D9B1A6186}"/>
              </a:ext>
            </a:extLst>
          </p:cNvPr>
          <p:cNvCxnSpPr>
            <a:cxnSpLocks/>
          </p:cNvCxnSpPr>
          <p:nvPr/>
        </p:nvCxnSpPr>
        <p:spPr>
          <a:xfrm>
            <a:off x="3032607" y="2182247"/>
            <a:ext cx="0" cy="1477746"/>
          </a:xfrm>
          <a:prstGeom prst="line">
            <a:avLst/>
          </a:prstGeom>
          <a:ln>
            <a:solidFill>
              <a:srgbClr val="4F2D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Rechte verbindingslijn met pijl 9">
            <a:extLst>
              <a:ext uri="{FF2B5EF4-FFF2-40B4-BE49-F238E27FC236}">
                <a16:creationId xmlns:a16="http://schemas.microsoft.com/office/drawing/2014/main" id="{D4981CBD-7145-C268-2627-80E6B3C1FAD3}"/>
              </a:ext>
            </a:extLst>
          </p:cNvPr>
          <p:cNvCxnSpPr>
            <a:cxnSpLocks/>
          </p:cNvCxnSpPr>
          <p:nvPr/>
        </p:nvCxnSpPr>
        <p:spPr>
          <a:xfrm>
            <a:off x="3032607" y="2182247"/>
            <a:ext cx="1170537" cy="11877"/>
          </a:xfrm>
          <a:prstGeom prst="straightConnector1">
            <a:avLst/>
          </a:prstGeom>
          <a:ln>
            <a:solidFill>
              <a:srgbClr val="4F2D7F"/>
            </a:solidFill>
            <a:prstDash val="dash"/>
            <a:tailEnd type="triangle"/>
          </a:ln>
          <a:effectLst/>
        </p:spPr>
        <p:style>
          <a:lnRef idx="2">
            <a:schemeClr val="accent1"/>
          </a:lnRef>
          <a:fillRef idx="0">
            <a:schemeClr val="accent1"/>
          </a:fillRef>
          <a:effectRef idx="1">
            <a:schemeClr val="accent1"/>
          </a:effectRef>
          <a:fontRef idx="minor">
            <a:schemeClr val="tx1"/>
          </a:fontRef>
        </p:style>
      </p:cxnSp>
      <p:sp>
        <p:nvSpPr>
          <p:cNvPr id="11" name="Tekstvak 10">
            <a:extLst>
              <a:ext uri="{FF2B5EF4-FFF2-40B4-BE49-F238E27FC236}">
                <a16:creationId xmlns:a16="http://schemas.microsoft.com/office/drawing/2014/main" id="{72AE0ABB-337F-F9D0-40F7-9C0756DDB678}"/>
              </a:ext>
            </a:extLst>
          </p:cNvPr>
          <p:cNvSpPr txBox="1"/>
          <p:nvPr/>
        </p:nvSpPr>
        <p:spPr>
          <a:xfrm>
            <a:off x="652970" y="3244494"/>
            <a:ext cx="2332657" cy="646331"/>
          </a:xfrm>
          <a:prstGeom prst="rect">
            <a:avLst/>
          </a:prstGeom>
          <a:noFill/>
        </p:spPr>
        <p:txBody>
          <a:bodyPr wrap="square" rtlCol="0">
            <a:spAutoFit/>
          </a:bodyPr>
          <a:lstStyle/>
          <a:p>
            <a:r>
              <a:rPr lang="nl-NL" i="1" dirty="0"/>
              <a:t>Onzakelijke lening</a:t>
            </a:r>
          </a:p>
          <a:p>
            <a:r>
              <a:rPr lang="nl-NL" i="1" dirty="0"/>
              <a:t>€ 200k (WW € nihil)</a:t>
            </a:r>
          </a:p>
        </p:txBody>
      </p:sp>
      <p:sp>
        <p:nvSpPr>
          <p:cNvPr id="12" name="Tekstvak 11">
            <a:extLst>
              <a:ext uri="{FF2B5EF4-FFF2-40B4-BE49-F238E27FC236}">
                <a16:creationId xmlns:a16="http://schemas.microsoft.com/office/drawing/2014/main" id="{25B67835-8706-499E-B7BE-BE40CBC3C1B5}"/>
              </a:ext>
            </a:extLst>
          </p:cNvPr>
          <p:cNvSpPr txBox="1"/>
          <p:nvPr/>
        </p:nvSpPr>
        <p:spPr>
          <a:xfrm>
            <a:off x="5889439" y="3429160"/>
            <a:ext cx="2929563" cy="461665"/>
          </a:xfrm>
          <a:prstGeom prst="rect">
            <a:avLst/>
          </a:prstGeom>
          <a:noFill/>
        </p:spPr>
        <p:txBody>
          <a:bodyPr wrap="square" rtlCol="0">
            <a:spAutoFit/>
          </a:bodyPr>
          <a:lstStyle/>
          <a:p>
            <a:r>
              <a:rPr lang="nl-NL" sz="2400" i="1" dirty="0"/>
              <a:t>Gevolgen DGA/BV?</a:t>
            </a:r>
          </a:p>
        </p:txBody>
      </p:sp>
    </p:spTree>
    <p:extLst>
      <p:ext uri="{BB962C8B-B14F-4D97-AF65-F5344CB8AC3E}">
        <p14:creationId xmlns:p14="http://schemas.microsoft.com/office/powerpoint/2010/main" val="2695413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8921EC-D06E-6157-57CA-85BB7CA4921D}"/>
              </a:ext>
            </a:extLst>
          </p:cNvPr>
          <p:cNvSpPr>
            <a:spLocks noGrp="1"/>
          </p:cNvSpPr>
          <p:nvPr>
            <p:ph type="title"/>
          </p:nvPr>
        </p:nvSpPr>
        <p:spPr/>
        <p:txBody>
          <a:bodyPr/>
          <a:lstStyle/>
          <a:p>
            <a:r>
              <a:rPr lang="nl-NL" dirty="0"/>
              <a:t>Onzakelijke lening en HR 13 januari 2023 </a:t>
            </a:r>
          </a:p>
        </p:txBody>
      </p:sp>
      <p:sp>
        <p:nvSpPr>
          <p:cNvPr id="3" name="Tijdelijke aanduiding voor tekst 2">
            <a:extLst>
              <a:ext uri="{FF2B5EF4-FFF2-40B4-BE49-F238E27FC236}">
                <a16:creationId xmlns:a16="http://schemas.microsoft.com/office/drawing/2014/main" id="{FAD00237-1C35-DA80-51FB-12B546757F8B}"/>
              </a:ext>
            </a:extLst>
          </p:cNvPr>
          <p:cNvSpPr>
            <a:spLocks noGrp="1"/>
          </p:cNvSpPr>
          <p:nvPr>
            <p:ph type="body" sz="quarter" idx="10"/>
          </p:nvPr>
        </p:nvSpPr>
        <p:spPr/>
        <p:txBody>
          <a:bodyPr/>
          <a:lstStyle/>
          <a:p>
            <a:endParaRPr lang="nl-NL" dirty="0"/>
          </a:p>
        </p:txBody>
      </p:sp>
      <p:sp>
        <p:nvSpPr>
          <p:cNvPr id="4" name="Tijdelijke aanduiding voor dianummer 3">
            <a:extLst>
              <a:ext uri="{FF2B5EF4-FFF2-40B4-BE49-F238E27FC236}">
                <a16:creationId xmlns:a16="http://schemas.microsoft.com/office/drawing/2014/main" id="{14185601-73D9-FD51-EDAF-0F3786D2D7BE}"/>
              </a:ext>
            </a:extLst>
          </p:cNvPr>
          <p:cNvSpPr>
            <a:spLocks noGrp="1"/>
          </p:cNvSpPr>
          <p:nvPr>
            <p:ph type="sldNum" sz="quarter" idx="11"/>
          </p:nvPr>
        </p:nvSpPr>
        <p:spPr/>
        <p:txBody>
          <a:bodyPr/>
          <a:lstStyle/>
          <a:p>
            <a:fld id="{8917037F-13F4-43B6-99FF-D710FE0C4777}" type="slidenum">
              <a:rPr lang="en-GB" smtClean="0"/>
              <a:pPr/>
              <a:t>15</a:t>
            </a:fld>
            <a:endParaRPr lang="en-GB" dirty="0"/>
          </a:p>
        </p:txBody>
      </p:sp>
      <p:sp>
        <p:nvSpPr>
          <p:cNvPr id="5" name="Rechthoek 4">
            <a:extLst>
              <a:ext uri="{FF2B5EF4-FFF2-40B4-BE49-F238E27FC236}">
                <a16:creationId xmlns:a16="http://schemas.microsoft.com/office/drawing/2014/main" id="{5E45F40C-87CF-8477-9ED1-9001A51EA2B1}"/>
              </a:ext>
            </a:extLst>
          </p:cNvPr>
          <p:cNvSpPr/>
          <p:nvPr/>
        </p:nvSpPr>
        <p:spPr>
          <a:xfrm>
            <a:off x="1902506" y="2880245"/>
            <a:ext cx="1296144" cy="72008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BV</a:t>
            </a:r>
          </a:p>
        </p:txBody>
      </p:sp>
      <p:sp>
        <p:nvSpPr>
          <p:cNvPr id="6" name="Rechthoek 5">
            <a:extLst>
              <a:ext uri="{FF2B5EF4-FFF2-40B4-BE49-F238E27FC236}">
                <a16:creationId xmlns:a16="http://schemas.microsoft.com/office/drawing/2014/main" id="{0BED7BA6-10A4-AFE7-94C2-CD71C5E7C8A8}"/>
              </a:ext>
            </a:extLst>
          </p:cNvPr>
          <p:cNvSpPr/>
          <p:nvPr/>
        </p:nvSpPr>
        <p:spPr>
          <a:xfrm>
            <a:off x="4716016" y="2880245"/>
            <a:ext cx="1296144" cy="72008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BV</a:t>
            </a:r>
          </a:p>
        </p:txBody>
      </p:sp>
      <p:cxnSp>
        <p:nvCxnSpPr>
          <p:cNvPr id="7" name="Rechte verbindingslijn 6">
            <a:extLst>
              <a:ext uri="{FF2B5EF4-FFF2-40B4-BE49-F238E27FC236}">
                <a16:creationId xmlns:a16="http://schemas.microsoft.com/office/drawing/2014/main" id="{87B222EA-589A-2C60-5584-59C13A66EBC1}"/>
              </a:ext>
            </a:extLst>
          </p:cNvPr>
          <p:cNvCxnSpPr>
            <a:endCxn id="5" idx="0"/>
          </p:cNvCxnSpPr>
          <p:nvPr/>
        </p:nvCxnSpPr>
        <p:spPr>
          <a:xfrm>
            <a:off x="2550578" y="2304181"/>
            <a:ext cx="0"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a:extLst>
              <a:ext uri="{FF2B5EF4-FFF2-40B4-BE49-F238E27FC236}">
                <a16:creationId xmlns:a16="http://schemas.microsoft.com/office/drawing/2014/main" id="{7981FE51-9234-4E88-9E4F-7348B84974E2}"/>
              </a:ext>
            </a:extLst>
          </p:cNvPr>
          <p:cNvCxnSpPr>
            <a:endCxn id="6" idx="0"/>
          </p:cNvCxnSpPr>
          <p:nvPr/>
        </p:nvCxnSpPr>
        <p:spPr>
          <a:xfrm>
            <a:off x="5364088" y="2304181"/>
            <a:ext cx="0"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kstvak 8">
            <a:extLst>
              <a:ext uri="{FF2B5EF4-FFF2-40B4-BE49-F238E27FC236}">
                <a16:creationId xmlns:a16="http://schemas.microsoft.com/office/drawing/2014/main" id="{DEE54BBB-65A3-9CA8-32E7-E6A8C5EBFD9D}"/>
              </a:ext>
            </a:extLst>
          </p:cNvPr>
          <p:cNvSpPr txBox="1"/>
          <p:nvPr/>
        </p:nvSpPr>
        <p:spPr>
          <a:xfrm>
            <a:off x="2512761" y="4192700"/>
            <a:ext cx="3355377" cy="400110"/>
          </a:xfrm>
          <a:prstGeom prst="rect">
            <a:avLst/>
          </a:prstGeom>
          <a:noFill/>
        </p:spPr>
        <p:txBody>
          <a:bodyPr wrap="square" rtlCol="0">
            <a:spAutoFit/>
          </a:bodyPr>
          <a:lstStyle/>
          <a:p>
            <a:r>
              <a:rPr lang="nl-NL" sz="2000" dirty="0"/>
              <a:t>Onzakelijke lening 1 mio</a:t>
            </a:r>
          </a:p>
        </p:txBody>
      </p:sp>
      <p:cxnSp>
        <p:nvCxnSpPr>
          <p:cNvPr id="10" name="Rechte verbindingslijn 9">
            <a:extLst>
              <a:ext uri="{FF2B5EF4-FFF2-40B4-BE49-F238E27FC236}">
                <a16:creationId xmlns:a16="http://schemas.microsoft.com/office/drawing/2014/main" id="{A6C69466-B665-90A6-3BB1-70E810646C00}"/>
              </a:ext>
            </a:extLst>
          </p:cNvPr>
          <p:cNvCxnSpPr/>
          <p:nvPr/>
        </p:nvCxnSpPr>
        <p:spPr>
          <a:xfrm>
            <a:off x="2625269" y="3960365"/>
            <a:ext cx="259480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met pijl 10">
            <a:extLst>
              <a:ext uri="{FF2B5EF4-FFF2-40B4-BE49-F238E27FC236}">
                <a16:creationId xmlns:a16="http://schemas.microsoft.com/office/drawing/2014/main" id="{C1A325B6-3D05-F873-717A-83DB098A0C5B}"/>
              </a:ext>
            </a:extLst>
          </p:cNvPr>
          <p:cNvCxnSpPr/>
          <p:nvPr/>
        </p:nvCxnSpPr>
        <p:spPr>
          <a:xfrm flipV="1">
            <a:off x="5220072" y="3600325"/>
            <a:ext cx="0" cy="35068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9E0E2EBF-FA76-8BBC-93E6-E86A73315AF2}"/>
              </a:ext>
            </a:extLst>
          </p:cNvPr>
          <p:cNvCxnSpPr/>
          <p:nvPr/>
        </p:nvCxnSpPr>
        <p:spPr>
          <a:xfrm>
            <a:off x="2625269" y="3600325"/>
            <a:ext cx="0" cy="3600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kstvak 12">
            <a:extLst>
              <a:ext uri="{FF2B5EF4-FFF2-40B4-BE49-F238E27FC236}">
                <a16:creationId xmlns:a16="http://schemas.microsoft.com/office/drawing/2014/main" id="{8D63C283-23CC-7F21-C2D6-7323CABE7168}"/>
              </a:ext>
            </a:extLst>
          </p:cNvPr>
          <p:cNvSpPr txBox="1"/>
          <p:nvPr/>
        </p:nvSpPr>
        <p:spPr>
          <a:xfrm>
            <a:off x="2012863" y="1787364"/>
            <a:ext cx="1185787" cy="400110"/>
          </a:xfrm>
          <a:prstGeom prst="rect">
            <a:avLst/>
          </a:prstGeom>
          <a:noFill/>
        </p:spPr>
        <p:txBody>
          <a:bodyPr wrap="square" rtlCol="0">
            <a:spAutoFit/>
          </a:bodyPr>
          <a:lstStyle/>
          <a:p>
            <a:r>
              <a:rPr lang="nl-NL" sz="2000" dirty="0"/>
              <a:t>Ouder</a:t>
            </a:r>
          </a:p>
        </p:txBody>
      </p:sp>
      <p:sp>
        <p:nvSpPr>
          <p:cNvPr id="14" name="Tekstvak 13">
            <a:extLst>
              <a:ext uri="{FF2B5EF4-FFF2-40B4-BE49-F238E27FC236}">
                <a16:creationId xmlns:a16="http://schemas.microsoft.com/office/drawing/2014/main" id="{15CAC6BE-38EB-C6A5-F1A7-B6812191E41B}"/>
              </a:ext>
            </a:extLst>
          </p:cNvPr>
          <p:cNvSpPr txBox="1"/>
          <p:nvPr/>
        </p:nvSpPr>
        <p:spPr>
          <a:xfrm>
            <a:off x="5004048" y="1904071"/>
            <a:ext cx="1185787" cy="400110"/>
          </a:xfrm>
          <a:prstGeom prst="rect">
            <a:avLst/>
          </a:prstGeom>
          <a:noFill/>
        </p:spPr>
        <p:txBody>
          <a:bodyPr wrap="square" rtlCol="0">
            <a:spAutoFit/>
          </a:bodyPr>
          <a:lstStyle/>
          <a:p>
            <a:r>
              <a:rPr lang="nl-NL" sz="2000" dirty="0"/>
              <a:t>Kind</a:t>
            </a:r>
          </a:p>
        </p:txBody>
      </p:sp>
      <p:sp>
        <p:nvSpPr>
          <p:cNvPr id="15" name="Tekstvak 14">
            <a:extLst>
              <a:ext uri="{FF2B5EF4-FFF2-40B4-BE49-F238E27FC236}">
                <a16:creationId xmlns:a16="http://schemas.microsoft.com/office/drawing/2014/main" id="{6438BBCE-B3D8-17E4-DED8-E7DB353E2400}"/>
              </a:ext>
            </a:extLst>
          </p:cNvPr>
          <p:cNvSpPr txBox="1"/>
          <p:nvPr/>
        </p:nvSpPr>
        <p:spPr>
          <a:xfrm>
            <a:off x="6271715" y="3240285"/>
            <a:ext cx="2299564" cy="1015663"/>
          </a:xfrm>
          <a:prstGeom prst="rect">
            <a:avLst/>
          </a:prstGeom>
          <a:noFill/>
        </p:spPr>
        <p:txBody>
          <a:bodyPr wrap="square" rtlCol="0">
            <a:spAutoFit/>
          </a:bodyPr>
          <a:lstStyle/>
          <a:p>
            <a:r>
              <a:rPr lang="nl-NL" sz="2000" i="1" dirty="0"/>
              <a:t>Onzakelijke lening is nihil waard. Gevolgen?</a:t>
            </a:r>
          </a:p>
        </p:txBody>
      </p:sp>
    </p:spTree>
    <p:extLst>
      <p:ext uri="{BB962C8B-B14F-4D97-AF65-F5344CB8AC3E}">
        <p14:creationId xmlns:p14="http://schemas.microsoft.com/office/powerpoint/2010/main" val="3614184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D608FA-871E-7FE9-D791-266E03203A92}"/>
              </a:ext>
            </a:extLst>
          </p:cNvPr>
          <p:cNvSpPr>
            <a:spLocks noGrp="1"/>
          </p:cNvSpPr>
          <p:nvPr>
            <p:ph type="title"/>
          </p:nvPr>
        </p:nvSpPr>
        <p:spPr/>
        <p:txBody>
          <a:bodyPr/>
          <a:lstStyle/>
          <a:p>
            <a:r>
              <a:rPr lang="nl-NL" dirty="0">
                <a:solidFill>
                  <a:srgbClr val="4F2D7F"/>
                </a:solidFill>
              </a:rPr>
              <a:t>R-C onbelast wegstrepen?</a:t>
            </a:r>
            <a:endParaRPr lang="nl-NL" dirty="0"/>
          </a:p>
        </p:txBody>
      </p:sp>
      <p:sp>
        <p:nvSpPr>
          <p:cNvPr id="3" name="Tijdelijke aanduiding voor tekst 2">
            <a:extLst>
              <a:ext uri="{FF2B5EF4-FFF2-40B4-BE49-F238E27FC236}">
                <a16:creationId xmlns:a16="http://schemas.microsoft.com/office/drawing/2014/main" id="{2CCB7548-37FA-6874-15F4-8AE9D6A0F91E}"/>
              </a:ext>
            </a:extLst>
          </p:cNvPr>
          <p:cNvSpPr>
            <a:spLocks noGrp="1"/>
          </p:cNvSpPr>
          <p:nvPr>
            <p:ph type="body" sz="quarter" idx="10"/>
          </p:nvPr>
        </p:nvSpPr>
        <p:spPr/>
        <p:txBody>
          <a:bodyPr/>
          <a:lstStyle/>
          <a:p>
            <a:pPr>
              <a:buFont typeface="Arial" panose="020B0604020202020204" pitchFamily="34" charset="0"/>
              <a:buChar char="•"/>
            </a:pPr>
            <a:r>
              <a:rPr lang="nl-NL" sz="2400" dirty="0"/>
              <a:t>Niet kunnen terugbetalen bij opname = dividend</a:t>
            </a:r>
          </a:p>
          <a:p>
            <a:pPr>
              <a:buFont typeface="Arial" panose="020B0604020202020204" pitchFamily="34" charset="0"/>
              <a:buChar char="•"/>
            </a:pPr>
            <a:r>
              <a:rPr lang="nl-NL" sz="2400" dirty="0"/>
              <a:t>Dividend niet aangegeven</a:t>
            </a:r>
          </a:p>
          <a:p>
            <a:pPr>
              <a:buFont typeface="Arial" panose="020B0604020202020204" pitchFamily="34" charset="0"/>
              <a:buChar char="•"/>
            </a:pPr>
            <a:r>
              <a:rPr lang="nl-NL" sz="2400" dirty="0"/>
              <a:t>Op basis van ‘voortschrijdend inzicht’ (‘foutje’) alsnog corrigeren</a:t>
            </a:r>
          </a:p>
          <a:p>
            <a:pPr>
              <a:buFont typeface="Arial" panose="020B0604020202020204" pitchFamily="34" charset="0"/>
              <a:buChar char="•"/>
            </a:pPr>
            <a:r>
              <a:rPr lang="nl-NL" sz="2400" dirty="0"/>
              <a:t>Navorderingstermijn verstreken</a:t>
            </a:r>
          </a:p>
          <a:p>
            <a:pPr marL="457200" lvl="1" indent="0">
              <a:buNone/>
            </a:pPr>
            <a:r>
              <a:rPr lang="nl-NL" sz="2400" dirty="0"/>
              <a:t>	</a:t>
            </a:r>
            <a:r>
              <a:rPr lang="nl-NL" sz="2400" i="1" dirty="0"/>
              <a:t>=&gt; schuld onbelast wegstrepen</a:t>
            </a:r>
          </a:p>
          <a:p>
            <a:endParaRPr lang="nl-NL" dirty="0"/>
          </a:p>
        </p:txBody>
      </p:sp>
      <p:sp>
        <p:nvSpPr>
          <p:cNvPr id="4" name="Tijdelijke aanduiding voor dianummer 3">
            <a:extLst>
              <a:ext uri="{FF2B5EF4-FFF2-40B4-BE49-F238E27FC236}">
                <a16:creationId xmlns:a16="http://schemas.microsoft.com/office/drawing/2014/main" id="{F777CD40-7286-1821-0345-E054C720ED6F}"/>
              </a:ext>
            </a:extLst>
          </p:cNvPr>
          <p:cNvSpPr>
            <a:spLocks noGrp="1"/>
          </p:cNvSpPr>
          <p:nvPr>
            <p:ph type="sldNum" sz="quarter" idx="11"/>
          </p:nvPr>
        </p:nvSpPr>
        <p:spPr/>
        <p:txBody>
          <a:bodyPr/>
          <a:lstStyle/>
          <a:p>
            <a:fld id="{8917037F-13F4-43B6-99FF-D710FE0C4777}" type="slidenum">
              <a:rPr lang="en-GB" smtClean="0"/>
              <a:pPr/>
              <a:t>16</a:t>
            </a:fld>
            <a:endParaRPr lang="en-GB" dirty="0"/>
          </a:p>
        </p:txBody>
      </p:sp>
    </p:spTree>
    <p:extLst>
      <p:ext uri="{BB962C8B-B14F-4D97-AF65-F5344CB8AC3E}">
        <p14:creationId xmlns:p14="http://schemas.microsoft.com/office/powerpoint/2010/main" val="1441117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2FA0FF-2287-4B92-A406-B3D922015988}"/>
              </a:ext>
            </a:extLst>
          </p:cNvPr>
          <p:cNvSpPr>
            <a:spLocks noGrp="1"/>
          </p:cNvSpPr>
          <p:nvPr>
            <p:ph type="title"/>
          </p:nvPr>
        </p:nvSpPr>
        <p:spPr/>
        <p:txBody>
          <a:bodyPr/>
          <a:lstStyle/>
          <a:p>
            <a:r>
              <a:rPr lang="nl-NL" dirty="0"/>
              <a:t>Wetsvoorstel excessief lenen: achtergrond</a:t>
            </a:r>
          </a:p>
        </p:txBody>
      </p:sp>
      <p:sp>
        <p:nvSpPr>
          <p:cNvPr id="3" name="Tijdelijke aanduiding voor tekst 2">
            <a:extLst>
              <a:ext uri="{FF2B5EF4-FFF2-40B4-BE49-F238E27FC236}">
                <a16:creationId xmlns:a16="http://schemas.microsoft.com/office/drawing/2014/main" id="{E7B90485-E3EA-4614-BD28-3F6F6932AC0F}"/>
              </a:ext>
            </a:extLst>
          </p:cNvPr>
          <p:cNvSpPr>
            <a:spLocks noGrp="1"/>
          </p:cNvSpPr>
          <p:nvPr>
            <p:ph type="body" sz="quarter" idx="10"/>
          </p:nvPr>
        </p:nvSpPr>
        <p:spPr/>
        <p:txBody>
          <a:bodyPr/>
          <a:lstStyle/>
          <a:p>
            <a:r>
              <a:rPr lang="nl-NL" sz="2000" dirty="0"/>
              <a:t>Door liquide middelen als lening aan de “eigen” BV te onttrekken i.p.v. als dividend of loon, wordt belastingheffing op dit moment voorkomen (</a:t>
            </a:r>
            <a:r>
              <a:rPr lang="nl-NL" sz="2000" b="1" dirty="0"/>
              <a:t>uitstel</a:t>
            </a:r>
            <a:r>
              <a:rPr lang="nl-NL" sz="2000" dirty="0"/>
              <a:t>) of zelfs definitief (</a:t>
            </a:r>
            <a:r>
              <a:rPr lang="nl-NL" sz="2000" b="1" dirty="0"/>
              <a:t>afstel</a:t>
            </a:r>
            <a:r>
              <a:rPr lang="nl-NL" sz="2000" dirty="0"/>
              <a:t>).</a:t>
            </a:r>
          </a:p>
          <a:p>
            <a:endParaRPr lang="nl-NL" sz="2000" dirty="0"/>
          </a:p>
          <a:p>
            <a:r>
              <a:rPr lang="nl-NL" sz="2000" dirty="0"/>
              <a:t>IB-ondernemer kan niet lenen (</a:t>
            </a:r>
            <a:r>
              <a:rPr lang="nl-NL" sz="2000" b="1" dirty="0"/>
              <a:t>rechtsvormneutraliteit</a:t>
            </a:r>
            <a:r>
              <a:rPr lang="nl-NL" sz="2000" dirty="0"/>
              <a:t>)</a:t>
            </a:r>
          </a:p>
          <a:p>
            <a:endParaRPr lang="nl-NL" sz="2000" dirty="0"/>
          </a:p>
          <a:p>
            <a:r>
              <a:rPr lang="nl-NL" sz="2000" dirty="0"/>
              <a:t>Het kabinet wil deze vorm van </a:t>
            </a:r>
            <a:r>
              <a:rPr lang="nl-NL" sz="2000" b="1" dirty="0"/>
              <a:t>belastingontwijking</a:t>
            </a:r>
            <a:r>
              <a:rPr lang="nl-NL" sz="2000" dirty="0"/>
              <a:t> (!?) als gevolg van het langdurig uitstellen (of afstellen) van belastingheffing in excessieve gevallen tegengaan.</a:t>
            </a:r>
          </a:p>
          <a:p>
            <a:endParaRPr lang="nl-NL" sz="1800" dirty="0"/>
          </a:p>
          <a:p>
            <a:pPr marL="0" indent="0">
              <a:buNone/>
            </a:pPr>
            <a:endParaRPr lang="nl-NL" dirty="0"/>
          </a:p>
          <a:p>
            <a:endParaRPr lang="nl-NL" dirty="0"/>
          </a:p>
          <a:p>
            <a:endParaRPr lang="nl-NL" dirty="0"/>
          </a:p>
        </p:txBody>
      </p:sp>
      <p:sp>
        <p:nvSpPr>
          <p:cNvPr id="4" name="Tijdelijke aanduiding voor dianummer 3">
            <a:extLst>
              <a:ext uri="{FF2B5EF4-FFF2-40B4-BE49-F238E27FC236}">
                <a16:creationId xmlns:a16="http://schemas.microsoft.com/office/drawing/2014/main" id="{39B43DF1-6A5A-49E0-B64E-DD45F996E1BD}"/>
              </a:ext>
            </a:extLst>
          </p:cNvPr>
          <p:cNvSpPr>
            <a:spLocks noGrp="1"/>
          </p:cNvSpPr>
          <p:nvPr>
            <p:ph type="sldNum" sz="quarter" idx="11"/>
          </p:nvPr>
        </p:nvSpPr>
        <p:spPr/>
        <p:txBody>
          <a:bodyPr/>
          <a:lstStyle/>
          <a:p>
            <a:fld id="{8917037F-13F4-43B6-99FF-D710FE0C4777}" type="slidenum">
              <a:rPr lang="en-GB" smtClean="0"/>
              <a:pPr/>
              <a:t>17</a:t>
            </a:fld>
            <a:endParaRPr lang="en-GB" dirty="0"/>
          </a:p>
        </p:txBody>
      </p:sp>
    </p:spTree>
    <p:extLst>
      <p:ext uri="{BB962C8B-B14F-4D97-AF65-F5344CB8AC3E}">
        <p14:creationId xmlns:p14="http://schemas.microsoft.com/office/powerpoint/2010/main" val="330875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B7CECA-29E5-4D2A-857F-C0539B120715}"/>
              </a:ext>
            </a:extLst>
          </p:cNvPr>
          <p:cNvSpPr>
            <a:spLocks noGrp="1"/>
          </p:cNvSpPr>
          <p:nvPr>
            <p:ph type="title"/>
          </p:nvPr>
        </p:nvSpPr>
        <p:spPr/>
        <p:txBody>
          <a:bodyPr>
            <a:normAutofit/>
          </a:bodyPr>
          <a:lstStyle/>
          <a:p>
            <a:r>
              <a:rPr lang="nl-NL" dirty="0">
                <a:solidFill>
                  <a:srgbClr val="4F2D7F"/>
                </a:solidFill>
              </a:rPr>
              <a:t>Excessief lenen bij eigen vennootschap</a:t>
            </a:r>
            <a:endParaRPr lang="nl-NL" dirty="0"/>
          </a:p>
        </p:txBody>
      </p:sp>
      <p:sp>
        <p:nvSpPr>
          <p:cNvPr id="4" name="Tijdelijke aanduiding voor dianummer 3">
            <a:extLst>
              <a:ext uri="{FF2B5EF4-FFF2-40B4-BE49-F238E27FC236}">
                <a16:creationId xmlns:a16="http://schemas.microsoft.com/office/drawing/2014/main" id="{FC97CC57-8B45-49C5-842A-DD84D65B80EC}"/>
              </a:ext>
            </a:extLst>
          </p:cNvPr>
          <p:cNvSpPr>
            <a:spLocks noGrp="1"/>
          </p:cNvSpPr>
          <p:nvPr>
            <p:ph type="sldNum" sz="quarter" idx="11"/>
          </p:nvPr>
        </p:nvSpPr>
        <p:spPr/>
        <p:txBody>
          <a:bodyPr/>
          <a:lstStyle/>
          <a:p>
            <a:fld id="{8917037F-13F4-43B6-99FF-D710FE0C4777}" type="slidenum">
              <a:rPr lang="en-GB" smtClean="0"/>
              <a:pPr/>
              <a:t>18</a:t>
            </a:fld>
            <a:endParaRPr lang="en-GB" dirty="0"/>
          </a:p>
        </p:txBody>
      </p:sp>
      <p:sp>
        <p:nvSpPr>
          <p:cNvPr id="7" name="Tijdelijke aanduiding voor inhoud 2">
            <a:extLst>
              <a:ext uri="{FF2B5EF4-FFF2-40B4-BE49-F238E27FC236}">
                <a16:creationId xmlns:a16="http://schemas.microsoft.com/office/drawing/2014/main" id="{094E5428-A29D-4B62-B221-013A15E381A6}"/>
              </a:ext>
            </a:extLst>
          </p:cNvPr>
          <p:cNvSpPr>
            <a:spLocks noGrp="1"/>
          </p:cNvSpPr>
          <p:nvPr/>
        </p:nvSpPr>
        <p:spPr bwMode="auto">
          <a:xfrm>
            <a:off x="360362" y="1733065"/>
            <a:ext cx="8423275" cy="419737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600200" indent="-228600" algn="l" rtl="0" eaLnBrk="1" fontAlgn="base" hangingPunct="1">
              <a:spcBef>
                <a:spcPct val="20000"/>
              </a:spcBef>
              <a:spcAft>
                <a:spcPct val="0"/>
              </a:spcAft>
              <a:buChar char="–"/>
              <a:defRPr sz="2800">
                <a:solidFill>
                  <a:schemeClr val="tx1"/>
                </a:solidFill>
                <a:latin typeface="+mn-lt"/>
              </a:defRPr>
            </a:lvl4pPr>
            <a:lvl5pPr marL="2057400" indent="-228600" algn="l" rtl="0" eaLnBrk="1" fontAlgn="base" hangingPunct="1">
              <a:spcBef>
                <a:spcPct val="20000"/>
              </a:spcBef>
              <a:spcAft>
                <a:spcPct val="0"/>
              </a:spcAft>
              <a:buChar char="»"/>
              <a:defRPr sz="2800">
                <a:solidFill>
                  <a:schemeClr val="tx1"/>
                </a:solidFill>
                <a:latin typeface="+mn-lt"/>
              </a:defRPr>
            </a:lvl5pPr>
            <a:lvl6pPr marL="2514600" indent="-228600" algn="l" rtl="0" eaLnBrk="1" fontAlgn="base" hangingPunct="1">
              <a:spcBef>
                <a:spcPct val="20000"/>
              </a:spcBef>
              <a:spcAft>
                <a:spcPct val="0"/>
              </a:spcAft>
              <a:buChar char="»"/>
              <a:defRPr sz="2800">
                <a:solidFill>
                  <a:schemeClr val="tx1"/>
                </a:solidFill>
                <a:latin typeface="+mn-lt"/>
              </a:defRPr>
            </a:lvl6pPr>
            <a:lvl7pPr marL="2971800" indent="-228600" algn="l" rtl="0" eaLnBrk="1" fontAlgn="base" hangingPunct="1">
              <a:spcBef>
                <a:spcPct val="20000"/>
              </a:spcBef>
              <a:spcAft>
                <a:spcPct val="0"/>
              </a:spcAft>
              <a:buChar char="»"/>
              <a:defRPr sz="2800">
                <a:solidFill>
                  <a:schemeClr val="tx1"/>
                </a:solidFill>
                <a:latin typeface="+mn-lt"/>
              </a:defRPr>
            </a:lvl7pPr>
            <a:lvl8pPr marL="3429000" indent="-228600" algn="l" rtl="0" eaLnBrk="1" fontAlgn="base" hangingPunct="1">
              <a:spcBef>
                <a:spcPct val="20000"/>
              </a:spcBef>
              <a:spcAft>
                <a:spcPct val="0"/>
              </a:spcAft>
              <a:buChar char="»"/>
              <a:defRPr sz="2800">
                <a:solidFill>
                  <a:schemeClr val="tx1"/>
                </a:solidFill>
                <a:latin typeface="+mn-lt"/>
              </a:defRPr>
            </a:lvl8pPr>
            <a:lvl9pPr marL="3886200" indent="-228600" algn="l" rtl="0" eaLnBrk="1" fontAlgn="base" hangingPunct="1">
              <a:spcBef>
                <a:spcPct val="20000"/>
              </a:spcBef>
              <a:spcAft>
                <a:spcPct val="0"/>
              </a:spcAft>
              <a:buChar char="»"/>
              <a:defRPr sz="2800">
                <a:solidFill>
                  <a:schemeClr val="tx1"/>
                </a:solidFill>
                <a:latin typeface="+mn-lt"/>
              </a:defRPr>
            </a:lvl9pPr>
          </a:lstStyle>
          <a:p>
            <a:endParaRPr lang="nl-NL" sz="2400" dirty="0"/>
          </a:p>
          <a:p>
            <a:r>
              <a:rPr lang="nl-NL" sz="2400" dirty="0"/>
              <a:t>Datum inwerkingtreding 1 januari 2023 </a:t>
            </a:r>
          </a:p>
          <a:p>
            <a:r>
              <a:rPr lang="nl-NL" sz="2400" dirty="0"/>
              <a:t>Eerste peildatum 31 december 2023</a:t>
            </a:r>
          </a:p>
          <a:p>
            <a:r>
              <a:rPr lang="nl-NL" sz="2400" dirty="0"/>
              <a:t>Geen overgangsrecht behoudens EW-lening</a:t>
            </a:r>
          </a:p>
          <a:p>
            <a:r>
              <a:rPr lang="nl-NL" sz="2400" dirty="0"/>
              <a:t>Materieel terugwerkende kracht!</a:t>
            </a:r>
          </a:p>
          <a:p>
            <a:endParaRPr lang="nl-NL" sz="2400" i="1" dirty="0"/>
          </a:p>
          <a:p>
            <a:endParaRPr lang="nl-NL" sz="2400" dirty="0"/>
          </a:p>
          <a:p>
            <a:endParaRPr lang="nl-NL" sz="2400" dirty="0"/>
          </a:p>
        </p:txBody>
      </p:sp>
    </p:spTree>
    <p:extLst>
      <p:ext uri="{BB962C8B-B14F-4D97-AF65-F5344CB8AC3E}">
        <p14:creationId xmlns:p14="http://schemas.microsoft.com/office/powerpoint/2010/main" val="3468894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D85A6-25F2-49BF-B13C-30DD40DE354E}"/>
              </a:ext>
            </a:extLst>
          </p:cNvPr>
          <p:cNvSpPr>
            <a:spLocks noGrp="1"/>
          </p:cNvSpPr>
          <p:nvPr>
            <p:ph type="title"/>
          </p:nvPr>
        </p:nvSpPr>
        <p:spPr/>
        <p:txBody>
          <a:bodyPr/>
          <a:lstStyle/>
          <a:p>
            <a:r>
              <a:rPr lang="nl-NL" dirty="0"/>
              <a:t>AB-vennootschap</a:t>
            </a:r>
          </a:p>
        </p:txBody>
      </p:sp>
      <p:sp>
        <p:nvSpPr>
          <p:cNvPr id="3" name="Tijdelijke aanduiding voor tekst 2">
            <a:extLst>
              <a:ext uri="{FF2B5EF4-FFF2-40B4-BE49-F238E27FC236}">
                <a16:creationId xmlns:a16="http://schemas.microsoft.com/office/drawing/2014/main" id="{0D8B52AC-0418-4A11-8919-159CB17611A7}"/>
              </a:ext>
            </a:extLst>
          </p:cNvPr>
          <p:cNvSpPr>
            <a:spLocks noGrp="1"/>
          </p:cNvSpPr>
          <p:nvPr>
            <p:ph type="body" sz="quarter" idx="10"/>
          </p:nvPr>
        </p:nvSpPr>
        <p:spPr>
          <a:xfrm>
            <a:off x="469370" y="1463083"/>
            <a:ext cx="8206318" cy="3228976"/>
          </a:xfrm>
        </p:spPr>
        <p:txBody>
          <a:bodyPr/>
          <a:lstStyle/>
          <a:p>
            <a:r>
              <a:rPr lang="nl-NL" dirty="0"/>
              <a:t>Aanmerkelijk belang</a:t>
            </a:r>
          </a:p>
          <a:p>
            <a:pPr lvl="2"/>
            <a:r>
              <a:rPr lang="nl-NL" sz="1800" dirty="0"/>
              <a:t>Regulier</a:t>
            </a:r>
          </a:p>
          <a:p>
            <a:pPr lvl="2"/>
            <a:r>
              <a:rPr lang="nl-NL" sz="1800" dirty="0"/>
              <a:t>Soort</a:t>
            </a:r>
          </a:p>
          <a:p>
            <a:pPr lvl="2"/>
            <a:r>
              <a:rPr lang="nl-NL" sz="1800" dirty="0"/>
              <a:t>Meetrek</a:t>
            </a:r>
          </a:p>
          <a:p>
            <a:pPr lvl="2"/>
            <a:r>
              <a:rPr lang="nl-NL" sz="1800" dirty="0"/>
              <a:t>Fictief</a:t>
            </a:r>
          </a:p>
          <a:p>
            <a:r>
              <a:rPr lang="nl-NL" dirty="0"/>
              <a:t>Niet relevant of leningen door één dan wel meerdere vennootschappen zijn verstrekt</a:t>
            </a:r>
          </a:p>
          <a:p>
            <a:r>
              <a:rPr lang="nl-NL" dirty="0"/>
              <a:t>Eigen AB gaat voor </a:t>
            </a:r>
            <a:r>
              <a:rPr lang="nl-NL" i="1" dirty="0"/>
              <a:t>verbondenheid!</a:t>
            </a:r>
          </a:p>
          <a:p>
            <a:endParaRPr lang="nl-NL" sz="1800" dirty="0"/>
          </a:p>
          <a:p>
            <a:endParaRPr lang="nl-NL" dirty="0"/>
          </a:p>
        </p:txBody>
      </p:sp>
      <p:sp>
        <p:nvSpPr>
          <p:cNvPr id="4" name="Tijdelijke aanduiding voor dianummer 3">
            <a:extLst>
              <a:ext uri="{FF2B5EF4-FFF2-40B4-BE49-F238E27FC236}">
                <a16:creationId xmlns:a16="http://schemas.microsoft.com/office/drawing/2014/main" id="{E7DCD7C6-99AB-418F-8EE0-D911E72A9F5A}"/>
              </a:ext>
            </a:extLst>
          </p:cNvPr>
          <p:cNvSpPr>
            <a:spLocks noGrp="1"/>
          </p:cNvSpPr>
          <p:nvPr>
            <p:ph type="sldNum" sz="quarter" idx="11"/>
          </p:nvPr>
        </p:nvSpPr>
        <p:spPr/>
        <p:txBody>
          <a:bodyPr/>
          <a:lstStyle/>
          <a:p>
            <a:fld id="{8917037F-13F4-43B6-99FF-D710FE0C4777}" type="slidenum">
              <a:rPr lang="en-GB" smtClean="0"/>
              <a:pPr/>
              <a:t>19</a:t>
            </a:fld>
            <a:endParaRPr lang="en-GB" dirty="0"/>
          </a:p>
        </p:txBody>
      </p:sp>
    </p:spTree>
    <p:extLst>
      <p:ext uri="{BB962C8B-B14F-4D97-AF65-F5344CB8AC3E}">
        <p14:creationId xmlns:p14="http://schemas.microsoft.com/office/powerpoint/2010/main" val="2806021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B76C01-D6C3-40B7-4084-55CC462B6E88}"/>
              </a:ext>
            </a:extLst>
          </p:cNvPr>
          <p:cNvSpPr>
            <a:spLocks noGrp="1"/>
          </p:cNvSpPr>
          <p:nvPr>
            <p:ph type="title"/>
          </p:nvPr>
        </p:nvSpPr>
        <p:spPr/>
        <p:txBody>
          <a:bodyPr/>
          <a:lstStyle/>
          <a:p>
            <a:r>
              <a:rPr lang="nl-NL" dirty="0"/>
              <a:t>Onderwerpen</a:t>
            </a:r>
          </a:p>
        </p:txBody>
      </p:sp>
      <p:sp>
        <p:nvSpPr>
          <p:cNvPr id="3" name="Tijdelijke aanduiding voor tekst 2">
            <a:extLst>
              <a:ext uri="{FF2B5EF4-FFF2-40B4-BE49-F238E27FC236}">
                <a16:creationId xmlns:a16="http://schemas.microsoft.com/office/drawing/2014/main" id="{26A50231-E58E-4592-6FFF-7621EBFC3604}"/>
              </a:ext>
            </a:extLst>
          </p:cNvPr>
          <p:cNvSpPr>
            <a:spLocks noGrp="1"/>
          </p:cNvSpPr>
          <p:nvPr>
            <p:ph type="body" sz="quarter" idx="10"/>
          </p:nvPr>
        </p:nvSpPr>
        <p:spPr/>
        <p:txBody>
          <a:bodyPr/>
          <a:lstStyle/>
          <a:p>
            <a:endParaRPr lang="nl-NL" dirty="0"/>
          </a:p>
          <a:p>
            <a:endParaRPr lang="nl-NL" dirty="0"/>
          </a:p>
          <a:p>
            <a:r>
              <a:rPr lang="nl-NL" dirty="0"/>
              <a:t>Lenen van BV: algemeen/rechtspraak</a:t>
            </a:r>
          </a:p>
          <a:p>
            <a:r>
              <a:rPr lang="nl-NL" dirty="0"/>
              <a:t>Wet excessief lenen bij eigen vennootschap</a:t>
            </a:r>
          </a:p>
        </p:txBody>
      </p:sp>
      <p:sp>
        <p:nvSpPr>
          <p:cNvPr id="4" name="Tijdelijke aanduiding voor dianummer 3">
            <a:extLst>
              <a:ext uri="{FF2B5EF4-FFF2-40B4-BE49-F238E27FC236}">
                <a16:creationId xmlns:a16="http://schemas.microsoft.com/office/drawing/2014/main" id="{B3B53FBF-D6BC-B55C-F371-3C66A06E82CF}"/>
              </a:ext>
            </a:extLst>
          </p:cNvPr>
          <p:cNvSpPr>
            <a:spLocks noGrp="1"/>
          </p:cNvSpPr>
          <p:nvPr>
            <p:ph type="sldNum" sz="quarter" idx="11"/>
          </p:nvPr>
        </p:nvSpPr>
        <p:spPr/>
        <p:txBody>
          <a:bodyPr/>
          <a:lstStyle/>
          <a:p>
            <a:fld id="{8917037F-13F4-43B6-99FF-D710FE0C4777}" type="slidenum">
              <a:rPr lang="en-GB" smtClean="0"/>
              <a:pPr/>
              <a:t>2</a:t>
            </a:fld>
            <a:endParaRPr lang="en-GB" dirty="0"/>
          </a:p>
        </p:txBody>
      </p:sp>
    </p:spTree>
    <p:extLst>
      <p:ext uri="{BB962C8B-B14F-4D97-AF65-F5344CB8AC3E}">
        <p14:creationId xmlns:p14="http://schemas.microsoft.com/office/powerpoint/2010/main" val="2561135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05E36F-7921-4C63-BB12-BC1236BCE861}"/>
              </a:ext>
            </a:extLst>
          </p:cNvPr>
          <p:cNvSpPr>
            <a:spLocks noGrp="1"/>
          </p:cNvSpPr>
          <p:nvPr>
            <p:ph type="title"/>
          </p:nvPr>
        </p:nvSpPr>
        <p:spPr/>
        <p:txBody>
          <a:bodyPr/>
          <a:lstStyle/>
          <a:p>
            <a:r>
              <a:rPr lang="nl-NL" dirty="0"/>
              <a:t>Maximum € 700.000</a:t>
            </a:r>
          </a:p>
        </p:txBody>
      </p:sp>
      <p:sp>
        <p:nvSpPr>
          <p:cNvPr id="3" name="Tijdelijke aanduiding voor tekst 2">
            <a:extLst>
              <a:ext uri="{FF2B5EF4-FFF2-40B4-BE49-F238E27FC236}">
                <a16:creationId xmlns:a16="http://schemas.microsoft.com/office/drawing/2014/main" id="{02700D6A-8699-444C-ACB7-5FC5A4DE908C}"/>
              </a:ext>
            </a:extLst>
          </p:cNvPr>
          <p:cNvSpPr>
            <a:spLocks noGrp="1"/>
          </p:cNvSpPr>
          <p:nvPr>
            <p:ph type="body" sz="quarter" idx="10"/>
          </p:nvPr>
        </p:nvSpPr>
        <p:spPr/>
        <p:txBody>
          <a:bodyPr/>
          <a:lstStyle/>
          <a:p>
            <a:endParaRPr lang="nl-NL" dirty="0"/>
          </a:p>
          <a:p>
            <a:r>
              <a:rPr lang="nl-NL" dirty="0"/>
              <a:t>Fiscaal partners gezamenlijk € 700.000</a:t>
            </a:r>
          </a:p>
          <a:p>
            <a:r>
              <a:rPr lang="nl-NL" dirty="0"/>
              <a:t>Schulden aan alle ab-vennootschappen tezamen</a:t>
            </a:r>
          </a:p>
          <a:p>
            <a:r>
              <a:rPr lang="nl-NL" dirty="0"/>
              <a:t>Geen step up: </a:t>
            </a:r>
          </a:p>
          <a:p>
            <a:pPr lvl="2"/>
            <a:r>
              <a:rPr lang="nl-NL" dirty="0"/>
              <a:t>ontstaan AB</a:t>
            </a:r>
          </a:p>
          <a:p>
            <a:pPr lvl="2"/>
            <a:r>
              <a:rPr lang="nl-NL" dirty="0"/>
              <a:t>aangaan partnerschap</a:t>
            </a:r>
          </a:p>
          <a:p>
            <a:endParaRPr lang="nl-NL" dirty="0"/>
          </a:p>
        </p:txBody>
      </p:sp>
      <p:sp>
        <p:nvSpPr>
          <p:cNvPr id="4" name="Tijdelijke aanduiding voor dianummer 3">
            <a:extLst>
              <a:ext uri="{FF2B5EF4-FFF2-40B4-BE49-F238E27FC236}">
                <a16:creationId xmlns:a16="http://schemas.microsoft.com/office/drawing/2014/main" id="{9EEF7941-9666-45BF-9F9C-43E948295A7B}"/>
              </a:ext>
            </a:extLst>
          </p:cNvPr>
          <p:cNvSpPr>
            <a:spLocks noGrp="1"/>
          </p:cNvSpPr>
          <p:nvPr>
            <p:ph type="sldNum" sz="quarter" idx="11"/>
          </p:nvPr>
        </p:nvSpPr>
        <p:spPr/>
        <p:txBody>
          <a:bodyPr/>
          <a:lstStyle/>
          <a:p>
            <a:fld id="{8917037F-13F4-43B6-99FF-D710FE0C4777}" type="slidenum">
              <a:rPr lang="en-GB" smtClean="0"/>
              <a:pPr/>
              <a:t>20</a:t>
            </a:fld>
            <a:endParaRPr lang="en-GB" dirty="0"/>
          </a:p>
        </p:txBody>
      </p:sp>
    </p:spTree>
    <p:extLst>
      <p:ext uri="{BB962C8B-B14F-4D97-AF65-F5344CB8AC3E}">
        <p14:creationId xmlns:p14="http://schemas.microsoft.com/office/powerpoint/2010/main" val="1516724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72BA8-E748-46AA-8F0E-0D73470E8716}"/>
              </a:ext>
            </a:extLst>
          </p:cNvPr>
          <p:cNvSpPr>
            <a:spLocks noGrp="1"/>
          </p:cNvSpPr>
          <p:nvPr>
            <p:ph type="title"/>
          </p:nvPr>
        </p:nvSpPr>
        <p:spPr/>
        <p:txBody>
          <a:bodyPr/>
          <a:lstStyle/>
          <a:p>
            <a:r>
              <a:rPr lang="nl-NL" dirty="0">
                <a:solidFill>
                  <a:srgbClr val="4F2D7F"/>
                </a:solidFill>
              </a:rPr>
              <a:t>Verkrijgen ab</a:t>
            </a:r>
            <a:endParaRPr lang="nl-NL" dirty="0"/>
          </a:p>
        </p:txBody>
      </p:sp>
      <p:sp>
        <p:nvSpPr>
          <p:cNvPr id="3" name="Tijdelijke aanduiding voor tekst 2">
            <a:extLst>
              <a:ext uri="{FF2B5EF4-FFF2-40B4-BE49-F238E27FC236}">
                <a16:creationId xmlns:a16="http://schemas.microsoft.com/office/drawing/2014/main" id="{F8132198-EB6A-4E20-B3A1-E0AE0FBF5839}"/>
              </a:ext>
            </a:extLst>
          </p:cNvPr>
          <p:cNvSpPr>
            <a:spLocks noGrp="1"/>
          </p:cNvSpPr>
          <p:nvPr>
            <p:ph type="body" sz="quarter" idx="10"/>
          </p:nvPr>
        </p:nvSpPr>
        <p:spPr/>
        <p:txBody>
          <a:bodyPr/>
          <a:lstStyle/>
          <a:p>
            <a:endParaRPr lang="nl-NL" dirty="0"/>
          </a:p>
        </p:txBody>
      </p:sp>
      <p:sp>
        <p:nvSpPr>
          <p:cNvPr id="4" name="Tijdelijke aanduiding voor dianummer 3">
            <a:extLst>
              <a:ext uri="{FF2B5EF4-FFF2-40B4-BE49-F238E27FC236}">
                <a16:creationId xmlns:a16="http://schemas.microsoft.com/office/drawing/2014/main" id="{50018488-67C6-45F4-B143-F200CF483226}"/>
              </a:ext>
            </a:extLst>
          </p:cNvPr>
          <p:cNvSpPr>
            <a:spLocks noGrp="1"/>
          </p:cNvSpPr>
          <p:nvPr>
            <p:ph type="sldNum" sz="quarter" idx="11"/>
          </p:nvPr>
        </p:nvSpPr>
        <p:spPr/>
        <p:txBody>
          <a:bodyPr/>
          <a:lstStyle/>
          <a:p>
            <a:fld id="{8917037F-13F4-43B6-99FF-D710FE0C4777}" type="slidenum">
              <a:rPr lang="en-GB" smtClean="0"/>
              <a:pPr/>
              <a:t>21</a:t>
            </a:fld>
            <a:endParaRPr lang="en-GB" dirty="0"/>
          </a:p>
        </p:txBody>
      </p:sp>
      <p:sp>
        <p:nvSpPr>
          <p:cNvPr id="5" name="Rechthoek 4">
            <a:extLst>
              <a:ext uri="{FF2B5EF4-FFF2-40B4-BE49-F238E27FC236}">
                <a16:creationId xmlns:a16="http://schemas.microsoft.com/office/drawing/2014/main" id="{56A1372B-88DD-8020-0C02-1B45015A6CEA}"/>
              </a:ext>
            </a:extLst>
          </p:cNvPr>
          <p:cNvSpPr/>
          <p:nvPr/>
        </p:nvSpPr>
        <p:spPr>
          <a:xfrm>
            <a:off x="2656573" y="3301465"/>
            <a:ext cx="2036686" cy="1003666"/>
          </a:xfrm>
          <a:prstGeom prst="rect">
            <a:avLst/>
          </a:prstGeom>
          <a:solidFill>
            <a:srgbClr val="00A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6" name="Tekstvak 5">
            <a:extLst>
              <a:ext uri="{FF2B5EF4-FFF2-40B4-BE49-F238E27FC236}">
                <a16:creationId xmlns:a16="http://schemas.microsoft.com/office/drawing/2014/main" id="{3A40EBE2-B4F3-A38C-117D-BCB3F2C79622}"/>
              </a:ext>
            </a:extLst>
          </p:cNvPr>
          <p:cNvSpPr txBox="1"/>
          <p:nvPr/>
        </p:nvSpPr>
        <p:spPr>
          <a:xfrm>
            <a:off x="3397718" y="1969607"/>
            <a:ext cx="1010652" cy="369332"/>
          </a:xfrm>
          <a:prstGeom prst="rect">
            <a:avLst/>
          </a:prstGeom>
          <a:noFill/>
        </p:spPr>
        <p:txBody>
          <a:bodyPr wrap="square" rtlCol="0">
            <a:spAutoFit/>
          </a:bodyPr>
          <a:lstStyle/>
          <a:p>
            <a:r>
              <a:rPr lang="nl-NL" dirty="0"/>
              <a:t>DGA</a:t>
            </a:r>
          </a:p>
        </p:txBody>
      </p:sp>
      <p:cxnSp>
        <p:nvCxnSpPr>
          <p:cNvPr id="7" name="Rechte verbindingslijn 6">
            <a:extLst>
              <a:ext uri="{FF2B5EF4-FFF2-40B4-BE49-F238E27FC236}">
                <a16:creationId xmlns:a16="http://schemas.microsoft.com/office/drawing/2014/main" id="{51EB5EAA-C18D-3A62-71C2-99CA0A209FD3}"/>
              </a:ext>
            </a:extLst>
          </p:cNvPr>
          <p:cNvCxnSpPr>
            <a:stCxn id="5" idx="0"/>
          </p:cNvCxnSpPr>
          <p:nvPr/>
        </p:nvCxnSpPr>
        <p:spPr>
          <a:xfrm flipV="1">
            <a:off x="3674916" y="2338939"/>
            <a:ext cx="0" cy="9625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ekstvak 7">
            <a:extLst>
              <a:ext uri="{FF2B5EF4-FFF2-40B4-BE49-F238E27FC236}">
                <a16:creationId xmlns:a16="http://schemas.microsoft.com/office/drawing/2014/main" id="{43B9F8B5-8AB3-DC6A-FBD3-99F6A20F5CAB}"/>
              </a:ext>
            </a:extLst>
          </p:cNvPr>
          <p:cNvSpPr txBox="1"/>
          <p:nvPr/>
        </p:nvSpPr>
        <p:spPr>
          <a:xfrm>
            <a:off x="1381507" y="1917055"/>
            <a:ext cx="640318" cy="369332"/>
          </a:xfrm>
          <a:prstGeom prst="rect">
            <a:avLst/>
          </a:prstGeom>
          <a:noFill/>
        </p:spPr>
        <p:txBody>
          <a:bodyPr wrap="square" rtlCol="0">
            <a:spAutoFit/>
          </a:bodyPr>
          <a:lstStyle/>
          <a:p>
            <a:r>
              <a:rPr lang="nl-NL" dirty="0"/>
              <a:t>X</a:t>
            </a:r>
          </a:p>
        </p:txBody>
      </p:sp>
      <p:cxnSp>
        <p:nvCxnSpPr>
          <p:cNvPr id="9" name="Rechte verbindingslijn met pijl 8">
            <a:extLst>
              <a:ext uri="{FF2B5EF4-FFF2-40B4-BE49-F238E27FC236}">
                <a16:creationId xmlns:a16="http://schemas.microsoft.com/office/drawing/2014/main" id="{1FC894DF-5339-8850-BCFC-7C8D65E1901B}"/>
              </a:ext>
            </a:extLst>
          </p:cNvPr>
          <p:cNvCxnSpPr>
            <a:cxnSpLocks/>
          </p:cNvCxnSpPr>
          <p:nvPr/>
        </p:nvCxnSpPr>
        <p:spPr>
          <a:xfrm flipH="1" flipV="1">
            <a:off x="1701666" y="2286387"/>
            <a:ext cx="1721036" cy="1012106"/>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0" name="Tekstvak 9">
            <a:extLst>
              <a:ext uri="{FF2B5EF4-FFF2-40B4-BE49-F238E27FC236}">
                <a16:creationId xmlns:a16="http://schemas.microsoft.com/office/drawing/2014/main" id="{86E4CCE2-A486-F9DC-9A72-F8A29B65C81E}"/>
              </a:ext>
            </a:extLst>
          </p:cNvPr>
          <p:cNvSpPr txBox="1"/>
          <p:nvPr/>
        </p:nvSpPr>
        <p:spPr>
          <a:xfrm>
            <a:off x="754912" y="2652162"/>
            <a:ext cx="946754" cy="646331"/>
          </a:xfrm>
          <a:prstGeom prst="rect">
            <a:avLst/>
          </a:prstGeom>
          <a:noFill/>
        </p:spPr>
        <p:txBody>
          <a:bodyPr wrap="square" rtlCol="0">
            <a:spAutoFit/>
          </a:bodyPr>
          <a:lstStyle/>
          <a:p>
            <a:r>
              <a:rPr lang="nl-NL" dirty="0"/>
              <a:t>Lening 900K</a:t>
            </a:r>
          </a:p>
        </p:txBody>
      </p:sp>
      <p:sp>
        <p:nvSpPr>
          <p:cNvPr id="11" name="Tekstvak 10">
            <a:extLst>
              <a:ext uri="{FF2B5EF4-FFF2-40B4-BE49-F238E27FC236}">
                <a16:creationId xmlns:a16="http://schemas.microsoft.com/office/drawing/2014/main" id="{1F5E20AE-0373-08D3-7625-82AB5467812C}"/>
              </a:ext>
            </a:extLst>
          </p:cNvPr>
          <p:cNvSpPr txBox="1"/>
          <p:nvPr/>
        </p:nvSpPr>
        <p:spPr>
          <a:xfrm>
            <a:off x="4958722" y="3618632"/>
            <a:ext cx="2399008" cy="369332"/>
          </a:xfrm>
          <a:prstGeom prst="rect">
            <a:avLst/>
          </a:prstGeom>
          <a:noFill/>
        </p:spPr>
        <p:txBody>
          <a:bodyPr wrap="square" rtlCol="0">
            <a:spAutoFit/>
          </a:bodyPr>
          <a:lstStyle/>
          <a:p>
            <a:r>
              <a:rPr lang="nl-NL" i="1" dirty="0"/>
              <a:t>X krijgt 5% aandelen</a:t>
            </a:r>
          </a:p>
        </p:txBody>
      </p:sp>
    </p:spTree>
    <p:extLst>
      <p:ext uri="{BB962C8B-B14F-4D97-AF65-F5344CB8AC3E}">
        <p14:creationId xmlns:p14="http://schemas.microsoft.com/office/powerpoint/2010/main" val="227357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50D99C-1B47-4360-A5E4-59171A6D3DD8}"/>
              </a:ext>
            </a:extLst>
          </p:cNvPr>
          <p:cNvSpPr>
            <a:spLocks noGrp="1"/>
          </p:cNvSpPr>
          <p:nvPr>
            <p:ph type="title"/>
          </p:nvPr>
        </p:nvSpPr>
        <p:spPr/>
        <p:txBody>
          <a:bodyPr/>
          <a:lstStyle/>
          <a:p>
            <a:r>
              <a:rPr lang="nl-NL" dirty="0"/>
              <a:t>Verkrijgen meetrek-ab</a:t>
            </a:r>
          </a:p>
        </p:txBody>
      </p:sp>
      <p:sp>
        <p:nvSpPr>
          <p:cNvPr id="3" name="Tijdelijke aanduiding voor tekst 2">
            <a:extLst>
              <a:ext uri="{FF2B5EF4-FFF2-40B4-BE49-F238E27FC236}">
                <a16:creationId xmlns:a16="http://schemas.microsoft.com/office/drawing/2014/main" id="{5208C6C5-1F11-45DF-972D-4BE6E897E7FD}"/>
              </a:ext>
            </a:extLst>
          </p:cNvPr>
          <p:cNvSpPr>
            <a:spLocks noGrp="1"/>
          </p:cNvSpPr>
          <p:nvPr>
            <p:ph type="body" sz="quarter" idx="10"/>
          </p:nvPr>
        </p:nvSpPr>
        <p:spPr/>
        <p:txBody>
          <a:bodyPr/>
          <a:lstStyle/>
          <a:p>
            <a:endParaRPr lang="nl-NL" dirty="0"/>
          </a:p>
        </p:txBody>
      </p:sp>
      <p:sp>
        <p:nvSpPr>
          <p:cNvPr id="4" name="Tijdelijke aanduiding voor dianummer 3">
            <a:extLst>
              <a:ext uri="{FF2B5EF4-FFF2-40B4-BE49-F238E27FC236}">
                <a16:creationId xmlns:a16="http://schemas.microsoft.com/office/drawing/2014/main" id="{75F5CB06-06A3-41F4-A8D9-D2FF87748343}"/>
              </a:ext>
            </a:extLst>
          </p:cNvPr>
          <p:cNvSpPr>
            <a:spLocks noGrp="1"/>
          </p:cNvSpPr>
          <p:nvPr>
            <p:ph type="sldNum" sz="quarter" idx="11"/>
          </p:nvPr>
        </p:nvSpPr>
        <p:spPr/>
        <p:txBody>
          <a:bodyPr/>
          <a:lstStyle/>
          <a:p>
            <a:fld id="{8917037F-13F4-43B6-99FF-D710FE0C4777}" type="slidenum">
              <a:rPr lang="en-GB" smtClean="0"/>
              <a:pPr/>
              <a:t>22</a:t>
            </a:fld>
            <a:endParaRPr lang="en-GB" dirty="0"/>
          </a:p>
        </p:txBody>
      </p:sp>
      <p:sp>
        <p:nvSpPr>
          <p:cNvPr id="5" name="Rechthoek 4">
            <a:extLst>
              <a:ext uri="{FF2B5EF4-FFF2-40B4-BE49-F238E27FC236}">
                <a16:creationId xmlns:a16="http://schemas.microsoft.com/office/drawing/2014/main" id="{CC8AA232-6726-ABC1-F651-EEB956EE8586}"/>
              </a:ext>
            </a:extLst>
          </p:cNvPr>
          <p:cNvSpPr/>
          <p:nvPr/>
        </p:nvSpPr>
        <p:spPr>
          <a:xfrm>
            <a:off x="2656573" y="3301465"/>
            <a:ext cx="2036686" cy="1003666"/>
          </a:xfrm>
          <a:prstGeom prst="rect">
            <a:avLst/>
          </a:prstGeom>
          <a:solidFill>
            <a:srgbClr val="00A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6" name="Tekstvak 5">
            <a:extLst>
              <a:ext uri="{FF2B5EF4-FFF2-40B4-BE49-F238E27FC236}">
                <a16:creationId xmlns:a16="http://schemas.microsoft.com/office/drawing/2014/main" id="{D1F231B6-D36A-DFEE-055B-0174ED7702BD}"/>
              </a:ext>
            </a:extLst>
          </p:cNvPr>
          <p:cNvSpPr txBox="1"/>
          <p:nvPr/>
        </p:nvSpPr>
        <p:spPr>
          <a:xfrm>
            <a:off x="3397718" y="1969607"/>
            <a:ext cx="1010652" cy="369332"/>
          </a:xfrm>
          <a:prstGeom prst="rect">
            <a:avLst/>
          </a:prstGeom>
          <a:noFill/>
        </p:spPr>
        <p:txBody>
          <a:bodyPr wrap="square" rtlCol="0">
            <a:spAutoFit/>
          </a:bodyPr>
          <a:lstStyle/>
          <a:p>
            <a:r>
              <a:rPr lang="nl-NL" dirty="0"/>
              <a:t>DGA</a:t>
            </a:r>
          </a:p>
        </p:txBody>
      </p:sp>
      <p:cxnSp>
        <p:nvCxnSpPr>
          <p:cNvPr id="7" name="Rechte verbindingslijn 6">
            <a:extLst>
              <a:ext uri="{FF2B5EF4-FFF2-40B4-BE49-F238E27FC236}">
                <a16:creationId xmlns:a16="http://schemas.microsoft.com/office/drawing/2014/main" id="{3A6E404D-C362-FCB2-A2AB-90EAC9BAC7B5}"/>
              </a:ext>
            </a:extLst>
          </p:cNvPr>
          <p:cNvCxnSpPr>
            <a:stCxn id="5" idx="0"/>
          </p:cNvCxnSpPr>
          <p:nvPr/>
        </p:nvCxnSpPr>
        <p:spPr>
          <a:xfrm flipV="1">
            <a:off x="3674916" y="2338939"/>
            <a:ext cx="0" cy="9625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ekstvak 7">
            <a:extLst>
              <a:ext uri="{FF2B5EF4-FFF2-40B4-BE49-F238E27FC236}">
                <a16:creationId xmlns:a16="http://schemas.microsoft.com/office/drawing/2014/main" id="{FE99C3D1-9087-B87B-CC31-FE0F87113E24}"/>
              </a:ext>
            </a:extLst>
          </p:cNvPr>
          <p:cNvSpPr txBox="1"/>
          <p:nvPr/>
        </p:nvSpPr>
        <p:spPr>
          <a:xfrm>
            <a:off x="1428219" y="1927115"/>
            <a:ext cx="1010651" cy="369332"/>
          </a:xfrm>
          <a:prstGeom prst="rect">
            <a:avLst/>
          </a:prstGeom>
          <a:noFill/>
        </p:spPr>
        <p:txBody>
          <a:bodyPr wrap="square" rtlCol="0">
            <a:spAutoFit/>
          </a:bodyPr>
          <a:lstStyle/>
          <a:p>
            <a:r>
              <a:rPr lang="nl-NL" dirty="0"/>
              <a:t>Dochter</a:t>
            </a:r>
          </a:p>
        </p:txBody>
      </p:sp>
      <p:cxnSp>
        <p:nvCxnSpPr>
          <p:cNvPr id="9" name="Rechte verbindingslijn met pijl 8">
            <a:extLst>
              <a:ext uri="{FF2B5EF4-FFF2-40B4-BE49-F238E27FC236}">
                <a16:creationId xmlns:a16="http://schemas.microsoft.com/office/drawing/2014/main" id="{0E4EAF93-677C-F344-8E7A-D35B505E051F}"/>
              </a:ext>
            </a:extLst>
          </p:cNvPr>
          <p:cNvCxnSpPr>
            <a:cxnSpLocks/>
            <a:endCxn id="8" idx="2"/>
          </p:cNvCxnSpPr>
          <p:nvPr/>
        </p:nvCxnSpPr>
        <p:spPr>
          <a:xfrm flipH="1" flipV="1">
            <a:off x="1933545" y="2296447"/>
            <a:ext cx="1523000" cy="1002046"/>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0" name="Tekstvak 9">
            <a:extLst>
              <a:ext uri="{FF2B5EF4-FFF2-40B4-BE49-F238E27FC236}">
                <a16:creationId xmlns:a16="http://schemas.microsoft.com/office/drawing/2014/main" id="{73D170DA-F023-B52D-AD86-B6F6DCF980DF}"/>
              </a:ext>
            </a:extLst>
          </p:cNvPr>
          <p:cNvSpPr txBox="1"/>
          <p:nvPr/>
        </p:nvSpPr>
        <p:spPr>
          <a:xfrm>
            <a:off x="1028555" y="2652162"/>
            <a:ext cx="1010647" cy="646331"/>
          </a:xfrm>
          <a:prstGeom prst="rect">
            <a:avLst/>
          </a:prstGeom>
          <a:noFill/>
        </p:spPr>
        <p:txBody>
          <a:bodyPr wrap="square" rtlCol="0">
            <a:spAutoFit/>
          </a:bodyPr>
          <a:lstStyle/>
          <a:p>
            <a:r>
              <a:rPr lang="nl-NL" dirty="0"/>
              <a:t>Lening 900K</a:t>
            </a:r>
          </a:p>
        </p:txBody>
      </p:sp>
      <p:sp>
        <p:nvSpPr>
          <p:cNvPr id="11" name="Tekstvak 10">
            <a:extLst>
              <a:ext uri="{FF2B5EF4-FFF2-40B4-BE49-F238E27FC236}">
                <a16:creationId xmlns:a16="http://schemas.microsoft.com/office/drawing/2014/main" id="{7712C814-409C-BF00-3083-D0629B3964C0}"/>
              </a:ext>
            </a:extLst>
          </p:cNvPr>
          <p:cNvSpPr txBox="1"/>
          <p:nvPr/>
        </p:nvSpPr>
        <p:spPr>
          <a:xfrm>
            <a:off x="4997447" y="3617527"/>
            <a:ext cx="2828115" cy="369332"/>
          </a:xfrm>
          <a:prstGeom prst="rect">
            <a:avLst/>
          </a:prstGeom>
          <a:noFill/>
        </p:spPr>
        <p:txBody>
          <a:bodyPr wrap="square" rtlCol="0">
            <a:spAutoFit/>
          </a:bodyPr>
          <a:lstStyle/>
          <a:p>
            <a:r>
              <a:rPr lang="nl-NL" i="1" dirty="0"/>
              <a:t>Dochter krijgt 1 aandeel</a:t>
            </a:r>
          </a:p>
        </p:txBody>
      </p:sp>
    </p:spTree>
    <p:extLst>
      <p:ext uri="{BB962C8B-B14F-4D97-AF65-F5344CB8AC3E}">
        <p14:creationId xmlns:p14="http://schemas.microsoft.com/office/powerpoint/2010/main" val="4039173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592660-459E-4F6C-A72E-C1AC129C595A}"/>
              </a:ext>
            </a:extLst>
          </p:cNvPr>
          <p:cNvSpPr>
            <a:spLocks noGrp="1"/>
          </p:cNvSpPr>
          <p:nvPr>
            <p:ph type="title"/>
          </p:nvPr>
        </p:nvSpPr>
        <p:spPr/>
        <p:txBody>
          <a:bodyPr/>
          <a:lstStyle/>
          <a:p>
            <a:r>
              <a:rPr lang="nl-NL" dirty="0">
                <a:solidFill>
                  <a:srgbClr val="4F2D7F"/>
                </a:solidFill>
              </a:rPr>
              <a:t>Aangaan partnerschap</a:t>
            </a:r>
            <a:endParaRPr lang="nl-NL" dirty="0"/>
          </a:p>
        </p:txBody>
      </p:sp>
      <p:sp>
        <p:nvSpPr>
          <p:cNvPr id="3" name="Tijdelijke aanduiding voor tekst 2">
            <a:extLst>
              <a:ext uri="{FF2B5EF4-FFF2-40B4-BE49-F238E27FC236}">
                <a16:creationId xmlns:a16="http://schemas.microsoft.com/office/drawing/2014/main" id="{2BC2B458-C1C2-4193-A044-A96CD2486AA0}"/>
              </a:ext>
            </a:extLst>
          </p:cNvPr>
          <p:cNvSpPr>
            <a:spLocks noGrp="1"/>
          </p:cNvSpPr>
          <p:nvPr>
            <p:ph type="body" sz="quarter" idx="10"/>
          </p:nvPr>
        </p:nvSpPr>
        <p:spPr/>
        <p:txBody>
          <a:bodyPr/>
          <a:lstStyle/>
          <a:p>
            <a:endParaRPr lang="nl-NL" dirty="0"/>
          </a:p>
        </p:txBody>
      </p:sp>
      <p:sp>
        <p:nvSpPr>
          <p:cNvPr id="4" name="Tijdelijke aanduiding voor dianummer 3">
            <a:extLst>
              <a:ext uri="{FF2B5EF4-FFF2-40B4-BE49-F238E27FC236}">
                <a16:creationId xmlns:a16="http://schemas.microsoft.com/office/drawing/2014/main" id="{09FA608C-B0AA-4AF2-BB44-203C42F3E320}"/>
              </a:ext>
            </a:extLst>
          </p:cNvPr>
          <p:cNvSpPr>
            <a:spLocks noGrp="1"/>
          </p:cNvSpPr>
          <p:nvPr>
            <p:ph type="sldNum" sz="quarter" idx="11"/>
          </p:nvPr>
        </p:nvSpPr>
        <p:spPr/>
        <p:txBody>
          <a:bodyPr/>
          <a:lstStyle/>
          <a:p>
            <a:fld id="{8917037F-13F4-43B6-99FF-D710FE0C4777}" type="slidenum">
              <a:rPr lang="en-GB" smtClean="0"/>
              <a:pPr/>
              <a:t>23</a:t>
            </a:fld>
            <a:endParaRPr lang="en-GB" dirty="0"/>
          </a:p>
        </p:txBody>
      </p:sp>
      <p:sp>
        <p:nvSpPr>
          <p:cNvPr id="5" name="Rechthoek 4">
            <a:extLst>
              <a:ext uri="{FF2B5EF4-FFF2-40B4-BE49-F238E27FC236}">
                <a16:creationId xmlns:a16="http://schemas.microsoft.com/office/drawing/2014/main" id="{F44478C0-91A9-D760-38E2-509791E6C6EA}"/>
              </a:ext>
            </a:extLst>
          </p:cNvPr>
          <p:cNvSpPr/>
          <p:nvPr/>
        </p:nvSpPr>
        <p:spPr>
          <a:xfrm>
            <a:off x="2656573" y="3301465"/>
            <a:ext cx="2036686" cy="1003666"/>
          </a:xfrm>
          <a:prstGeom prst="rect">
            <a:avLst/>
          </a:prstGeom>
          <a:solidFill>
            <a:srgbClr val="00A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6" name="Tekstvak 5">
            <a:extLst>
              <a:ext uri="{FF2B5EF4-FFF2-40B4-BE49-F238E27FC236}">
                <a16:creationId xmlns:a16="http://schemas.microsoft.com/office/drawing/2014/main" id="{CBA68BD5-1F5B-589B-5C16-4A100B317A47}"/>
              </a:ext>
            </a:extLst>
          </p:cNvPr>
          <p:cNvSpPr txBox="1"/>
          <p:nvPr/>
        </p:nvSpPr>
        <p:spPr>
          <a:xfrm>
            <a:off x="3536317" y="1880699"/>
            <a:ext cx="1010652" cy="369332"/>
          </a:xfrm>
          <a:prstGeom prst="rect">
            <a:avLst/>
          </a:prstGeom>
          <a:noFill/>
        </p:spPr>
        <p:txBody>
          <a:bodyPr wrap="square" rtlCol="0">
            <a:spAutoFit/>
          </a:bodyPr>
          <a:lstStyle/>
          <a:p>
            <a:r>
              <a:rPr lang="nl-NL" dirty="0"/>
              <a:t>X</a:t>
            </a:r>
          </a:p>
        </p:txBody>
      </p:sp>
      <p:cxnSp>
        <p:nvCxnSpPr>
          <p:cNvPr id="7" name="Rechte verbindingslijn 6">
            <a:extLst>
              <a:ext uri="{FF2B5EF4-FFF2-40B4-BE49-F238E27FC236}">
                <a16:creationId xmlns:a16="http://schemas.microsoft.com/office/drawing/2014/main" id="{6B480E8D-B9E9-A559-FDEC-9329DECB6341}"/>
              </a:ext>
            </a:extLst>
          </p:cNvPr>
          <p:cNvCxnSpPr>
            <a:stCxn id="5" idx="0"/>
          </p:cNvCxnSpPr>
          <p:nvPr/>
        </p:nvCxnSpPr>
        <p:spPr>
          <a:xfrm flipV="1">
            <a:off x="3674916" y="2338939"/>
            <a:ext cx="0" cy="9625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Rechte verbindingslijn met pijl 7">
            <a:extLst>
              <a:ext uri="{FF2B5EF4-FFF2-40B4-BE49-F238E27FC236}">
                <a16:creationId xmlns:a16="http://schemas.microsoft.com/office/drawing/2014/main" id="{974B55A1-190F-B5ED-D246-111203D058FB}"/>
              </a:ext>
            </a:extLst>
          </p:cNvPr>
          <p:cNvCxnSpPr>
            <a:cxnSpLocks/>
          </p:cNvCxnSpPr>
          <p:nvPr/>
        </p:nvCxnSpPr>
        <p:spPr>
          <a:xfrm flipV="1">
            <a:off x="3397718" y="2250031"/>
            <a:ext cx="0" cy="1010747"/>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9" name="Tekstvak 8">
            <a:extLst>
              <a:ext uri="{FF2B5EF4-FFF2-40B4-BE49-F238E27FC236}">
                <a16:creationId xmlns:a16="http://schemas.microsoft.com/office/drawing/2014/main" id="{D71E73AF-76A3-0B91-D29C-75B4D1DB4C53}"/>
              </a:ext>
            </a:extLst>
          </p:cNvPr>
          <p:cNvSpPr txBox="1"/>
          <p:nvPr/>
        </p:nvSpPr>
        <p:spPr>
          <a:xfrm>
            <a:off x="1853834" y="2628009"/>
            <a:ext cx="1405285" cy="369332"/>
          </a:xfrm>
          <a:prstGeom prst="rect">
            <a:avLst/>
          </a:prstGeom>
          <a:noFill/>
        </p:spPr>
        <p:txBody>
          <a:bodyPr wrap="square" rtlCol="0">
            <a:spAutoFit/>
          </a:bodyPr>
          <a:lstStyle/>
          <a:p>
            <a:r>
              <a:rPr lang="nl-NL" dirty="0"/>
              <a:t>Lening 600K</a:t>
            </a:r>
          </a:p>
        </p:txBody>
      </p:sp>
      <p:sp>
        <p:nvSpPr>
          <p:cNvPr id="10" name="Rechthoek 9">
            <a:extLst>
              <a:ext uri="{FF2B5EF4-FFF2-40B4-BE49-F238E27FC236}">
                <a16:creationId xmlns:a16="http://schemas.microsoft.com/office/drawing/2014/main" id="{00E238DD-31FF-EC22-628C-F3796DB7B31D}"/>
              </a:ext>
            </a:extLst>
          </p:cNvPr>
          <p:cNvSpPr/>
          <p:nvPr/>
        </p:nvSpPr>
        <p:spPr>
          <a:xfrm>
            <a:off x="5349708" y="3284000"/>
            <a:ext cx="2036686" cy="1003666"/>
          </a:xfrm>
          <a:prstGeom prst="rect">
            <a:avLst/>
          </a:prstGeom>
          <a:solidFill>
            <a:srgbClr val="00A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11" name="Tekstvak 10">
            <a:extLst>
              <a:ext uri="{FF2B5EF4-FFF2-40B4-BE49-F238E27FC236}">
                <a16:creationId xmlns:a16="http://schemas.microsoft.com/office/drawing/2014/main" id="{DDD5851D-B076-0B50-CBF4-B434A2371357}"/>
              </a:ext>
            </a:extLst>
          </p:cNvPr>
          <p:cNvSpPr txBox="1"/>
          <p:nvPr/>
        </p:nvSpPr>
        <p:spPr>
          <a:xfrm>
            <a:off x="6177480" y="1857388"/>
            <a:ext cx="1010652" cy="369332"/>
          </a:xfrm>
          <a:prstGeom prst="rect">
            <a:avLst/>
          </a:prstGeom>
          <a:noFill/>
        </p:spPr>
        <p:txBody>
          <a:bodyPr wrap="square" rtlCol="0">
            <a:spAutoFit/>
          </a:bodyPr>
          <a:lstStyle/>
          <a:p>
            <a:r>
              <a:rPr lang="nl-NL" dirty="0"/>
              <a:t>Y</a:t>
            </a:r>
          </a:p>
        </p:txBody>
      </p:sp>
      <p:cxnSp>
        <p:nvCxnSpPr>
          <p:cNvPr id="12" name="Rechte verbindingslijn 11">
            <a:extLst>
              <a:ext uri="{FF2B5EF4-FFF2-40B4-BE49-F238E27FC236}">
                <a16:creationId xmlns:a16="http://schemas.microsoft.com/office/drawing/2014/main" id="{35AEC3EF-BE6B-D2E5-9650-7B1E642EF424}"/>
              </a:ext>
            </a:extLst>
          </p:cNvPr>
          <p:cNvCxnSpPr>
            <a:stCxn id="10" idx="0"/>
          </p:cNvCxnSpPr>
          <p:nvPr/>
        </p:nvCxnSpPr>
        <p:spPr>
          <a:xfrm flipV="1">
            <a:off x="6368051" y="2321474"/>
            <a:ext cx="0" cy="9625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Rechte verbindingslijn met pijl 12">
            <a:extLst>
              <a:ext uri="{FF2B5EF4-FFF2-40B4-BE49-F238E27FC236}">
                <a16:creationId xmlns:a16="http://schemas.microsoft.com/office/drawing/2014/main" id="{D55D9A3E-37A4-666C-C54D-7993A539901C}"/>
              </a:ext>
            </a:extLst>
          </p:cNvPr>
          <p:cNvCxnSpPr>
            <a:cxnSpLocks/>
          </p:cNvCxnSpPr>
          <p:nvPr/>
        </p:nvCxnSpPr>
        <p:spPr>
          <a:xfrm flipV="1">
            <a:off x="6090853" y="2226720"/>
            <a:ext cx="0" cy="1057281"/>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4" name="Tekstvak 13">
            <a:extLst>
              <a:ext uri="{FF2B5EF4-FFF2-40B4-BE49-F238E27FC236}">
                <a16:creationId xmlns:a16="http://schemas.microsoft.com/office/drawing/2014/main" id="{9B05B99C-C96E-1EB2-8F91-7A75BA21A4F5}"/>
              </a:ext>
            </a:extLst>
          </p:cNvPr>
          <p:cNvSpPr txBox="1"/>
          <p:nvPr/>
        </p:nvSpPr>
        <p:spPr>
          <a:xfrm>
            <a:off x="4546969" y="2610544"/>
            <a:ext cx="1405285" cy="369332"/>
          </a:xfrm>
          <a:prstGeom prst="rect">
            <a:avLst/>
          </a:prstGeom>
          <a:noFill/>
        </p:spPr>
        <p:txBody>
          <a:bodyPr wrap="square" rtlCol="0">
            <a:spAutoFit/>
          </a:bodyPr>
          <a:lstStyle/>
          <a:p>
            <a:r>
              <a:rPr lang="nl-NL" dirty="0"/>
              <a:t>Lening 300K</a:t>
            </a:r>
          </a:p>
        </p:txBody>
      </p:sp>
      <p:sp>
        <p:nvSpPr>
          <p:cNvPr id="15" name="Tekstvak 14">
            <a:extLst>
              <a:ext uri="{FF2B5EF4-FFF2-40B4-BE49-F238E27FC236}">
                <a16:creationId xmlns:a16="http://schemas.microsoft.com/office/drawing/2014/main" id="{838187DB-327F-603B-15C6-B21558BDB24F}"/>
              </a:ext>
            </a:extLst>
          </p:cNvPr>
          <p:cNvSpPr txBox="1"/>
          <p:nvPr/>
        </p:nvSpPr>
        <p:spPr>
          <a:xfrm>
            <a:off x="7422921" y="2346686"/>
            <a:ext cx="1405285" cy="646331"/>
          </a:xfrm>
          <a:prstGeom prst="rect">
            <a:avLst/>
          </a:prstGeom>
          <a:noFill/>
        </p:spPr>
        <p:txBody>
          <a:bodyPr wrap="square" rtlCol="0">
            <a:spAutoFit/>
          </a:bodyPr>
          <a:lstStyle/>
          <a:p>
            <a:r>
              <a:rPr lang="nl-NL" i="1" dirty="0"/>
              <a:t>X en Y huwen</a:t>
            </a:r>
          </a:p>
        </p:txBody>
      </p:sp>
    </p:spTree>
    <p:extLst>
      <p:ext uri="{BB962C8B-B14F-4D97-AF65-F5344CB8AC3E}">
        <p14:creationId xmlns:p14="http://schemas.microsoft.com/office/powerpoint/2010/main" val="1263408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81BF5D-09FA-4A4C-B845-B8ED4B49ECE7}"/>
              </a:ext>
            </a:extLst>
          </p:cNvPr>
          <p:cNvSpPr>
            <a:spLocks noGrp="1"/>
          </p:cNvSpPr>
          <p:nvPr>
            <p:ph type="title"/>
          </p:nvPr>
        </p:nvSpPr>
        <p:spPr/>
        <p:txBody>
          <a:bodyPr/>
          <a:lstStyle/>
          <a:p>
            <a:r>
              <a:rPr lang="nl-NL" dirty="0">
                <a:solidFill>
                  <a:srgbClr val="4F2D7F"/>
                </a:solidFill>
              </a:rPr>
              <a:t>Schulden</a:t>
            </a:r>
            <a:endParaRPr lang="nl-NL" dirty="0"/>
          </a:p>
        </p:txBody>
      </p:sp>
      <p:sp>
        <p:nvSpPr>
          <p:cNvPr id="3" name="Tijdelijke aanduiding voor tekst 2">
            <a:extLst>
              <a:ext uri="{FF2B5EF4-FFF2-40B4-BE49-F238E27FC236}">
                <a16:creationId xmlns:a16="http://schemas.microsoft.com/office/drawing/2014/main" id="{04DD1A9A-A048-4E00-967B-4BACDA21E803}"/>
              </a:ext>
            </a:extLst>
          </p:cNvPr>
          <p:cNvSpPr>
            <a:spLocks noGrp="1"/>
          </p:cNvSpPr>
          <p:nvPr>
            <p:ph type="body" sz="quarter" idx="10"/>
          </p:nvPr>
        </p:nvSpPr>
        <p:spPr/>
        <p:txBody>
          <a:bodyPr/>
          <a:lstStyle/>
          <a:p>
            <a:pPr>
              <a:buFont typeface="Arial" panose="020B0604020202020204" pitchFamily="34" charset="0"/>
              <a:buChar char="•"/>
            </a:pPr>
            <a:r>
              <a:rPr lang="nl-NL" dirty="0"/>
              <a:t>Schulden aan BV waarin AB bestaat.</a:t>
            </a:r>
          </a:p>
          <a:p>
            <a:pPr>
              <a:buFont typeface="Arial" panose="020B0604020202020204" pitchFamily="34" charset="0"/>
              <a:buChar char="•"/>
            </a:pPr>
            <a:r>
              <a:rPr lang="nl-NL" dirty="0"/>
              <a:t>Schulden = alle civielrechtelijke schuldverhoudingen en verplichtingen</a:t>
            </a:r>
          </a:p>
          <a:p>
            <a:pPr>
              <a:buFont typeface="Arial" panose="020B0604020202020204" pitchFamily="34" charset="0"/>
              <a:buChar char="•"/>
            </a:pPr>
            <a:r>
              <a:rPr lang="nl-NL" dirty="0"/>
              <a:t>Alle schulden: onzakelijke + zakelijke</a:t>
            </a:r>
          </a:p>
          <a:p>
            <a:pPr>
              <a:buFont typeface="Arial" panose="020B0604020202020204" pitchFamily="34" charset="0"/>
              <a:buChar char="•"/>
            </a:pPr>
            <a:r>
              <a:rPr lang="nl-NL" dirty="0"/>
              <a:t>Nominale waarde schuld</a:t>
            </a:r>
          </a:p>
          <a:p>
            <a:endParaRPr lang="nl-NL" dirty="0"/>
          </a:p>
        </p:txBody>
      </p:sp>
      <p:sp>
        <p:nvSpPr>
          <p:cNvPr id="4" name="Tijdelijke aanduiding voor dianummer 3">
            <a:extLst>
              <a:ext uri="{FF2B5EF4-FFF2-40B4-BE49-F238E27FC236}">
                <a16:creationId xmlns:a16="http://schemas.microsoft.com/office/drawing/2014/main" id="{78E2D613-5A32-4EFC-9282-B115DBFE1998}"/>
              </a:ext>
            </a:extLst>
          </p:cNvPr>
          <p:cNvSpPr>
            <a:spLocks noGrp="1"/>
          </p:cNvSpPr>
          <p:nvPr>
            <p:ph type="sldNum" sz="quarter" idx="11"/>
          </p:nvPr>
        </p:nvSpPr>
        <p:spPr/>
        <p:txBody>
          <a:bodyPr/>
          <a:lstStyle/>
          <a:p>
            <a:fld id="{8917037F-13F4-43B6-99FF-D710FE0C4777}" type="slidenum">
              <a:rPr lang="en-GB" smtClean="0"/>
              <a:pPr/>
              <a:t>24</a:t>
            </a:fld>
            <a:endParaRPr lang="en-GB" dirty="0"/>
          </a:p>
        </p:txBody>
      </p:sp>
    </p:spTree>
    <p:extLst>
      <p:ext uri="{BB962C8B-B14F-4D97-AF65-F5344CB8AC3E}">
        <p14:creationId xmlns:p14="http://schemas.microsoft.com/office/powerpoint/2010/main" val="2949819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941960-10AA-403F-AC25-3BA77CA458F1}"/>
              </a:ext>
            </a:extLst>
          </p:cNvPr>
          <p:cNvSpPr>
            <a:spLocks noGrp="1"/>
          </p:cNvSpPr>
          <p:nvPr>
            <p:ph type="title"/>
          </p:nvPr>
        </p:nvSpPr>
        <p:spPr/>
        <p:txBody>
          <a:bodyPr/>
          <a:lstStyle/>
          <a:p>
            <a:r>
              <a:rPr lang="nl-NL" dirty="0">
                <a:solidFill>
                  <a:srgbClr val="4F2D7F"/>
                </a:solidFill>
              </a:rPr>
              <a:t>Schulden</a:t>
            </a:r>
            <a:endParaRPr lang="nl-NL" dirty="0"/>
          </a:p>
        </p:txBody>
      </p:sp>
      <p:sp>
        <p:nvSpPr>
          <p:cNvPr id="3" name="Tijdelijke aanduiding voor tekst 2">
            <a:extLst>
              <a:ext uri="{FF2B5EF4-FFF2-40B4-BE49-F238E27FC236}">
                <a16:creationId xmlns:a16="http://schemas.microsoft.com/office/drawing/2014/main" id="{06D9BA7F-32D4-4341-AC06-06D496EBCAE4}"/>
              </a:ext>
            </a:extLst>
          </p:cNvPr>
          <p:cNvSpPr>
            <a:spLocks noGrp="1"/>
          </p:cNvSpPr>
          <p:nvPr>
            <p:ph type="body" sz="quarter" idx="10"/>
          </p:nvPr>
        </p:nvSpPr>
        <p:spPr/>
        <p:txBody>
          <a:bodyPr/>
          <a:lstStyle/>
          <a:p>
            <a:pPr>
              <a:buFont typeface="Arial" panose="020B0604020202020204" pitchFamily="34" charset="0"/>
              <a:buChar char="•"/>
            </a:pPr>
            <a:endParaRPr lang="nl-NL" dirty="0"/>
          </a:p>
          <a:p>
            <a:pPr>
              <a:buFont typeface="Arial" panose="020B0604020202020204" pitchFamily="34" charset="0"/>
              <a:buChar char="•"/>
            </a:pPr>
            <a:r>
              <a:rPr lang="nl-NL" dirty="0"/>
              <a:t>EW-schulden (3.119a IB) zijn uitgezonderd</a:t>
            </a:r>
          </a:p>
          <a:p>
            <a:pPr>
              <a:buFont typeface="Arial" panose="020B0604020202020204" pitchFamily="34" charset="0"/>
              <a:buChar char="•"/>
            </a:pPr>
            <a:r>
              <a:rPr lang="nl-NL" dirty="0"/>
              <a:t>Geen saldering met vorderingen </a:t>
            </a:r>
          </a:p>
          <a:p>
            <a:pPr>
              <a:buFont typeface="Arial" panose="020B0604020202020204" pitchFamily="34" charset="0"/>
              <a:buChar char="•"/>
            </a:pPr>
            <a:r>
              <a:rPr lang="nl-NL" dirty="0"/>
              <a:t>Rechtspraak lening </a:t>
            </a:r>
            <a:r>
              <a:rPr lang="nl-NL" dirty="0">
                <a:sym typeface="Wingdings" panose="05000000000000000000" pitchFamily="2" charset="2"/>
              </a:rPr>
              <a:t> dividend blijft van toepassing</a:t>
            </a:r>
          </a:p>
          <a:p>
            <a:pPr>
              <a:buFont typeface="Arial" panose="020B0604020202020204" pitchFamily="34" charset="0"/>
              <a:buChar char="•"/>
            </a:pPr>
            <a:r>
              <a:rPr lang="nl-NL" dirty="0">
                <a:sym typeface="Wingdings" panose="05000000000000000000" pitchFamily="2" charset="2"/>
              </a:rPr>
              <a:t>Correctie voor zover schuld eerder als dividend ‘in aanmerking is genomen’</a:t>
            </a:r>
            <a:endParaRPr lang="nl-NL" dirty="0"/>
          </a:p>
        </p:txBody>
      </p:sp>
      <p:sp>
        <p:nvSpPr>
          <p:cNvPr id="4" name="Tijdelijke aanduiding voor dianummer 3">
            <a:extLst>
              <a:ext uri="{FF2B5EF4-FFF2-40B4-BE49-F238E27FC236}">
                <a16:creationId xmlns:a16="http://schemas.microsoft.com/office/drawing/2014/main" id="{1BCC0C49-5AAF-4F24-8ED0-1B162BAE7804}"/>
              </a:ext>
            </a:extLst>
          </p:cNvPr>
          <p:cNvSpPr>
            <a:spLocks noGrp="1"/>
          </p:cNvSpPr>
          <p:nvPr>
            <p:ph type="sldNum" sz="quarter" idx="11"/>
          </p:nvPr>
        </p:nvSpPr>
        <p:spPr/>
        <p:txBody>
          <a:bodyPr/>
          <a:lstStyle/>
          <a:p>
            <a:fld id="{8917037F-13F4-43B6-99FF-D710FE0C4777}" type="slidenum">
              <a:rPr lang="en-GB" smtClean="0"/>
              <a:pPr/>
              <a:t>25</a:t>
            </a:fld>
            <a:endParaRPr lang="en-GB" dirty="0"/>
          </a:p>
        </p:txBody>
      </p:sp>
    </p:spTree>
    <p:extLst>
      <p:ext uri="{BB962C8B-B14F-4D97-AF65-F5344CB8AC3E}">
        <p14:creationId xmlns:p14="http://schemas.microsoft.com/office/powerpoint/2010/main" val="2831866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74F5EC-DE66-471B-9C01-34EC9E6B56D3}"/>
              </a:ext>
            </a:extLst>
          </p:cNvPr>
          <p:cNvSpPr>
            <a:spLocks noGrp="1"/>
          </p:cNvSpPr>
          <p:nvPr>
            <p:ph type="title"/>
          </p:nvPr>
        </p:nvSpPr>
        <p:spPr/>
        <p:txBody>
          <a:bodyPr/>
          <a:lstStyle/>
          <a:p>
            <a:r>
              <a:rPr lang="nl-NL" dirty="0"/>
              <a:t>Rol rechtspraak lening </a:t>
            </a:r>
            <a:r>
              <a:rPr lang="nl-NL" dirty="0">
                <a:sym typeface="Wingdings" panose="05000000000000000000" pitchFamily="2" charset="2"/>
              </a:rPr>
              <a:t> dividend</a:t>
            </a:r>
            <a:endParaRPr lang="nl-NL" dirty="0"/>
          </a:p>
        </p:txBody>
      </p:sp>
      <p:sp>
        <p:nvSpPr>
          <p:cNvPr id="3" name="Tijdelijke aanduiding voor tekst 2">
            <a:extLst>
              <a:ext uri="{FF2B5EF4-FFF2-40B4-BE49-F238E27FC236}">
                <a16:creationId xmlns:a16="http://schemas.microsoft.com/office/drawing/2014/main" id="{B419C679-7603-4341-A274-6F2F629F583E}"/>
              </a:ext>
            </a:extLst>
          </p:cNvPr>
          <p:cNvSpPr>
            <a:spLocks noGrp="1"/>
          </p:cNvSpPr>
          <p:nvPr>
            <p:ph type="body" sz="quarter" idx="10"/>
          </p:nvPr>
        </p:nvSpPr>
        <p:spPr/>
        <p:txBody>
          <a:bodyPr/>
          <a:lstStyle/>
          <a:p>
            <a:pPr algn="just">
              <a:buFont typeface="Arial" panose="020B0604020202020204" pitchFamily="34" charset="0"/>
              <a:buChar char="•"/>
            </a:pPr>
            <a:r>
              <a:rPr lang="nl-NL" sz="2200" dirty="0">
                <a:sym typeface="Wingdings" panose="05000000000000000000" pitchFamily="2" charset="2"/>
              </a:rPr>
              <a:t>Rechtspraak lening  regulier dividend blijft relevant</a:t>
            </a:r>
          </a:p>
          <a:p>
            <a:pPr algn="just">
              <a:buFont typeface="Arial" panose="020B0604020202020204" pitchFamily="34" charset="0"/>
              <a:buChar char="•"/>
            </a:pPr>
            <a:r>
              <a:rPr lang="nl-NL" sz="2200" dirty="0">
                <a:sym typeface="Wingdings" panose="05000000000000000000" pitchFamily="2" charset="2"/>
              </a:rPr>
              <a:t>Belang: </a:t>
            </a:r>
          </a:p>
          <a:p>
            <a:pPr lvl="1" algn="just">
              <a:buFont typeface="Arial" panose="020B0604020202020204" pitchFamily="34" charset="0"/>
              <a:buChar char="•"/>
            </a:pPr>
            <a:r>
              <a:rPr lang="nl-NL" sz="2000" dirty="0">
                <a:sym typeface="Wingdings" panose="05000000000000000000" pitchFamily="2" charset="2"/>
              </a:rPr>
              <a:t>Leningen tot € 700.000 (‘zal het in praktijk nog een issue zijn?’)</a:t>
            </a:r>
          </a:p>
          <a:p>
            <a:pPr lvl="1" algn="just">
              <a:buFont typeface="Arial" panose="020B0604020202020204" pitchFamily="34" charset="0"/>
              <a:buChar char="•"/>
            </a:pPr>
            <a:r>
              <a:rPr lang="nl-NL" sz="2000" dirty="0">
                <a:sym typeface="Wingdings" panose="05000000000000000000" pitchFamily="2" charset="2"/>
              </a:rPr>
              <a:t>Leningen &gt; € 700.000 slechts systematisch relevant (wel tijdelijk  permanent)</a:t>
            </a:r>
            <a:endParaRPr lang="nl-NL" sz="2200" dirty="0">
              <a:sym typeface="Wingdings" panose="05000000000000000000" pitchFamily="2" charset="2"/>
            </a:endParaRPr>
          </a:p>
          <a:p>
            <a:pPr algn="just">
              <a:buFont typeface="Arial" panose="020B0604020202020204" pitchFamily="34" charset="0"/>
              <a:buChar char="•"/>
            </a:pPr>
            <a:r>
              <a:rPr lang="nl-NL" sz="2200" dirty="0">
                <a:sym typeface="Wingdings" panose="05000000000000000000" pitchFamily="2" charset="2"/>
              </a:rPr>
              <a:t>Onderscheid onzakelijke of zakelijke lening ‘op zich’ niet relevant.</a:t>
            </a:r>
          </a:p>
          <a:p>
            <a:pPr algn="just">
              <a:buFont typeface="Arial" panose="020B0604020202020204" pitchFamily="34" charset="0"/>
              <a:buChar char="•"/>
            </a:pPr>
            <a:r>
              <a:rPr lang="nl-NL" sz="2200" dirty="0">
                <a:sym typeface="Wingdings" panose="05000000000000000000" pitchFamily="2" charset="2"/>
              </a:rPr>
              <a:t>Voor andere heffingen (IB/VPB) blijft onderscheid zakelijke onzakelijke lening relevant  </a:t>
            </a:r>
          </a:p>
          <a:p>
            <a:pPr>
              <a:buFont typeface="Arial" panose="020B0604020202020204" pitchFamily="34" charset="0"/>
              <a:buChar char="•"/>
            </a:pPr>
            <a:endParaRPr lang="nl-NL" sz="1600" dirty="0">
              <a:sym typeface="Wingdings" panose="05000000000000000000" pitchFamily="2" charset="2"/>
            </a:endParaRPr>
          </a:p>
          <a:p>
            <a:pPr marL="0" indent="0">
              <a:buNone/>
            </a:pPr>
            <a:endParaRPr lang="nl-NL" sz="1600" dirty="0">
              <a:sym typeface="Wingdings" panose="05000000000000000000" pitchFamily="2" charset="2"/>
            </a:endParaRPr>
          </a:p>
          <a:p>
            <a:pPr marL="0" indent="0">
              <a:buNone/>
            </a:pPr>
            <a:endParaRPr lang="nl-NL" sz="1600" dirty="0">
              <a:sym typeface="Wingdings" panose="05000000000000000000" pitchFamily="2" charset="2"/>
            </a:endParaRPr>
          </a:p>
          <a:p>
            <a:pPr marL="0" indent="0">
              <a:buNone/>
            </a:pPr>
            <a:endParaRPr lang="nl-NL" dirty="0">
              <a:sym typeface="Wingdings" panose="05000000000000000000" pitchFamily="2" charset="2"/>
            </a:endParaRPr>
          </a:p>
        </p:txBody>
      </p:sp>
      <p:sp>
        <p:nvSpPr>
          <p:cNvPr id="4" name="Tijdelijke aanduiding voor dianummer 3">
            <a:extLst>
              <a:ext uri="{FF2B5EF4-FFF2-40B4-BE49-F238E27FC236}">
                <a16:creationId xmlns:a16="http://schemas.microsoft.com/office/drawing/2014/main" id="{6720D474-0961-44AD-8DD3-6138EECD17CE}"/>
              </a:ext>
            </a:extLst>
          </p:cNvPr>
          <p:cNvSpPr>
            <a:spLocks noGrp="1"/>
          </p:cNvSpPr>
          <p:nvPr>
            <p:ph type="sldNum" sz="quarter" idx="11"/>
          </p:nvPr>
        </p:nvSpPr>
        <p:spPr/>
        <p:txBody>
          <a:bodyPr/>
          <a:lstStyle/>
          <a:p>
            <a:fld id="{8917037F-13F4-43B6-99FF-D710FE0C4777}" type="slidenum">
              <a:rPr lang="en-GB" smtClean="0"/>
              <a:pPr/>
              <a:t>26</a:t>
            </a:fld>
            <a:endParaRPr lang="en-GB" dirty="0"/>
          </a:p>
        </p:txBody>
      </p:sp>
    </p:spTree>
    <p:extLst>
      <p:ext uri="{BB962C8B-B14F-4D97-AF65-F5344CB8AC3E}">
        <p14:creationId xmlns:p14="http://schemas.microsoft.com/office/powerpoint/2010/main" val="3152967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875A6-15B7-4E5A-9E35-FD3EF451D067}"/>
              </a:ext>
            </a:extLst>
          </p:cNvPr>
          <p:cNvSpPr>
            <a:spLocks noGrp="1"/>
          </p:cNvSpPr>
          <p:nvPr>
            <p:ph type="title"/>
          </p:nvPr>
        </p:nvSpPr>
        <p:spPr/>
        <p:txBody>
          <a:bodyPr/>
          <a:lstStyle/>
          <a:p>
            <a:r>
              <a:rPr lang="nl-NL" dirty="0"/>
              <a:t>Correctie: schuld = dividend</a:t>
            </a:r>
          </a:p>
        </p:txBody>
      </p:sp>
      <p:sp>
        <p:nvSpPr>
          <p:cNvPr id="3" name="Tijdelijke aanduiding voor tekst 2">
            <a:extLst>
              <a:ext uri="{FF2B5EF4-FFF2-40B4-BE49-F238E27FC236}">
                <a16:creationId xmlns:a16="http://schemas.microsoft.com/office/drawing/2014/main" id="{F71570DF-5804-4137-A6D7-839F5353B7D7}"/>
              </a:ext>
            </a:extLst>
          </p:cNvPr>
          <p:cNvSpPr>
            <a:spLocks noGrp="1"/>
          </p:cNvSpPr>
          <p:nvPr>
            <p:ph type="body" sz="quarter" idx="10"/>
          </p:nvPr>
        </p:nvSpPr>
        <p:spPr/>
        <p:txBody>
          <a:bodyPr/>
          <a:lstStyle/>
          <a:p>
            <a:endParaRPr lang="nl-NL" dirty="0"/>
          </a:p>
        </p:txBody>
      </p:sp>
      <p:sp>
        <p:nvSpPr>
          <p:cNvPr id="4" name="Tijdelijke aanduiding voor dianummer 3">
            <a:extLst>
              <a:ext uri="{FF2B5EF4-FFF2-40B4-BE49-F238E27FC236}">
                <a16:creationId xmlns:a16="http://schemas.microsoft.com/office/drawing/2014/main" id="{A4D95057-3D5C-4970-BFA9-364E9C28D0E8}"/>
              </a:ext>
            </a:extLst>
          </p:cNvPr>
          <p:cNvSpPr>
            <a:spLocks noGrp="1"/>
          </p:cNvSpPr>
          <p:nvPr>
            <p:ph type="sldNum" sz="quarter" idx="11"/>
          </p:nvPr>
        </p:nvSpPr>
        <p:spPr/>
        <p:txBody>
          <a:bodyPr/>
          <a:lstStyle/>
          <a:p>
            <a:fld id="{8917037F-13F4-43B6-99FF-D710FE0C4777}" type="slidenum">
              <a:rPr lang="en-GB" smtClean="0"/>
              <a:pPr/>
              <a:t>27</a:t>
            </a:fld>
            <a:endParaRPr lang="en-GB" dirty="0"/>
          </a:p>
        </p:txBody>
      </p:sp>
      <p:sp>
        <p:nvSpPr>
          <p:cNvPr id="5" name="Rechthoek 4">
            <a:extLst>
              <a:ext uri="{FF2B5EF4-FFF2-40B4-BE49-F238E27FC236}">
                <a16:creationId xmlns:a16="http://schemas.microsoft.com/office/drawing/2014/main" id="{051CDBF5-EB95-9967-0C38-7C0237232B25}"/>
              </a:ext>
            </a:extLst>
          </p:cNvPr>
          <p:cNvSpPr/>
          <p:nvPr/>
        </p:nvSpPr>
        <p:spPr>
          <a:xfrm>
            <a:off x="2656573" y="3301465"/>
            <a:ext cx="2036686" cy="1003666"/>
          </a:xfrm>
          <a:prstGeom prst="rect">
            <a:avLst/>
          </a:prstGeom>
          <a:solidFill>
            <a:srgbClr val="00A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6" name="Tekstvak 5">
            <a:extLst>
              <a:ext uri="{FF2B5EF4-FFF2-40B4-BE49-F238E27FC236}">
                <a16:creationId xmlns:a16="http://schemas.microsoft.com/office/drawing/2014/main" id="{9E3807C6-45CC-A09C-4314-28DCCBC95648}"/>
              </a:ext>
            </a:extLst>
          </p:cNvPr>
          <p:cNvSpPr txBox="1"/>
          <p:nvPr/>
        </p:nvSpPr>
        <p:spPr>
          <a:xfrm>
            <a:off x="3363062" y="1842035"/>
            <a:ext cx="1010652" cy="369332"/>
          </a:xfrm>
          <a:prstGeom prst="rect">
            <a:avLst/>
          </a:prstGeom>
          <a:noFill/>
        </p:spPr>
        <p:txBody>
          <a:bodyPr wrap="square" rtlCol="0">
            <a:spAutoFit/>
          </a:bodyPr>
          <a:lstStyle/>
          <a:p>
            <a:r>
              <a:rPr lang="nl-NL" dirty="0"/>
              <a:t>DGA</a:t>
            </a:r>
          </a:p>
        </p:txBody>
      </p:sp>
      <p:cxnSp>
        <p:nvCxnSpPr>
          <p:cNvPr id="7" name="Rechte verbindingslijn 6">
            <a:extLst>
              <a:ext uri="{FF2B5EF4-FFF2-40B4-BE49-F238E27FC236}">
                <a16:creationId xmlns:a16="http://schemas.microsoft.com/office/drawing/2014/main" id="{CFECCA83-A3F1-966C-2B2C-CD6F76FB5F2B}"/>
              </a:ext>
            </a:extLst>
          </p:cNvPr>
          <p:cNvCxnSpPr>
            <a:cxnSpLocks/>
            <a:stCxn id="5" idx="0"/>
          </p:cNvCxnSpPr>
          <p:nvPr/>
        </p:nvCxnSpPr>
        <p:spPr>
          <a:xfrm flipV="1">
            <a:off x="3674916" y="2211367"/>
            <a:ext cx="0" cy="10900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Rechte verbindingslijn met pijl 7">
            <a:extLst>
              <a:ext uri="{FF2B5EF4-FFF2-40B4-BE49-F238E27FC236}">
                <a16:creationId xmlns:a16="http://schemas.microsoft.com/office/drawing/2014/main" id="{27380F8C-B129-17E4-0458-5477C3F857F4}"/>
              </a:ext>
            </a:extLst>
          </p:cNvPr>
          <p:cNvCxnSpPr>
            <a:cxnSpLocks/>
          </p:cNvCxnSpPr>
          <p:nvPr/>
        </p:nvCxnSpPr>
        <p:spPr>
          <a:xfrm flipV="1">
            <a:off x="3255274" y="2146435"/>
            <a:ext cx="0" cy="1155030"/>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9" name="Tekstvak 8">
            <a:extLst>
              <a:ext uri="{FF2B5EF4-FFF2-40B4-BE49-F238E27FC236}">
                <a16:creationId xmlns:a16="http://schemas.microsoft.com/office/drawing/2014/main" id="{BD50376D-6DA5-450F-F2D3-1CEC3F2BDDF3}"/>
              </a:ext>
            </a:extLst>
          </p:cNvPr>
          <p:cNvSpPr txBox="1"/>
          <p:nvPr/>
        </p:nvSpPr>
        <p:spPr>
          <a:xfrm>
            <a:off x="1656519" y="2450870"/>
            <a:ext cx="1405285" cy="646331"/>
          </a:xfrm>
          <a:prstGeom prst="rect">
            <a:avLst/>
          </a:prstGeom>
          <a:noFill/>
        </p:spPr>
        <p:txBody>
          <a:bodyPr wrap="square" rtlCol="0">
            <a:spAutoFit/>
          </a:bodyPr>
          <a:lstStyle/>
          <a:p>
            <a:r>
              <a:rPr lang="nl-NL" dirty="0"/>
              <a:t>Lening 900K</a:t>
            </a:r>
          </a:p>
        </p:txBody>
      </p:sp>
      <p:sp>
        <p:nvSpPr>
          <p:cNvPr id="10" name="Tekstvak 9">
            <a:extLst>
              <a:ext uri="{FF2B5EF4-FFF2-40B4-BE49-F238E27FC236}">
                <a16:creationId xmlns:a16="http://schemas.microsoft.com/office/drawing/2014/main" id="{879C5E8C-41FA-E8C4-81FA-0580E8F8CBBA}"/>
              </a:ext>
            </a:extLst>
          </p:cNvPr>
          <p:cNvSpPr txBox="1"/>
          <p:nvPr/>
        </p:nvSpPr>
        <p:spPr>
          <a:xfrm>
            <a:off x="4998127" y="3386525"/>
            <a:ext cx="3486654" cy="369332"/>
          </a:xfrm>
          <a:prstGeom prst="rect">
            <a:avLst/>
          </a:prstGeom>
          <a:noFill/>
        </p:spPr>
        <p:txBody>
          <a:bodyPr wrap="square" rtlCol="0">
            <a:spAutoFit/>
          </a:bodyPr>
          <a:lstStyle/>
          <a:p>
            <a:r>
              <a:rPr lang="nl-NL" i="1" dirty="0"/>
              <a:t>100K herkwalificatie dividend</a:t>
            </a:r>
          </a:p>
        </p:txBody>
      </p:sp>
    </p:spTree>
    <p:extLst>
      <p:ext uri="{BB962C8B-B14F-4D97-AF65-F5344CB8AC3E}">
        <p14:creationId xmlns:p14="http://schemas.microsoft.com/office/powerpoint/2010/main" val="3159650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C7F35-6263-44A6-A906-7384E3249276}"/>
              </a:ext>
            </a:extLst>
          </p:cNvPr>
          <p:cNvSpPr>
            <a:spLocks noGrp="1"/>
          </p:cNvSpPr>
          <p:nvPr>
            <p:ph type="title"/>
          </p:nvPr>
        </p:nvSpPr>
        <p:spPr/>
        <p:txBody>
          <a:bodyPr/>
          <a:lstStyle/>
          <a:p>
            <a:r>
              <a:rPr lang="nl-NL" dirty="0">
                <a:solidFill>
                  <a:srgbClr val="4F2D7F"/>
                </a:solidFill>
              </a:rPr>
              <a:t>Uitzondering EW-schulden</a:t>
            </a:r>
            <a:endParaRPr lang="nl-NL" dirty="0"/>
          </a:p>
        </p:txBody>
      </p:sp>
      <p:sp>
        <p:nvSpPr>
          <p:cNvPr id="3" name="Tijdelijke aanduiding voor tekst 2">
            <a:extLst>
              <a:ext uri="{FF2B5EF4-FFF2-40B4-BE49-F238E27FC236}">
                <a16:creationId xmlns:a16="http://schemas.microsoft.com/office/drawing/2014/main" id="{9FED37C5-C7CF-4390-A76C-588D3E28921A}"/>
              </a:ext>
            </a:extLst>
          </p:cNvPr>
          <p:cNvSpPr>
            <a:spLocks noGrp="1"/>
          </p:cNvSpPr>
          <p:nvPr>
            <p:ph type="body" sz="quarter" idx="10"/>
          </p:nvPr>
        </p:nvSpPr>
        <p:spPr/>
        <p:txBody>
          <a:bodyPr/>
          <a:lstStyle/>
          <a:p>
            <a:r>
              <a:rPr lang="nl-NL" dirty="0"/>
              <a:t>Geen maximum (Bouwstenennotitie!)</a:t>
            </a:r>
          </a:p>
          <a:p>
            <a:r>
              <a:rPr lang="nl-NL" dirty="0"/>
              <a:t>Ook verboden personen</a:t>
            </a:r>
          </a:p>
          <a:p>
            <a:r>
              <a:rPr lang="nl-NL" dirty="0"/>
              <a:t>Hypothecair zekerheidsrecht m.u.v. op 31/12/2022 bestaande EW-schulden</a:t>
            </a:r>
          </a:p>
          <a:p>
            <a:r>
              <a:rPr lang="nl-NL" dirty="0"/>
              <a:t>EW-schulden ex artikel 3.119a IB </a:t>
            </a:r>
          </a:p>
          <a:p>
            <a:pPr lvl="2"/>
            <a:r>
              <a:rPr lang="nl-NL" sz="1200" dirty="0"/>
              <a:t>BOX 3 EW-schuld niet.</a:t>
            </a:r>
          </a:p>
          <a:p>
            <a:pPr lvl="2"/>
            <a:r>
              <a:rPr lang="nl-NL" sz="1200" dirty="0"/>
              <a:t>Restschuld (3.120 IB) niet</a:t>
            </a:r>
          </a:p>
          <a:p>
            <a:pPr lvl="2"/>
            <a:r>
              <a:rPr lang="nl-NL" sz="1200" dirty="0"/>
              <a:t>Schuld ondernemingsvermogen niet.</a:t>
            </a:r>
          </a:p>
          <a:p>
            <a:endParaRPr lang="nl-NL" dirty="0"/>
          </a:p>
        </p:txBody>
      </p:sp>
      <p:sp>
        <p:nvSpPr>
          <p:cNvPr id="4" name="Tijdelijke aanduiding voor dianummer 3">
            <a:extLst>
              <a:ext uri="{FF2B5EF4-FFF2-40B4-BE49-F238E27FC236}">
                <a16:creationId xmlns:a16="http://schemas.microsoft.com/office/drawing/2014/main" id="{4CF3D59F-E0CF-43A4-8BB9-A942226ACBF2}"/>
              </a:ext>
            </a:extLst>
          </p:cNvPr>
          <p:cNvSpPr>
            <a:spLocks noGrp="1"/>
          </p:cNvSpPr>
          <p:nvPr>
            <p:ph type="sldNum" sz="quarter" idx="11"/>
          </p:nvPr>
        </p:nvSpPr>
        <p:spPr/>
        <p:txBody>
          <a:bodyPr/>
          <a:lstStyle/>
          <a:p>
            <a:fld id="{8917037F-13F4-43B6-99FF-D710FE0C4777}" type="slidenum">
              <a:rPr lang="en-GB" smtClean="0"/>
              <a:pPr/>
              <a:t>28</a:t>
            </a:fld>
            <a:endParaRPr lang="en-GB" dirty="0"/>
          </a:p>
        </p:txBody>
      </p:sp>
    </p:spTree>
    <p:extLst>
      <p:ext uri="{BB962C8B-B14F-4D97-AF65-F5344CB8AC3E}">
        <p14:creationId xmlns:p14="http://schemas.microsoft.com/office/powerpoint/2010/main" val="605577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E8F53-8BE7-4F97-856D-A23059C669F0}"/>
              </a:ext>
            </a:extLst>
          </p:cNvPr>
          <p:cNvSpPr>
            <a:spLocks noGrp="1"/>
          </p:cNvSpPr>
          <p:nvPr>
            <p:ph type="title"/>
          </p:nvPr>
        </p:nvSpPr>
        <p:spPr/>
        <p:txBody>
          <a:bodyPr/>
          <a:lstStyle/>
          <a:p>
            <a:r>
              <a:rPr lang="nl-NL" dirty="0"/>
              <a:t>Nominale waarde</a:t>
            </a:r>
          </a:p>
        </p:txBody>
      </p:sp>
      <p:sp>
        <p:nvSpPr>
          <p:cNvPr id="3" name="Tijdelijke aanduiding voor tekst 2">
            <a:extLst>
              <a:ext uri="{FF2B5EF4-FFF2-40B4-BE49-F238E27FC236}">
                <a16:creationId xmlns:a16="http://schemas.microsoft.com/office/drawing/2014/main" id="{89608F3C-E41B-4B59-A0F5-814ACDCCE506}"/>
              </a:ext>
            </a:extLst>
          </p:cNvPr>
          <p:cNvSpPr>
            <a:spLocks noGrp="1"/>
          </p:cNvSpPr>
          <p:nvPr>
            <p:ph type="body" sz="quarter" idx="10"/>
          </p:nvPr>
        </p:nvSpPr>
        <p:spPr/>
        <p:txBody>
          <a:bodyPr/>
          <a:lstStyle/>
          <a:p>
            <a:pPr marL="0" indent="0">
              <a:buNone/>
            </a:pPr>
            <a:r>
              <a:rPr lang="nl-NL" u="sng" dirty="0"/>
              <a:t>Casus</a:t>
            </a:r>
          </a:p>
          <a:p>
            <a:pPr marL="0" indent="0">
              <a:buNone/>
            </a:pPr>
            <a:r>
              <a:rPr lang="nl-NL" dirty="0"/>
              <a:t>DGA heeft schuld aan BV van € 900.000 (WW € nihil)  </a:t>
            </a:r>
          </a:p>
          <a:p>
            <a:endParaRPr lang="nl-NL" dirty="0"/>
          </a:p>
          <a:p>
            <a:r>
              <a:rPr lang="nl-NL" i="1" dirty="0"/>
              <a:t>Gevolgen 31/12/2023?</a:t>
            </a:r>
          </a:p>
          <a:p>
            <a:r>
              <a:rPr lang="nl-NL" i="1" dirty="0"/>
              <a:t>BV liquideren na 31/12/2023</a:t>
            </a:r>
          </a:p>
          <a:p>
            <a:endParaRPr lang="nl-NL" dirty="0"/>
          </a:p>
        </p:txBody>
      </p:sp>
      <p:sp>
        <p:nvSpPr>
          <p:cNvPr id="4" name="Tijdelijke aanduiding voor dianummer 3">
            <a:extLst>
              <a:ext uri="{FF2B5EF4-FFF2-40B4-BE49-F238E27FC236}">
                <a16:creationId xmlns:a16="http://schemas.microsoft.com/office/drawing/2014/main" id="{1FBA466A-F9BA-4268-A922-11C4B0C116B0}"/>
              </a:ext>
            </a:extLst>
          </p:cNvPr>
          <p:cNvSpPr>
            <a:spLocks noGrp="1"/>
          </p:cNvSpPr>
          <p:nvPr>
            <p:ph type="sldNum" sz="quarter" idx="11"/>
          </p:nvPr>
        </p:nvSpPr>
        <p:spPr/>
        <p:txBody>
          <a:bodyPr/>
          <a:lstStyle/>
          <a:p>
            <a:fld id="{8917037F-13F4-43B6-99FF-D710FE0C4777}" type="slidenum">
              <a:rPr lang="en-GB" smtClean="0"/>
              <a:pPr/>
              <a:t>29</a:t>
            </a:fld>
            <a:endParaRPr lang="en-GB" dirty="0"/>
          </a:p>
        </p:txBody>
      </p:sp>
    </p:spTree>
    <p:extLst>
      <p:ext uri="{BB962C8B-B14F-4D97-AF65-F5344CB8AC3E}">
        <p14:creationId xmlns:p14="http://schemas.microsoft.com/office/powerpoint/2010/main" val="396906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70F8E6-DDFA-913F-A20B-344C54A7169A}"/>
              </a:ext>
            </a:extLst>
          </p:cNvPr>
          <p:cNvSpPr>
            <a:spLocks noGrp="1"/>
          </p:cNvSpPr>
          <p:nvPr>
            <p:ph type="title"/>
          </p:nvPr>
        </p:nvSpPr>
        <p:spPr/>
        <p:txBody>
          <a:bodyPr/>
          <a:lstStyle/>
          <a:p>
            <a:r>
              <a:rPr lang="nl-NL" dirty="0"/>
              <a:t>Rekening-courant DGA</a:t>
            </a:r>
          </a:p>
        </p:txBody>
      </p:sp>
      <p:sp>
        <p:nvSpPr>
          <p:cNvPr id="3" name="Tijdelijke aanduiding voor tekst 2">
            <a:extLst>
              <a:ext uri="{FF2B5EF4-FFF2-40B4-BE49-F238E27FC236}">
                <a16:creationId xmlns:a16="http://schemas.microsoft.com/office/drawing/2014/main" id="{FB314F9E-429D-7518-8FBE-961D902E477A}"/>
              </a:ext>
            </a:extLst>
          </p:cNvPr>
          <p:cNvSpPr>
            <a:spLocks noGrp="1"/>
          </p:cNvSpPr>
          <p:nvPr>
            <p:ph type="body" sz="quarter" idx="10"/>
          </p:nvPr>
        </p:nvSpPr>
        <p:spPr/>
        <p:txBody>
          <a:bodyPr/>
          <a:lstStyle/>
          <a:p>
            <a:pPr>
              <a:buFont typeface="Arial" charset="0"/>
              <a:buChar char="•"/>
            </a:pPr>
            <a:r>
              <a:rPr lang="nl-NL" dirty="0"/>
              <a:t>Veel DGA's hebben hoge R-C schuld aan BV</a:t>
            </a:r>
          </a:p>
          <a:p>
            <a:pPr>
              <a:buFont typeface="Arial" charset="0"/>
              <a:buChar char="•"/>
            </a:pPr>
            <a:r>
              <a:rPr lang="nl-NL" dirty="0"/>
              <a:t>Niet altijd gedekt door privévermogen</a:t>
            </a:r>
          </a:p>
          <a:p>
            <a:pPr>
              <a:buFont typeface="Arial" charset="0"/>
              <a:buChar char="•"/>
            </a:pPr>
            <a:r>
              <a:rPr lang="nl-NL" dirty="0"/>
              <a:t>BD betrekt snel stelling:</a:t>
            </a:r>
          </a:p>
          <a:p>
            <a:pPr lvl="2">
              <a:buFont typeface="Arial" charset="0"/>
              <a:buChar char="•"/>
            </a:pPr>
            <a:r>
              <a:rPr lang="nl-NL" sz="2000" dirty="0"/>
              <a:t>te laag gebruikelijk loon</a:t>
            </a:r>
          </a:p>
          <a:p>
            <a:pPr lvl="2">
              <a:buFont typeface="Arial" charset="0"/>
              <a:buChar char="•"/>
            </a:pPr>
            <a:r>
              <a:rPr lang="nl-NL" sz="2000" dirty="0"/>
              <a:t>dividenduitkering</a:t>
            </a:r>
          </a:p>
          <a:p>
            <a:endParaRPr lang="nl-NL" dirty="0"/>
          </a:p>
        </p:txBody>
      </p:sp>
      <p:sp>
        <p:nvSpPr>
          <p:cNvPr id="4" name="Tijdelijke aanduiding voor dianummer 3">
            <a:extLst>
              <a:ext uri="{FF2B5EF4-FFF2-40B4-BE49-F238E27FC236}">
                <a16:creationId xmlns:a16="http://schemas.microsoft.com/office/drawing/2014/main" id="{A959932C-800D-EC4F-7917-78BF701D82BD}"/>
              </a:ext>
            </a:extLst>
          </p:cNvPr>
          <p:cNvSpPr>
            <a:spLocks noGrp="1"/>
          </p:cNvSpPr>
          <p:nvPr>
            <p:ph type="sldNum" sz="quarter" idx="11"/>
          </p:nvPr>
        </p:nvSpPr>
        <p:spPr/>
        <p:txBody>
          <a:bodyPr/>
          <a:lstStyle/>
          <a:p>
            <a:fld id="{8917037F-13F4-43B6-99FF-D710FE0C4777}" type="slidenum">
              <a:rPr lang="en-GB" smtClean="0"/>
              <a:pPr/>
              <a:t>3</a:t>
            </a:fld>
            <a:endParaRPr lang="en-GB" dirty="0"/>
          </a:p>
        </p:txBody>
      </p:sp>
    </p:spTree>
    <p:extLst>
      <p:ext uri="{BB962C8B-B14F-4D97-AF65-F5344CB8AC3E}">
        <p14:creationId xmlns:p14="http://schemas.microsoft.com/office/powerpoint/2010/main" val="655314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FCCA5D-8D42-449A-B75D-019A1D1D2183}"/>
              </a:ext>
            </a:extLst>
          </p:cNvPr>
          <p:cNvSpPr>
            <a:spLocks noGrp="1"/>
          </p:cNvSpPr>
          <p:nvPr>
            <p:ph type="title"/>
          </p:nvPr>
        </p:nvSpPr>
        <p:spPr>
          <a:xfrm>
            <a:off x="623925" y="412226"/>
            <a:ext cx="8203692" cy="843754"/>
          </a:xfrm>
        </p:spPr>
        <p:txBody>
          <a:bodyPr/>
          <a:lstStyle/>
          <a:p>
            <a:r>
              <a:rPr lang="nl-NL" dirty="0">
                <a:solidFill>
                  <a:srgbClr val="4F2D7F"/>
                </a:solidFill>
              </a:rPr>
              <a:t>Rechtens in feite direct of indirect</a:t>
            </a:r>
            <a:endParaRPr lang="nl-NL" dirty="0"/>
          </a:p>
        </p:txBody>
      </p:sp>
      <p:sp>
        <p:nvSpPr>
          <p:cNvPr id="3" name="Tijdelijke aanduiding voor tekst 2">
            <a:extLst>
              <a:ext uri="{FF2B5EF4-FFF2-40B4-BE49-F238E27FC236}">
                <a16:creationId xmlns:a16="http://schemas.microsoft.com/office/drawing/2014/main" id="{88C2936F-31DA-4D6E-A1AF-FA1D0714BA98}"/>
              </a:ext>
            </a:extLst>
          </p:cNvPr>
          <p:cNvSpPr>
            <a:spLocks noGrp="1"/>
          </p:cNvSpPr>
          <p:nvPr>
            <p:ph type="body" sz="quarter" idx="10"/>
          </p:nvPr>
        </p:nvSpPr>
        <p:spPr/>
        <p:txBody>
          <a:bodyPr/>
          <a:lstStyle/>
          <a:p>
            <a:pPr marL="0" indent="0">
              <a:buNone/>
            </a:pPr>
            <a:endParaRPr lang="nl-NL" dirty="0"/>
          </a:p>
          <a:p>
            <a:pPr marL="514350" indent="-514350">
              <a:buFont typeface="Arial"/>
              <a:buAutoNum type="arabicPeriod"/>
            </a:pPr>
            <a:r>
              <a:rPr lang="nl-NL" dirty="0"/>
              <a:t>Ontleend aan tbs-regeling en 10a Vpb.</a:t>
            </a:r>
          </a:p>
          <a:p>
            <a:pPr marL="514350" indent="-514350">
              <a:buAutoNum type="arabicPeriod"/>
            </a:pPr>
            <a:r>
              <a:rPr lang="nl-NL" dirty="0"/>
              <a:t>Doel: voorkomen constructies formeel niet door de regeling worden gedekt, maar materieel er ‘heel dicht tegen aan liggen’ (‘substance over form’).</a:t>
            </a:r>
          </a:p>
          <a:p>
            <a:pPr marL="514350" indent="-514350">
              <a:buAutoNum type="arabicPeriod"/>
            </a:pPr>
            <a:r>
              <a:rPr lang="nl-NL" dirty="0"/>
              <a:t>Reikwijdte terminologie is weinig helder (preventieve werking)</a:t>
            </a:r>
          </a:p>
          <a:p>
            <a:pPr marL="514350" indent="-514350">
              <a:buAutoNum type="arabicPeriod"/>
            </a:pPr>
            <a:r>
              <a:rPr lang="nl-NL" dirty="0"/>
              <a:t>Bewijslast op inspecteur</a:t>
            </a:r>
          </a:p>
          <a:p>
            <a:pPr marL="514350" indent="-514350">
              <a:buAutoNum type="arabicPeriod"/>
            </a:pPr>
            <a:endParaRPr lang="nl-NL" dirty="0"/>
          </a:p>
          <a:p>
            <a:pPr marL="514350" indent="-514350">
              <a:buAutoNum type="arabicPeriod"/>
            </a:pPr>
            <a:endParaRPr lang="nl-NL" dirty="0"/>
          </a:p>
          <a:p>
            <a:pPr marL="514350" indent="-514350">
              <a:buAutoNum type="arabicPeriod"/>
            </a:pPr>
            <a:endParaRPr lang="nl-NL" dirty="0"/>
          </a:p>
          <a:p>
            <a:pPr marL="0" indent="0">
              <a:buNone/>
            </a:pPr>
            <a:endParaRPr lang="nl-NL" dirty="0"/>
          </a:p>
          <a:p>
            <a:pPr marL="0" indent="0">
              <a:buNone/>
            </a:pPr>
            <a:endParaRPr lang="nl-NL" dirty="0"/>
          </a:p>
          <a:p>
            <a:endParaRPr lang="nl-NL" dirty="0"/>
          </a:p>
        </p:txBody>
      </p:sp>
      <p:sp>
        <p:nvSpPr>
          <p:cNvPr id="4" name="Tijdelijke aanduiding voor dianummer 3">
            <a:extLst>
              <a:ext uri="{FF2B5EF4-FFF2-40B4-BE49-F238E27FC236}">
                <a16:creationId xmlns:a16="http://schemas.microsoft.com/office/drawing/2014/main" id="{82FC2CFA-DDD8-486F-9F15-21724C07B172}"/>
              </a:ext>
            </a:extLst>
          </p:cNvPr>
          <p:cNvSpPr>
            <a:spLocks noGrp="1"/>
          </p:cNvSpPr>
          <p:nvPr>
            <p:ph type="sldNum" sz="quarter" idx="11"/>
          </p:nvPr>
        </p:nvSpPr>
        <p:spPr/>
        <p:txBody>
          <a:bodyPr/>
          <a:lstStyle/>
          <a:p>
            <a:fld id="{8917037F-13F4-43B6-99FF-D710FE0C4777}" type="slidenum">
              <a:rPr lang="en-GB" smtClean="0"/>
              <a:pPr/>
              <a:t>30</a:t>
            </a:fld>
            <a:endParaRPr lang="en-GB" dirty="0"/>
          </a:p>
        </p:txBody>
      </p:sp>
    </p:spTree>
    <p:extLst>
      <p:ext uri="{BB962C8B-B14F-4D97-AF65-F5344CB8AC3E}">
        <p14:creationId xmlns:p14="http://schemas.microsoft.com/office/powerpoint/2010/main" val="73987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49DD54-1515-4FEC-9ED9-D39AF66AEF3E}"/>
              </a:ext>
            </a:extLst>
          </p:cNvPr>
          <p:cNvSpPr>
            <a:spLocks noGrp="1"/>
          </p:cNvSpPr>
          <p:nvPr>
            <p:ph type="title"/>
          </p:nvPr>
        </p:nvSpPr>
        <p:spPr/>
        <p:txBody>
          <a:bodyPr/>
          <a:lstStyle/>
          <a:p>
            <a:r>
              <a:rPr lang="nl-NL" dirty="0">
                <a:solidFill>
                  <a:srgbClr val="4F2D7F"/>
                </a:solidFill>
              </a:rPr>
              <a:t>Rechtens in feite direct of indirect</a:t>
            </a:r>
            <a:endParaRPr lang="nl-NL" dirty="0"/>
          </a:p>
        </p:txBody>
      </p:sp>
      <p:sp>
        <p:nvSpPr>
          <p:cNvPr id="3" name="Tijdelijke aanduiding voor tekst 2">
            <a:extLst>
              <a:ext uri="{FF2B5EF4-FFF2-40B4-BE49-F238E27FC236}">
                <a16:creationId xmlns:a16="http://schemas.microsoft.com/office/drawing/2014/main" id="{66F6B4B4-9575-4205-AEAC-37D4EB63AFF3}"/>
              </a:ext>
            </a:extLst>
          </p:cNvPr>
          <p:cNvSpPr>
            <a:spLocks noGrp="1"/>
          </p:cNvSpPr>
          <p:nvPr>
            <p:ph type="body" sz="quarter" idx="10"/>
          </p:nvPr>
        </p:nvSpPr>
        <p:spPr/>
        <p:txBody>
          <a:bodyPr/>
          <a:lstStyle/>
          <a:p>
            <a:pPr marL="514350" indent="-514350">
              <a:buAutoNum type="arabicPeriod"/>
            </a:pPr>
            <a:r>
              <a:rPr lang="nl-NL" sz="2200" dirty="0"/>
              <a:t>Kruislings lenen</a:t>
            </a:r>
          </a:p>
          <a:p>
            <a:pPr marL="514350" indent="-514350">
              <a:buAutoNum type="arabicPeriod"/>
            </a:pPr>
            <a:r>
              <a:rPr lang="nl-NL" sz="2200" dirty="0"/>
              <a:t>Derde leent geld van vennootschap en DGA leent van derde</a:t>
            </a:r>
          </a:p>
          <a:p>
            <a:pPr marL="514350" indent="-514350">
              <a:buAutoNum type="arabicPeriod"/>
            </a:pPr>
            <a:r>
              <a:rPr lang="nl-NL" sz="2200" dirty="0"/>
              <a:t>DGA leent van zijn vennootschap en leent geld vervolgens aan een derde</a:t>
            </a:r>
          </a:p>
          <a:p>
            <a:pPr marL="514350" indent="-514350">
              <a:buAutoNum type="arabicPeriod"/>
            </a:pPr>
            <a:r>
              <a:rPr lang="nl-NL" sz="2200" dirty="0"/>
              <a:t>DGA leent van bank en BV staat garant</a:t>
            </a:r>
          </a:p>
          <a:p>
            <a:pPr marL="514350" indent="-514350">
              <a:buAutoNum type="arabicPeriod"/>
            </a:pPr>
            <a:r>
              <a:rPr lang="nl-NL" sz="2200" dirty="0"/>
              <a:t>BV leent van bank en BV leent door aan DGA (parallelliteit?)</a:t>
            </a:r>
          </a:p>
          <a:p>
            <a:pPr marL="514350" indent="-514350">
              <a:buAutoNum type="arabicPeriod"/>
            </a:pPr>
            <a:r>
              <a:rPr lang="nl-NL" sz="2200" dirty="0"/>
              <a:t>Verbonden persoon leent van BV en leent door aan DGA</a:t>
            </a:r>
          </a:p>
          <a:p>
            <a:endParaRPr lang="nl-NL" dirty="0"/>
          </a:p>
        </p:txBody>
      </p:sp>
      <p:sp>
        <p:nvSpPr>
          <p:cNvPr id="4" name="Tijdelijke aanduiding voor dianummer 3">
            <a:extLst>
              <a:ext uri="{FF2B5EF4-FFF2-40B4-BE49-F238E27FC236}">
                <a16:creationId xmlns:a16="http://schemas.microsoft.com/office/drawing/2014/main" id="{4334AF78-C218-4177-B82E-D4FB009CA091}"/>
              </a:ext>
            </a:extLst>
          </p:cNvPr>
          <p:cNvSpPr>
            <a:spLocks noGrp="1"/>
          </p:cNvSpPr>
          <p:nvPr>
            <p:ph type="sldNum" sz="quarter" idx="11"/>
          </p:nvPr>
        </p:nvSpPr>
        <p:spPr/>
        <p:txBody>
          <a:bodyPr/>
          <a:lstStyle/>
          <a:p>
            <a:fld id="{8917037F-13F4-43B6-99FF-D710FE0C4777}" type="slidenum">
              <a:rPr lang="en-GB" smtClean="0"/>
              <a:pPr/>
              <a:t>31</a:t>
            </a:fld>
            <a:endParaRPr lang="en-GB" dirty="0"/>
          </a:p>
        </p:txBody>
      </p:sp>
    </p:spTree>
    <p:extLst>
      <p:ext uri="{BB962C8B-B14F-4D97-AF65-F5344CB8AC3E}">
        <p14:creationId xmlns:p14="http://schemas.microsoft.com/office/powerpoint/2010/main" val="2444906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47A6D3-C7D0-4B11-AE95-503EF61BC516}"/>
              </a:ext>
            </a:extLst>
          </p:cNvPr>
          <p:cNvSpPr>
            <a:spLocks noGrp="1"/>
          </p:cNvSpPr>
          <p:nvPr>
            <p:ph type="title"/>
          </p:nvPr>
        </p:nvSpPr>
        <p:spPr/>
        <p:txBody>
          <a:bodyPr/>
          <a:lstStyle/>
          <a:p>
            <a:r>
              <a:rPr lang="nl-NL" dirty="0">
                <a:solidFill>
                  <a:srgbClr val="4F2D7F"/>
                </a:solidFill>
              </a:rPr>
              <a:t>Rechtens in feite direct of indirect</a:t>
            </a:r>
            <a:endParaRPr lang="nl-NL" dirty="0"/>
          </a:p>
        </p:txBody>
      </p:sp>
      <p:sp>
        <p:nvSpPr>
          <p:cNvPr id="3" name="Tijdelijke aanduiding voor tekst 2">
            <a:extLst>
              <a:ext uri="{FF2B5EF4-FFF2-40B4-BE49-F238E27FC236}">
                <a16:creationId xmlns:a16="http://schemas.microsoft.com/office/drawing/2014/main" id="{F44EB8B7-F8FF-48DB-BF5F-2B8D7D88A011}"/>
              </a:ext>
            </a:extLst>
          </p:cNvPr>
          <p:cNvSpPr>
            <a:spLocks noGrp="1"/>
          </p:cNvSpPr>
          <p:nvPr>
            <p:ph type="body" sz="quarter" idx="10"/>
          </p:nvPr>
        </p:nvSpPr>
        <p:spPr/>
        <p:txBody>
          <a:bodyPr/>
          <a:lstStyle/>
          <a:p>
            <a:pPr marL="0" indent="0">
              <a:buNone/>
            </a:pPr>
            <a:r>
              <a:rPr lang="nl-NL" u="sng" dirty="0"/>
              <a:t>Casus</a:t>
            </a:r>
          </a:p>
        </p:txBody>
      </p:sp>
      <p:sp>
        <p:nvSpPr>
          <p:cNvPr id="4" name="Tijdelijke aanduiding voor dianummer 3">
            <a:extLst>
              <a:ext uri="{FF2B5EF4-FFF2-40B4-BE49-F238E27FC236}">
                <a16:creationId xmlns:a16="http://schemas.microsoft.com/office/drawing/2014/main" id="{F161B2E4-84AB-449C-B6B2-64566663B072}"/>
              </a:ext>
            </a:extLst>
          </p:cNvPr>
          <p:cNvSpPr>
            <a:spLocks noGrp="1"/>
          </p:cNvSpPr>
          <p:nvPr>
            <p:ph type="sldNum" sz="quarter" idx="11"/>
          </p:nvPr>
        </p:nvSpPr>
        <p:spPr/>
        <p:txBody>
          <a:bodyPr/>
          <a:lstStyle/>
          <a:p>
            <a:fld id="{8917037F-13F4-43B6-99FF-D710FE0C4777}" type="slidenum">
              <a:rPr lang="en-GB" smtClean="0"/>
              <a:pPr/>
              <a:t>32</a:t>
            </a:fld>
            <a:endParaRPr lang="en-GB" dirty="0"/>
          </a:p>
        </p:txBody>
      </p:sp>
      <p:sp>
        <p:nvSpPr>
          <p:cNvPr id="5" name="Rechthoek 4">
            <a:extLst>
              <a:ext uri="{FF2B5EF4-FFF2-40B4-BE49-F238E27FC236}">
                <a16:creationId xmlns:a16="http://schemas.microsoft.com/office/drawing/2014/main" id="{5FC32494-F9C4-4838-9282-8232FFB9943C}"/>
              </a:ext>
            </a:extLst>
          </p:cNvPr>
          <p:cNvSpPr/>
          <p:nvPr/>
        </p:nvSpPr>
        <p:spPr>
          <a:xfrm>
            <a:off x="3830758" y="3619043"/>
            <a:ext cx="2188578" cy="987227"/>
          </a:xfrm>
          <a:prstGeom prst="rect">
            <a:avLst/>
          </a:prstGeom>
          <a:solidFill>
            <a:srgbClr val="00A7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7" name="Tekstvak 6">
            <a:extLst>
              <a:ext uri="{FF2B5EF4-FFF2-40B4-BE49-F238E27FC236}">
                <a16:creationId xmlns:a16="http://schemas.microsoft.com/office/drawing/2014/main" id="{AB5271B6-B290-4639-A9B4-D8194744E1D1}"/>
              </a:ext>
            </a:extLst>
          </p:cNvPr>
          <p:cNvSpPr txBox="1"/>
          <p:nvPr/>
        </p:nvSpPr>
        <p:spPr>
          <a:xfrm>
            <a:off x="471996" y="3028036"/>
            <a:ext cx="2823209" cy="461665"/>
          </a:xfrm>
          <a:prstGeom prst="rect">
            <a:avLst/>
          </a:prstGeom>
          <a:noFill/>
        </p:spPr>
        <p:txBody>
          <a:bodyPr wrap="none" rtlCol="0">
            <a:spAutoFit/>
          </a:bodyPr>
          <a:lstStyle/>
          <a:p>
            <a:r>
              <a:rPr lang="en-US" sz="2400" i="1" dirty="0"/>
              <a:t>Lening € 1.200.000</a:t>
            </a:r>
            <a:endParaRPr lang="nl-NL" sz="2400" i="1" dirty="0"/>
          </a:p>
        </p:txBody>
      </p:sp>
      <p:cxnSp>
        <p:nvCxnSpPr>
          <p:cNvPr id="8" name="Rechte verbindingslijn 7">
            <a:extLst>
              <a:ext uri="{FF2B5EF4-FFF2-40B4-BE49-F238E27FC236}">
                <a16:creationId xmlns:a16="http://schemas.microsoft.com/office/drawing/2014/main" id="{692D363E-0CAC-478B-AAC5-3859DBCE99E3}"/>
              </a:ext>
            </a:extLst>
          </p:cNvPr>
          <p:cNvCxnSpPr>
            <a:cxnSpLocks/>
          </p:cNvCxnSpPr>
          <p:nvPr/>
        </p:nvCxnSpPr>
        <p:spPr>
          <a:xfrm>
            <a:off x="4832994" y="2366613"/>
            <a:ext cx="10320" cy="1261093"/>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0" name="Rechte verbindingslijn met pijl 9">
            <a:extLst>
              <a:ext uri="{FF2B5EF4-FFF2-40B4-BE49-F238E27FC236}">
                <a16:creationId xmlns:a16="http://schemas.microsoft.com/office/drawing/2014/main" id="{71D13982-DAA3-4796-8A2D-98BF61442F13}"/>
              </a:ext>
            </a:extLst>
          </p:cNvPr>
          <p:cNvCxnSpPr>
            <a:cxnSpLocks/>
          </p:cNvCxnSpPr>
          <p:nvPr/>
        </p:nvCxnSpPr>
        <p:spPr>
          <a:xfrm flipH="1" flipV="1">
            <a:off x="2094614" y="2366613"/>
            <a:ext cx="2792729" cy="1252430"/>
          </a:xfrm>
          <a:prstGeom prst="straightConnector1">
            <a:avLst/>
          </a:prstGeom>
          <a:ln w="12700">
            <a:solidFill>
              <a:srgbClr val="4F2D7F"/>
            </a:solidFill>
            <a:prstDash val="dash"/>
            <a:tailEnd type="triangle"/>
          </a:ln>
          <a:effectLst/>
        </p:spPr>
        <p:style>
          <a:lnRef idx="2">
            <a:schemeClr val="accent1"/>
          </a:lnRef>
          <a:fillRef idx="0">
            <a:schemeClr val="accent1"/>
          </a:fillRef>
          <a:effectRef idx="1">
            <a:schemeClr val="accent1"/>
          </a:effectRef>
          <a:fontRef idx="minor">
            <a:schemeClr val="tx1"/>
          </a:fontRef>
        </p:style>
      </p:cxnSp>
      <p:sp>
        <p:nvSpPr>
          <p:cNvPr id="13" name="Tekstvak 12">
            <a:extLst>
              <a:ext uri="{FF2B5EF4-FFF2-40B4-BE49-F238E27FC236}">
                <a16:creationId xmlns:a16="http://schemas.microsoft.com/office/drawing/2014/main" id="{A12BE933-76D2-4C52-88B8-49812B0F9F77}"/>
              </a:ext>
            </a:extLst>
          </p:cNvPr>
          <p:cNvSpPr txBox="1"/>
          <p:nvPr/>
        </p:nvSpPr>
        <p:spPr>
          <a:xfrm>
            <a:off x="958337" y="1904948"/>
            <a:ext cx="1459378" cy="461665"/>
          </a:xfrm>
          <a:prstGeom prst="rect">
            <a:avLst/>
          </a:prstGeom>
          <a:noFill/>
        </p:spPr>
        <p:txBody>
          <a:bodyPr wrap="square" rtlCol="0">
            <a:spAutoFit/>
          </a:bodyPr>
          <a:lstStyle/>
          <a:p>
            <a:r>
              <a:rPr lang="en-US" sz="2400" dirty="0"/>
              <a:t>Dochter</a:t>
            </a:r>
            <a:endParaRPr lang="nl-NL" sz="2400" dirty="0"/>
          </a:p>
        </p:txBody>
      </p:sp>
      <p:sp>
        <p:nvSpPr>
          <p:cNvPr id="14" name="Tekstvak 13">
            <a:extLst>
              <a:ext uri="{FF2B5EF4-FFF2-40B4-BE49-F238E27FC236}">
                <a16:creationId xmlns:a16="http://schemas.microsoft.com/office/drawing/2014/main" id="{59D25236-FA31-47DD-9458-396176A120EF}"/>
              </a:ext>
            </a:extLst>
          </p:cNvPr>
          <p:cNvSpPr txBox="1"/>
          <p:nvPr/>
        </p:nvSpPr>
        <p:spPr>
          <a:xfrm>
            <a:off x="4496750" y="1913612"/>
            <a:ext cx="1522586" cy="461665"/>
          </a:xfrm>
          <a:prstGeom prst="rect">
            <a:avLst/>
          </a:prstGeom>
          <a:noFill/>
        </p:spPr>
        <p:txBody>
          <a:bodyPr wrap="square" rtlCol="0">
            <a:spAutoFit/>
          </a:bodyPr>
          <a:lstStyle/>
          <a:p>
            <a:r>
              <a:rPr lang="en-US" sz="2400" dirty="0"/>
              <a:t>Dga</a:t>
            </a:r>
            <a:endParaRPr lang="nl-NL" sz="2400" dirty="0"/>
          </a:p>
        </p:txBody>
      </p:sp>
      <p:cxnSp>
        <p:nvCxnSpPr>
          <p:cNvPr id="15" name="Rechte verbindingslijn met pijl 14">
            <a:extLst>
              <a:ext uri="{FF2B5EF4-FFF2-40B4-BE49-F238E27FC236}">
                <a16:creationId xmlns:a16="http://schemas.microsoft.com/office/drawing/2014/main" id="{3E1CAE5F-44F2-4391-A849-AE8C4F1898B8}"/>
              </a:ext>
            </a:extLst>
          </p:cNvPr>
          <p:cNvCxnSpPr>
            <a:cxnSpLocks/>
          </p:cNvCxnSpPr>
          <p:nvPr/>
        </p:nvCxnSpPr>
        <p:spPr>
          <a:xfrm>
            <a:off x="2243143" y="2144445"/>
            <a:ext cx="2258553" cy="0"/>
          </a:xfrm>
          <a:prstGeom prst="straightConnector1">
            <a:avLst/>
          </a:prstGeom>
          <a:ln w="12700">
            <a:solidFill>
              <a:srgbClr val="4F2D7F"/>
            </a:solidFill>
            <a:prstDash val="dash"/>
            <a:tailEnd type="triangle"/>
          </a:ln>
          <a:effectLst/>
        </p:spPr>
        <p:style>
          <a:lnRef idx="2">
            <a:schemeClr val="accent1"/>
          </a:lnRef>
          <a:fillRef idx="0">
            <a:schemeClr val="accent1"/>
          </a:fillRef>
          <a:effectRef idx="1">
            <a:schemeClr val="accent1"/>
          </a:effectRef>
          <a:fontRef idx="minor">
            <a:schemeClr val="tx1"/>
          </a:fontRef>
        </p:style>
      </p:cxnSp>
      <p:sp>
        <p:nvSpPr>
          <p:cNvPr id="9" name="Tekstvak 8">
            <a:extLst>
              <a:ext uri="{FF2B5EF4-FFF2-40B4-BE49-F238E27FC236}">
                <a16:creationId xmlns:a16="http://schemas.microsoft.com/office/drawing/2014/main" id="{3AB056A4-0D3E-46CF-B098-695D336A8532}"/>
              </a:ext>
            </a:extLst>
          </p:cNvPr>
          <p:cNvSpPr txBox="1"/>
          <p:nvPr/>
        </p:nvSpPr>
        <p:spPr>
          <a:xfrm>
            <a:off x="6182554" y="2379193"/>
            <a:ext cx="2280062" cy="1015663"/>
          </a:xfrm>
          <a:prstGeom prst="rect">
            <a:avLst/>
          </a:prstGeom>
          <a:noFill/>
        </p:spPr>
        <p:txBody>
          <a:bodyPr wrap="square" rtlCol="0">
            <a:spAutoFit/>
          </a:bodyPr>
          <a:lstStyle/>
          <a:p>
            <a:r>
              <a:rPr lang="nl-NL" sz="2000" i="1" dirty="0"/>
              <a:t>En wat indien dochter 1 aandeel heeft?</a:t>
            </a:r>
          </a:p>
        </p:txBody>
      </p:sp>
    </p:spTree>
    <p:extLst>
      <p:ext uri="{BB962C8B-B14F-4D97-AF65-F5344CB8AC3E}">
        <p14:creationId xmlns:p14="http://schemas.microsoft.com/office/powerpoint/2010/main" val="3497414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3ABE09-23B1-4D25-9967-B921384AB096}"/>
              </a:ext>
            </a:extLst>
          </p:cNvPr>
          <p:cNvSpPr>
            <a:spLocks noGrp="1"/>
          </p:cNvSpPr>
          <p:nvPr>
            <p:ph type="title"/>
          </p:nvPr>
        </p:nvSpPr>
        <p:spPr/>
        <p:txBody>
          <a:bodyPr/>
          <a:lstStyle/>
          <a:p>
            <a:r>
              <a:rPr lang="nl-NL" dirty="0">
                <a:solidFill>
                  <a:srgbClr val="4F2D7F"/>
                </a:solidFill>
              </a:rPr>
              <a:t>Fictie werkt niet door</a:t>
            </a:r>
            <a:endParaRPr lang="nl-NL" dirty="0"/>
          </a:p>
        </p:txBody>
      </p:sp>
      <p:sp>
        <p:nvSpPr>
          <p:cNvPr id="3" name="Tijdelijke aanduiding voor tekst 2">
            <a:extLst>
              <a:ext uri="{FF2B5EF4-FFF2-40B4-BE49-F238E27FC236}">
                <a16:creationId xmlns:a16="http://schemas.microsoft.com/office/drawing/2014/main" id="{C97F75DD-D828-4378-BE8E-A337D8FAE908}"/>
              </a:ext>
            </a:extLst>
          </p:cNvPr>
          <p:cNvSpPr>
            <a:spLocks noGrp="1"/>
          </p:cNvSpPr>
          <p:nvPr>
            <p:ph type="body" sz="quarter" idx="10"/>
          </p:nvPr>
        </p:nvSpPr>
        <p:spPr/>
        <p:txBody>
          <a:bodyPr/>
          <a:lstStyle/>
          <a:p>
            <a:pPr marL="342900" indent="-342900">
              <a:buAutoNum type="arabicPeriod"/>
            </a:pPr>
            <a:endParaRPr lang="nl-NL" dirty="0"/>
          </a:p>
          <a:p>
            <a:pPr marL="342900" indent="-342900">
              <a:buAutoNum type="arabicPeriod"/>
            </a:pPr>
            <a:r>
              <a:rPr lang="nl-NL" dirty="0"/>
              <a:t>Ook voor zover bovenmatige deel schuld bij fictie is geherkwalificeerd blijft de schuld bestaan voor Box 1 en 3,Vpb, dividendbelasting.</a:t>
            </a:r>
          </a:p>
          <a:p>
            <a:pPr marL="342900" indent="-342900">
              <a:buAutoNum type="arabicPeriod"/>
            </a:pPr>
            <a:endParaRPr lang="nl-NL" dirty="0"/>
          </a:p>
          <a:p>
            <a:pPr marL="342900" indent="-342900">
              <a:buAutoNum type="arabicPeriod"/>
            </a:pPr>
            <a:r>
              <a:rPr lang="nl-NL" dirty="0"/>
              <a:t>Civielrechtelijk verandert er niets</a:t>
            </a:r>
          </a:p>
          <a:p>
            <a:pPr marL="0" indent="0">
              <a:buNone/>
            </a:pPr>
            <a:endParaRPr lang="nl-NL" dirty="0"/>
          </a:p>
          <a:p>
            <a:pPr marL="0" indent="0">
              <a:buNone/>
            </a:pPr>
            <a:endParaRPr lang="nl-NL" dirty="0"/>
          </a:p>
          <a:p>
            <a:pPr marL="360000" lvl="1" indent="0">
              <a:buNone/>
            </a:pPr>
            <a:endParaRPr lang="nl-NL" dirty="0"/>
          </a:p>
        </p:txBody>
      </p:sp>
      <p:sp>
        <p:nvSpPr>
          <p:cNvPr id="4" name="Tijdelijke aanduiding voor dianummer 3">
            <a:extLst>
              <a:ext uri="{FF2B5EF4-FFF2-40B4-BE49-F238E27FC236}">
                <a16:creationId xmlns:a16="http://schemas.microsoft.com/office/drawing/2014/main" id="{5E6E2A7E-2057-4E73-A376-A5F315CABF62}"/>
              </a:ext>
            </a:extLst>
          </p:cNvPr>
          <p:cNvSpPr>
            <a:spLocks noGrp="1"/>
          </p:cNvSpPr>
          <p:nvPr>
            <p:ph type="sldNum" sz="quarter" idx="11"/>
          </p:nvPr>
        </p:nvSpPr>
        <p:spPr/>
        <p:txBody>
          <a:bodyPr/>
          <a:lstStyle/>
          <a:p>
            <a:fld id="{8917037F-13F4-43B6-99FF-D710FE0C4777}" type="slidenum">
              <a:rPr lang="en-GB" smtClean="0"/>
              <a:pPr/>
              <a:t>33</a:t>
            </a:fld>
            <a:endParaRPr lang="en-GB" dirty="0"/>
          </a:p>
        </p:txBody>
      </p:sp>
    </p:spTree>
    <p:extLst>
      <p:ext uri="{BB962C8B-B14F-4D97-AF65-F5344CB8AC3E}">
        <p14:creationId xmlns:p14="http://schemas.microsoft.com/office/powerpoint/2010/main" val="4288430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151789-BE2B-4289-9300-F68EEF4D905A}"/>
              </a:ext>
            </a:extLst>
          </p:cNvPr>
          <p:cNvSpPr>
            <a:spLocks noGrp="1"/>
          </p:cNvSpPr>
          <p:nvPr>
            <p:ph type="title"/>
          </p:nvPr>
        </p:nvSpPr>
        <p:spPr/>
        <p:txBody>
          <a:bodyPr/>
          <a:lstStyle/>
          <a:p>
            <a:r>
              <a:rPr lang="nl-NL" dirty="0">
                <a:solidFill>
                  <a:srgbClr val="4F2D7F"/>
                </a:solidFill>
              </a:rPr>
              <a:t>Positief of Negatief FRV: systematiek</a:t>
            </a:r>
            <a:endParaRPr lang="nl-NL" dirty="0"/>
          </a:p>
        </p:txBody>
      </p:sp>
      <p:sp>
        <p:nvSpPr>
          <p:cNvPr id="3" name="Tijdelijke aanduiding voor tekst 2">
            <a:extLst>
              <a:ext uri="{FF2B5EF4-FFF2-40B4-BE49-F238E27FC236}">
                <a16:creationId xmlns:a16="http://schemas.microsoft.com/office/drawing/2014/main" id="{2BEC7A22-179A-4588-97BE-E4E96555BCBD}"/>
              </a:ext>
            </a:extLst>
          </p:cNvPr>
          <p:cNvSpPr>
            <a:spLocks noGrp="1"/>
          </p:cNvSpPr>
          <p:nvPr>
            <p:ph type="body" sz="quarter" idx="10"/>
          </p:nvPr>
        </p:nvSpPr>
        <p:spPr/>
        <p:txBody>
          <a:bodyPr/>
          <a:lstStyle/>
          <a:p>
            <a:endParaRPr lang="nl-NL" dirty="0"/>
          </a:p>
          <a:p>
            <a:r>
              <a:rPr lang="nl-NL" dirty="0"/>
              <a:t>Schuldensom &gt; 700K = PFRV</a:t>
            </a:r>
          </a:p>
          <a:p>
            <a:r>
              <a:rPr lang="nl-NL" dirty="0"/>
              <a:t>Maximumbedrag verhogen met PRFV</a:t>
            </a:r>
          </a:p>
          <a:p>
            <a:r>
              <a:rPr lang="nl-NL" dirty="0"/>
              <a:t>Schuldensom &lt; maximumbedrag dan NFRV </a:t>
            </a:r>
          </a:p>
          <a:p>
            <a:r>
              <a:rPr lang="nl-NL" dirty="0"/>
              <a:t>Maximumbedrag verlagen NFRV</a:t>
            </a:r>
          </a:p>
          <a:p>
            <a:r>
              <a:rPr lang="nl-NL" dirty="0"/>
              <a:t>Peildatum 31/12</a:t>
            </a:r>
          </a:p>
          <a:p>
            <a:endParaRPr lang="nl-NL" dirty="0"/>
          </a:p>
        </p:txBody>
      </p:sp>
      <p:sp>
        <p:nvSpPr>
          <p:cNvPr id="4" name="Tijdelijke aanduiding voor dianummer 3">
            <a:extLst>
              <a:ext uri="{FF2B5EF4-FFF2-40B4-BE49-F238E27FC236}">
                <a16:creationId xmlns:a16="http://schemas.microsoft.com/office/drawing/2014/main" id="{D0D618D8-F19A-4627-BD41-50068FC08D2A}"/>
              </a:ext>
            </a:extLst>
          </p:cNvPr>
          <p:cNvSpPr>
            <a:spLocks noGrp="1"/>
          </p:cNvSpPr>
          <p:nvPr>
            <p:ph type="sldNum" sz="quarter" idx="11"/>
          </p:nvPr>
        </p:nvSpPr>
        <p:spPr/>
        <p:txBody>
          <a:bodyPr/>
          <a:lstStyle/>
          <a:p>
            <a:fld id="{8917037F-13F4-43B6-99FF-D710FE0C4777}" type="slidenum">
              <a:rPr lang="en-GB" smtClean="0"/>
              <a:pPr/>
              <a:t>34</a:t>
            </a:fld>
            <a:endParaRPr lang="en-GB" dirty="0"/>
          </a:p>
        </p:txBody>
      </p:sp>
    </p:spTree>
    <p:extLst>
      <p:ext uri="{BB962C8B-B14F-4D97-AF65-F5344CB8AC3E}">
        <p14:creationId xmlns:p14="http://schemas.microsoft.com/office/powerpoint/2010/main" val="3406985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54A79D-363E-4967-8688-81C39F164743}"/>
              </a:ext>
            </a:extLst>
          </p:cNvPr>
          <p:cNvSpPr>
            <a:spLocks noGrp="1"/>
          </p:cNvSpPr>
          <p:nvPr>
            <p:ph type="title"/>
          </p:nvPr>
        </p:nvSpPr>
        <p:spPr/>
        <p:txBody>
          <a:bodyPr/>
          <a:lstStyle/>
          <a:p>
            <a:r>
              <a:rPr lang="nl-NL" dirty="0">
                <a:solidFill>
                  <a:srgbClr val="4F2D7F"/>
                </a:solidFill>
              </a:rPr>
              <a:t>Positief of Negatief FRV: systematiek</a:t>
            </a:r>
            <a:endParaRPr lang="nl-NL" dirty="0"/>
          </a:p>
        </p:txBody>
      </p:sp>
      <p:sp>
        <p:nvSpPr>
          <p:cNvPr id="3" name="Tijdelijke aanduiding voor tekst 2">
            <a:extLst>
              <a:ext uri="{FF2B5EF4-FFF2-40B4-BE49-F238E27FC236}">
                <a16:creationId xmlns:a16="http://schemas.microsoft.com/office/drawing/2014/main" id="{7EC957E7-02B1-468C-87ED-6290EA6A1FA8}"/>
              </a:ext>
            </a:extLst>
          </p:cNvPr>
          <p:cNvSpPr>
            <a:spLocks noGrp="1"/>
          </p:cNvSpPr>
          <p:nvPr>
            <p:ph type="body" sz="quarter" idx="10"/>
          </p:nvPr>
        </p:nvSpPr>
        <p:spPr/>
        <p:txBody>
          <a:bodyPr/>
          <a:lstStyle/>
          <a:p>
            <a:endParaRPr lang="nl-NL" dirty="0"/>
          </a:p>
          <a:p>
            <a:r>
              <a:rPr lang="nl-NL" dirty="0"/>
              <a:t>Schuldensom kan dalen door verschillende reden o.a.:</a:t>
            </a:r>
          </a:p>
          <a:p>
            <a:pPr lvl="1"/>
            <a:r>
              <a:rPr lang="nl-NL" dirty="0"/>
              <a:t>Aflossing</a:t>
            </a:r>
          </a:p>
          <a:p>
            <a:pPr lvl="1"/>
            <a:r>
              <a:rPr lang="nl-NL" dirty="0"/>
              <a:t>Verlies ab-status</a:t>
            </a:r>
          </a:p>
          <a:p>
            <a:pPr lvl="1"/>
            <a:r>
              <a:rPr lang="nl-NL" dirty="0"/>
              <a:t>Verbonden persoon wordt ab-houder</a:t>
            </a:r>
          </a:p>
          <a:p>
            <a:pPr lvl="1"/>
            <a:endParaRPr lang="nl-NL" dirty="0"/>
          </a:p>
          <a:p>
            <a:pPr lvl="1"/>
            <a:endParaRPr lang="nl-NL" dirty="0"/>
          </a:p>
          <a:p>
            <a:pPr lvl="1"/>
            <a:endParaRPr lang="nl-NL" dirty="0"/>
          </a:p>
        </p:txBody>
      </p:sp>
      <p:sp>
        <p:nvSpPr>
          <p:cNvPr id="4" name="Tijdelijke aanduiding voor dianummer 3">
            <a:extLst>
              <a:ext uri="{FF2B5EF4-FFF2-40B4-BE49-F238E27FC236}">
                <a16:creationId xmlns:a16="http://schemas.microsoft.com/office/drawing/2014/main" id="{63F7443A-6CEF-4EA7-809A-2C9ED20AA49B}"/>
              </a:ext>
            </a:extLst>
          </p:cNvPr>
          <p:cNvSpPr>
            <a:spLocks noGrp="1"/>
          </p:cNvSpPr>
          <p:nvPr>
            <p:ph type="sldNum" sz="quarter" idx="11"/>
          </p:nvPr>
        </p:nvSpPr>
        <p:spPr/>
        <p:txBody>
          <a:bodyPr/>
          <a:lstStyle/>
          <a:p>
            <a:fld id="{8917037F-13F4-43B6-99FF-D710FE0C4777}" type="slidenum">
              <a:rPr lang="en-GB" smtClean="0"/>
              <a:pPr/>
              <a:t>35</a:t>
            </a:fld>
            <a:endParaRPr lang="en-GB" dirty="0"/>
          </a:p>
        </p:txBody>
      </p:sp>
    </p:spTree>
    <p:extLst>
      <p:ext uri="{BB962C8B-B14F-4D97-AF65-F5344CB8AC3E}">
        <p14:creationId xmlns:p14="http://schemas.microsoft.com/office/powerpoint/2010/main" val="2624731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69EC9-1702-433B-AE48-88AD869F9B55}"/>
              </a:ext>
            </a:extLst>
          </p:cNvPr>
          <p:cNvSpPr>
            <a:spLocks noGrp="1"/>
          </p:cNvSpPr>
          <p:nvPr>
            <p:ph type="title"/>
          </p:nvPr>
        </p:nvSpPr>
        <p:spPr/>
        <p:txBody>
          <a:bodyPr/>
          <a:lstStyle/>
          <a:p>
            <a:r>
              <a:rPr lang="nl-NL" dirty="0">
                <a:solidFill>
                  <a:srgbClr val="4F2D7F"/>
                </a:solidFill>
              </a:rPr>
              <a:t>Positief of Negatief FRV</a:t>
            </a:r>
            <a:endParaRPr lang="nl-NL" dirty="0"/>
          </a:p>
        </p:txBody>
      </p:sp>
      <p:sp>
        <p:nvSpPr>
          <p:cNvPr id="3" name="Tijdelijke aanduiding voor tekst 2">
            <a:extLst>
              <a:ext uri="{FF2B5EF4-FFF2-40B4-BE49-F238E27FC236}">
                <a16:creationId xmlns:a16="http://schemas.microsoft.com/office/drawing/2014/main" id="{281A7726-B151-4251-BEA5-7EC1B01E602C}"/>
              </a:ext>
            </a:extLst>
          </p:cNvPr>
          <p:cNvSpPr>
            <a:spLocks noGrp="1"/>
          </p:cNvSpPr>
          <p:nvPr>
            <p:ph type="body" sz="quarter" idx="10"/>
          </p:nvPr>
        </p:nvSpPr>
        <p:spPr/>
        <p:txBody>
          <a:bodyPr/>
          <a:lstStyle/>
          <a:p>
            <a:endParaRPr lang="nl-NL" dirty="0"/>
          </a:p>
        </p:txBody>
      </p:sp>
      <p:sp>
        <p:nvSpPr>
          <p:cNvPr id="4" name="Tijdelijke aanduiding voor dianummer 3">
            <a:extLst>
              <a:ext uri="{FF2B5EF4-FFF2-40B4-BE49-F238E27FC236}">
                <a16:creationId xmlns:a16="http://schemas.microsoft.com/office/drawing/2014/main" id="{DE736EF6-541C-47F9-808B-F75BC33FB801}"/>
              </a:ext>
            </a:extLst>
          </p:cNvPr>
          <p:cNvSpPr>
            <a:spLocks noGrp="1"/>
          </p:cNvSpPr>
          <p:nvPr>
            <p:ph type="sldNum" sz="quarter" idx="11"/>
          </p:nvPr>
        </p:nvSpPr>
        <p:spPr/>
        <p:txBody>
          <a:bodyPr/>
          <a:lstStyle/>
          <a:p>
            <a:fld id="{8917037F-13F4-43B6-99FF-D710FE0C4777}" type="slidenum">
              <a:rPr lang="en-GB" smtClean="0"/>
              <a:pPr/>
              <a:t>36</a:t>
            </a:fld>
            <a:endParaRPr lang="en-GB" dirty="0"/>
          </a:p>
        </p:txBody>
      </p:sp>
      <p:sp>
        <p:nvSpPr>
          <p:cNvPr id="5" name="Rechthoek 4">
            <a:extLst>
              <a:ext uri="{FF2B5EF4-FFF2-40B4-BE49-F238E27FC236}">
                <a16:creationId xmlns:a16="http://schemas.microsoft.com/office/drawing/2014/main" id="{D5E44883-9205-721A-D986-38FD7D357C7C}"/>
              </a:ext>
            </a:extLst>
          </p:cNvPr>
          <p:cNvSpPr/>
          <p:nvPr/>
        </p:nvSpPr>
        <p:spPr>
          <a:xfrm>
            <a:off x="2656573" y="3301465"/>
            <a:ext cx="2036686" cy="1003666"/>
          </a:xfrm>
          <a:prstGeom prst="rect">
            <a:avLst/>
          </a:prstGeom>
          <a:solidFill>
            <a:srgbClr val="00A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cxnSp>
        <p:nvCxnSpPr>
          <p:cNvPr id="6" name="Rechte verbindingslijn 5">
            <a:extLst>
              <a:ext uri="{FF2B5EF4-FFF2-40B4-BE49-F238E27FC236}">
                <a16:creationId xmlns:a16="http://schemas.microsoft.com/office/drawing/2014/main" id="{B391B109-0C9D-5255-2D8D-1E211964AA59}"/>
              </a:ext>
            </a:extLst>
          </p:cNvPr>
          <p:cNvCxnSpPr>
            <a:cxnSpLocks/>
            <a:stCxn id="5" idx="0"/>
          </p:cNvCxnSpPr>
          <p:nvPr/>
        </p:nvCxnSpPr>
        <p:spPr>
          <a:xfrm flipV="1">
            <a:off x="3674916" y="2235678"/>
            <a:ext cx="0" cy="10657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Rechte verbindingslijn met pijl 6">
            <a:extLst>
              <a:ext uri="{FF2B5EF4-FFF2-40B4-BE49-F238E27FC236}">
                <a16:creationId xmlns:a16="http://schemas.microsoft.com/office/drawing/2014/main" id="{E357AF21-422A-DEEC-E865-2475AB7249EE}"/>
              </a:ext>
            </a:extLst>
          </p:cNvPr>
          <p:cNvCxnSpPr>
            <a:cxnSpLocks/>
          </p:cNvCxnSpPr>
          <p:nvPr/>
        </p:nvCxnSpPr>
        <p:spPr>
          <a:xfrm flipV="1">
            <a:off x="3255274" y="2235678"/>
            <a:ext cx="0" cy="1065787"/>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8" name="Tekstvak 7">
            <a:extLst>
              <a:ext uri="{FF2B5EF4-FFF2-40B4-BE49-F238E27FC236}">
                <a16:creationId xmlns:a16="http://schemas.microsoft.com/office/drawing/2014/main" id="{E8DE4689-BB6E-F783-78D9-7AB44F5F96A1}"/>
              </a:ext>
            </a:extLst>
          </p:cNvPr>
          <p:cNvSpPr txBox="1"/>
          <p:nvPr/>
        </p:nvSpPr>
        <p:spPr>
          <a:xfrm>
            <a:off x="871871" y="2523372"/>
            <a:ext cx="2294385" cy="646331"/>
          </a:xfrm>
          <a:prstGeom prst="rect">
            <a:avLst/>
          </a:prstGeom>
          <a:noFill/>
        </p:spPr>
        <p:txBody>
          <a:bodyPr wrap="square" rtlCol="0">
            <a:spAutoFit/>
          </a:bodyPr>
          <a:lstStyle/>
          <a:p>
            <a:r>
              <a:rPr lang="nl-NL" dirty="0"/>
              <a:t>Lening 1.200K</a:t>
            </a:r>
          </a:p>
          <a:p>
            <a:r>
              <a:rPr lang="nl-NL" i="1" dirty="0"/>
              <a:t>Beleggingsvastgoed</a:t>
            </a:r>
          </a:p>
        </p:txBody>
      </p:sp>
      <p:sp>
        <p:nvSpPr>
          <p:cNvPr id="9" name="Tekstvak 8">
            <a:extLst>
              <a:ext uri="{FF2B5EF4-FFF2-40B4-BE49-F238E27FC236}">
                <a16:creationId xmlns:a16="http://schemas.microsoft.com/office/drawing/2014/main" id="{DC3ECFB0-817D-A026-66A9-A9D6966023AA}"/>
              </a:ext>
            </a:extLst>
          </p:cNvPr>
          <p:cNvSpPr txBox="1"/>
          <p:nvPr/>
        </p:nvSpPr>
        <p:spPr>
          <a:xfrm>
            <a:off x="3363062" y="1842035"/>
            <a:ext cx="1010652" cy="369332"/>
          </a:xfrm>
          <a:prstGeom prst="rect">
            <a:avLst/>
          </a:prstGeom>
          <a:noFill/>
        </p:spPr>
        <p:txBody>
          <a:bodyPr wrap="square" rtlCol="0">
            <a:spAutoFit/>
          </a:bodyPr>
          <a:lstStyle/>
          <a:p>
            <a:r>
              <a:rPr lang="nl-NL" dirty="0"/>
              <a:t>DGA</a:t>
            </a:r>
          </a:p>
        </p:txBody>
      </p:sp>
    </p:spTree>
    <p:extLst>
      <p:ext uri="{BB962C8B-B14F-4D97-AF65-F5344CB8AC3E}">
        <p14:creationId xmlns:p14="http://schemas.microsoft.com/office/powerpoint/2010/main" val="2583195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F0B8BD-4789-45A3-A312-6F635D068929}"/>
              </a:ext>
            </a:extLst>
          </p:cNvPr>
          <p:cNvSpPr>
            <a:spLocks noGrp="1"/>
          </p:cNvSpPr>
          <p:nvPr>
            <p:ph type="title"/>
          </p:nvPr>
        </p:nvSpPr>
        <p:spPr/>
        <p:txBody>
          <a:bodyPr/>
          <a:lstStyle/>
          <a:p>
            <a:r>
              <a:rPr lang="nl-NL" dirty="0">
                <a:solidFill>
                  <a:srgbClr val="4F2D7F"/>
                </a:solidFill>
              </a:rPr>
              <a:t>Positief of Negatief FRV</a:t>
            </a:r>
            <a:endParaRPr lang="nl-NL" dirty="0"/>
          </a:p>
        </p:txBody>
      </p:sp>
      <p:sp>
        <p:nvSpPr>
          <p:cNvPr id="3" name="Tijdelijke aanduiding voor tekst 2">
            <a:extLst>
              <a:ext uri="{FF2B5EF4-FFF2-40B4-BE49-F238E27FC236}">
                <a16:creationId xmlns:a16="http://schemas.microsoft.com/office/drawing/2014/main" id="{A5F98BC6-8D85-470B-9C11-101517324AD2}"/>
              </a:ext>
            </a:extLst>
          </p:cNvPr>
          <p:cNvSpPr>
            <a:spLocks noGrp="1"/>
          </p:cNvSpPr>
          <p:nvPr>
            <p:ph type="body" sz="quarter" idx="10"/>
          </p:nvPr>
        </p:nvSpPr>
        <p:spPr/>
        <p:txBody>
          <a:bodyPr/>
          <a:lstStyle/>
          <a:p>
            <a:pPr marL="0" indent="0">
              <a:buNone/>
            </a:pPr>
            <a:endParaRPr lang="nl-NL" dirty="0"/>
          </a:p>
          <a:p>
            <a:endParaRPr lang="nl-NL" dirty="0"/>
          </a:p>
        </p:txBody>
      </p:sp>
      <p:sp>
        <p:nvSpPr>
          <p:cNvPr id="4" name="Tijdelijke aanduiding voor dianummer 3">
            <a:extLst>
              <a:ext uri="{FF2B5EF4-FFF2-40B4-BE49-F238E27FC236}">
                <a16:creationId xmlns:a16="http://schemas.microsoft.com/office/drawing/2014/main" id="{43D1B6CE-71DB-4FCC-B39C-63387CEA0CF7}"/>
              </a:ext>
            </a:extLst>
          </p:cNvPr>
          <p:cNvSpPr>
            <a:spLocks noGrp="1"/>
          </p:cNvSpPr>
          <p:nvPr>
            <p:ph type="sldNum" sz="quarter" idx="11"/>
          </p:nvPr>
        </p:nvSpPr>
        <p:spPr/>
        <p:txBody>
          <a:bodyPr/>
          <a:lstStyle/>
          <a:p>
            <a:fld id="{8917037F-13F4-43B6-99FF-D710FE0C4777}" type="slidenum">
              <a:rPr lang="en-GB" smtClean="0"/>
              <a:pPr/>
              <a:t>37</a:t>
            </a:fld>
            <a:endParaRPr lang="en-GB" dirty="0"/>
          </a:p>
        </p:txBody>
      </p:sp>
      <p:sp>
        <p:nvSpPr>
          <p:cNvPr id="5" name="Rechthoek 4">
            <a:extLst>
              <a:ext uri="{FF2B5EF4-FFF2-40B4-BE49-F238E27FC236}">
                <a16:creationId xmlns:a16="http://schemas.microsoft.com/office/drawing/2014/main" id="{6222B029-A2BC-BDD7-26FA-D9FFFF6C25E4}"/>
              </a:ext>
            </a:extLst>
          </p:cNvPr>
          <p:cNvSpPr/>
          <p:nvPr/>
        </p:nvSpPr>
        <p:spPr>
          <a:xfrm>
            <a:off x="2656573" y="3301465"/>
            <a:ext cx="2036686" cy="1003666"/>
          </a:xfrm>
          <a:prstGeom prst="rect">
            <a:avLst/>
          </a:prstGeom>
          <a:solidFill>
            <a:srgbClr val="00A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cxnSp>
        <p:nvCxnSpPr>
          <p:cNvPr id="6" name="Rechte verbindingslijn 5">
            <a:extLst>
              <a:ext uri="{FF2B5EF4-FFF2-40B4-BE49-F238E27FC236}">
                <a16:creationId xmlns:a16="http://schemas.microsoft.com/office/drawing/2014/main" id="{40EC4028-D540-2E4B-6682-71E5FBFAF702}"/>
              </a:ext>
            </a:extLst>
          </p:cNvPr>
          <p:cNvCxnSpPr>
            <a:cxnSpLocks/>
            <a:stCxn id="5" idx="0"/>
          </p:cNvCxnSpPr>
          <p:nvPr/>
        </p:nvCxnSpPr>
        <p:spPr>
          <a:xfrm flipV="1">
            <a:off x="3674916" y="2235678"/>
            <a:ext cx="0" cy="10657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Rechte verbindingslijn met pijl 6">
            <a:extLst>
              <a:ext uri="{FF2B5EF4-FFF2-40B4-BE49-F238E27FC236}">
                <a16:creationId xmlns:a16="http://schemas.microsoft.com/office/drawing/2014/main" id="{4F93FD2D-69B4-8CC4-1618-E0E512CF479A}"/>
              </a:ext>
            </a:extLst>
          </p:cNvPr>
          <p:cNvCxnSpPr>
            <a:cxnSpLocks/>
          </p:cNvCxnSpPr>
          <p:nvPr/>
        </p:nvCxnSpPr>
        <p:spPr>
          <a:xfrm flipV="1">
            <a:off x="3255274" y="2235678"/>
            <a:ext cx="0" cy="1065787"/>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8" name="Tekstvak 7">
            <a:extLst>
              <a:ext uri="{FF2B5EF4-FFF2-40B4-BE49-F238E27FC236}">
                <a16:creationId xmlns:a16="http://schemas.microsoft.com/office/drawing/2014/main" id="{BCF17A5B-D4E9-94F9-1A27-1716D09122F2}"/>
              </a:ext>
            </a:extLst>
          </p:cNvPr>
          <p:cNvSpPr txBox="1"/>
          <p:nvPr/>
        </p:nvSpPr>
        <p:spPr>
          <a:xfrm>
            <a:off x="471996" y="2523372"/>
            <a:ext cx="2694260" cy="646331"/>
          </a:xfrm>
          <a:prstGeom prst="rect">
            <a:avLst/>
          </a:prstGeom>
          <a:noFill/>
        </p:spPr>
        <p:txBody>
          <a:bodyPr wrap="square" rtlCol="0">
            <a:spAutoFit/>
          </a:bodyPr>
          <a:lstStyle/>
          <a:p>
            <a:r>
              <a:rPr lang="nl-NL" dirty="0"/>
              <a:t>Lening 1.200K</a:t>
            </a:r>
          </a:p>
          <a:p>
            <a:r>
              <a:rPr lang="nl-NL" i="1" dirty="0"/>
              <a:t>Beleggingsvastgoed</a:t>
            </a:r>
          </a:p>
        </p:txBody>
      </p:sp>
      <p:sp>
        <p:nvSpPr>
          <p:cNvPr id="9" name="Tekstvak 8">
            <a:extLst>
              <a:ext uri="{FF2B5EF4-FFF2-40B4-BE49-F238E27FC236}">
                <a16:creationId xmlns:a16="http://schemas.microsoft.com/office/drawing/2014/main" id="{8F95016E-17BB-3D01-3B49-A1F31349DC3A}"/>
              </a:ext>
            </a:extLst>
          </p:cNvPr>
          <p:cNvSpPr txBox="1"/>
          <p:nvPr/>
        </p:nvSpPr>
        <p:spPr>
          <a:xfrm>
            <a:off x="3363062" y="1842035"/>
            <a:ext cx="1010652" cy="369332"/>
          </a:xfrm>
          <a:prstGeom prst="rect">
            <a:avLst/>
          </a:prstGeom>
          <a:noFill/>
        </p:spPr>
        <p:txBody>
          <a:bodyPr wrap="square" rtlCol="0">
            <a:spAutoFit/>
          </a:bodyPr>
          <a:lstStyle/>
          <a:p>
            <a:r>
              <a:rPr lang="nl-NL" dirty="0"/>
              <a:t>DGA</a:t>
            </a:r>
          </a:p>
        </p:txBody>
      </p:sp>
      <p:cxnSp>
        <p:nvCxnSpPr>
          <p:cNvPr id="10" name="Rechte verbindingslijn met pijl 9">
            <a:extLst>
              <a:ext uri="{FF2B5EF4-FFF2-40B4-BE49-F238E27FC236}">
                <a16:creationId xmlns:a16="http://schemas.microsoft.com/office/drawing/2014/main" id="{7D5248D3-C4DF-0FA0-F74C-0A34014B53C8}"/>
              </a:ext>
            </a:extLst>
          </p:cNvPr>
          <p:cNvCxnSpPr>
            <a:cxnSpLocks/>
          </p:cNvCxnSpPr>
          <p:nvPr/>
        </p:nvCxnSpPr>
        <p:spPr>
          <a:xfrm>
            <a:off x="4225822" y="2211367"/>
            <a:ext cx="0" cy="1090098"/>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1" name="Tekstvak 10">
            <a:extLst>
              <a:ext uri="{FF2B5EF4-FFF2-40B4-BE49-F238E27FC236}">
                <a16:creationId xmlns:a16="http://schemas.microsoft.com/office/drawing/2014/main" id="{BE100361-9DB7-8C73-A725-3548CADA51FF}"/>
              </a:ext>
            </a:extLst>
          </p:cNvPr>
          <p:cNvSpPr txBox="1"/>
          <p:nvPr/>
        </p:nvSpPr>
        <p:spPr>
          <a:xfrm>
            <a:off x="4421659" y="2386707"/>
            <a:ext cx="2117096" cy="646331"/>
          </a:xfrm>
          <a:prstGeom prst="rect">
            <a:avLst/>
          </a:prstGeom>
          <a:noFill/>
        </p:spPr>
        <p:txBody>
          <a:bodyPr wrap="square" rtlCol="0">
            <a:spAutoFit/>
          </a:bodyPr>
          <a:lstStyle/>
          <a:p>
            <a:r>
              <a:rPr lang="nl-NL" dirty="0"/>
              <a:t>Jaar 4</a:t>
            </a:r>
          </a:p>
          <a:p>
            <a:r>
              <a:rPr lang="nl-NL" i="1" dirty="0"/>
              <a:t>Aflossing 300K</a:t>
            </a:r>
          </a:p>
        </p:txBody>
      </p:sp>
    </p:spTree>
    <p:extLst>
      <p:ext uri="{BB962C8B-B14F-4D97-AF65-F5344CB8AC3E}">
        <p14:creationId xmlns:p14="http://schemas.microsoft.com/office/powerpoint/2010/main" val="29872363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4B794A-07E7-47F3-B5EF-FEE6916E1155}"/>
              </a:ext>
            </a:extLst>
          </p:cNvPr>
          <p:cNvSpPr>
            <a:spLocks noGrp="1"/>
          </p:cNvSpPr>
          <p:nvPr>
            <p:ph type="title"/>
          </p:nvPr>
        </p:nvSpPr>
        <p:spPr/>
        <p:txBody>
          <a:bodyPr/>
          <a:lstStyle/>
          <a:p>
            <a:r>
              <a:rPr lang="nl-NL" dirty="0"/>
              <a:t>Kwijtschelding </a:t>
            </a:r>
          </a:p>
        </p:txBody>
      </p:sp>
      <p:sp>
        <p:nvSpPr>
          <p:cNvPr id="3" name="Tijdelijke aanduiding voor tekst 2">
            <a:extLst>
              <a:ext uri="{FF2B5EF4-FFF2-40B4-BE49-F238E27FC236}">
                <a16:creationId xmlns:a16="http://schemas.microsoft.com/office/drawing/2014/main" id="{639818FB-0D88-44F5-A39F-C7D885C945BC}"/>
              </a:ext>
            </a:extLst>
          </p:cNvPr>
          <p:cNvSpPr>
            <a:spLocks noGrp="1"/>
          </p:cNvSpPr>
          <p:nvPr>
            <p:ph type="body" sz="quarter" idx="10"/>
          </p:nvPr>
        </p:nvSpPr>
        <p:spPr>
          <a:xfrm>
            <a:off x="558153" y="1466849"/>
            <a:ext cx="8206318" cy="3228976"/>
          </a:xfrm>
        </p:spPr>
        <p:txBody>
          <a:bodyPr/>
          <a:lstStyle/>
          <a:p>
            <a:pPr marL="0" indent="0">
              <a:buNone/>
            </a:pPr>
            <a:r>
              <a:rPr lang="nl-NL" u="sng" dirty="0"/>
              <a:t>Casus</a:t>
            </a:r>
          </a:p>
          <a:p>
            <a:pPr>
              <a:buFont typeface="Arial" panose="020B0604020202020204" pitchFamily="34" charset="0"/>
              <a:buChar char="•"/>
            </a:pPr>
            <a:r>
              <a:rPr lang="nl-NL" dirty="0"/>
              <a:t>DGA heeft schuld aan BV van € 900.000. Hiervan is € 200.000 als PFRV in aanmerking genomen.</a:t>
            </a:r>
          </a:p>
          <a:p>
            <a:pPr>
              <a:buFont typeface="Arial" panose="020B0604020202020204" pitchFamily="34" charset="0"/>
              <a:buChar char="•"/>
            </a:pPr>
            <a:r>
              <a:rPr lang="nl-NL" dirty="0"/>
              <a:t>DGA kan schuld niet meer aflossen (WW = € Nihil)</a:t>
            </a:r>
          </a:p>
          <a:p>
            <a:pPr>
              <a:buFont typeface="Arial" panose="020B0604020202020204" pitchFamily="34" charset="0"/>
              <a:buChar char="•"/>
            </a:pPr>
            <a:r>
              <a:rPr lang="nl-NL" dirty="0"/>
              <a:t>BV scheldt vordering kwijt.</a:t>
            </a:r>
          </a:p>
          <a:p>
            <a:pPr marL="0" indent="0">
              <a:buNone/>
            </a:pPr>
            <a:endParaRPr lang="nl-NL" dirty="0"/>
          </a:p>
          <a:p>
            <a:pPr marL="0" indent="0">
              <a:buNone/>
            </a:pPr>
            <a:r>
              <a:rPr lang="nl-NL" i="1" dirty="0"/>
              <a:t>Gevolgen?</a:t>
            </a:r>
          </a:p>
        </p:txBody>
      </p:sp>
      <p:sp>
        <p:nvSpPr>
          <p:cNvPr id="4" name="Tijdelijke aanduiding voor dianummer 3">
            <a:extLst>
              <a:ext uri="{FF2B5EF4-FFF2-40B4-BE49-F238E27FC236}">
                <a16:creationId xmlns:a16="http://schemas.microsoft.com/office/drawing/2014/main" id="{E8E31F40-844C-4440-8057-5331220EEFB9}"/>
              </a:ext>
            </a:extLst>
          </p:cNvPr>
          <p:cNvSpPr>
            <a:spLocks noGrp="1"/>
          </p:cNvSpPr>
          <p:nvPr>
            <p:ph type="sldNum" sz="quarter" idx="11"/>
          </p:nvPr>
        </p:nvSpPr>
        <p:spPr/>
        <p:txBody>
          <a:bodyPr/>
          <a:lstStyle/>
          <a:p>
            <a:fld id="{8917037F-13F4-43B6-99FF-D710FE0C4777}" type="slidenum">
              <a:rPr lang="en-GB" smtClean="0"/>
              <a:pPr/>
              <a:t>38</a:t>
            </a:fld>
            <a:endParaRPr lang="en-GB" dirty="0"/>
          </a:p>
        </p:txBody>
      </p:sp>
    </p:spTree>
    <p:extLst>
      <p:ext uri="{BB962C8B-B14F-4D97-AF65-F5344CB8AC3E}">
        <p14:creationId xmlns:p14="http://schemas.microsoft.com/office/powerpoint/2010/main" val="2853818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99C9B7-3D28-4F3E-A90E-AF409B8D1FE3}"/>
              </a:ext>
            </a:extLst>
          </p:cNvPr>
          <p:cNvSpPr>
            <a:spLocks noGrp="1"/>
          </p:cNvSpPr>
          <p:nvPr>
            <p:ph type="title"/>
          </p:nvPr>
        </p:nvSpPr>
        <p:spPr/>
        <p:txBody>
          <a:bodyPr/>
          <a:lstStyle/>
          <a:p>
            <a:r>
              <a:rPr lang="nl-NL" dirty="0"/>
              <a:t>Dubbele heffing: tijdelijk</a:t>
            </a:r>
          </a:p>
        </p:txBody>
      </p:sp>
      <p:sp>
        <p:nvSpPr>
          <p:cNvPr id="3" name="Tijdelijke aanduiding voor tekst 2">
            <a:extLst>
              <a:ext uri="{FF2B5EF4-FFF2-40B4-BE49-F238E27FC236}">
                <a16:creationId xmlns:a16="http://schemas.microsoft.com/office/drawing/2014/main" id="{6F0A9666-C079-41EE-A7B9-C0D63D791C52}"/>
              </a:ext>
            </a:extLst>
          </p:cNvPr>
          <p:cNvSpPr>
            <a:spLocks noGrp="1"/>
          </p:cNvSpPr>
          <p:nvPr>
            <p:ph type="body" sz="quarter" idx="10"/>
          </p:nvPr>
        </p:nvSpPr>
        <p:spPr/>
        <p:txBody>
          <a:bodyPr/>
          <a:lstStyle/>
          <a:p>
            <a:pPr marL="0" indent="0">
              <a:buNone/>
            </a:pPr>
            <a:r>
              <a:rPr lang="nl-NL" u="sng" dirty="0"/>
              <a:t>Casus</a:t>
            </a:r>
          </a:p>
          <a:p>
            <a:pPr>
              <a:buFont typeface="Arial" panose="020B0604020202020204" pitchFamily="34" charset="0"/>
              <a:buChar char="•"/>
            </a:pPr>
            <a:r>
              <a:rPr lang="nl-NL" dirty="0"/>
              <a:t>DGA koopt aandelen BV voor € 2.000.000. </a:t>
            </a:r>
          </a:p>
          <a:p>
            <a:pPr>
              <a:buFont typeface="Arial" panose="020B0604020202020204" pitchFamily="34" charset="0"/>
              <a:buChar char="•"/>
            </a:pPr>
            <a:r>
              <a:rPr lang="nl-NL" dirty="0"/>
              <a:t>DGA leent € 900.000.</a:t>
            </a:r>
          </a:p>
          <a:p>
            <a:pPr>
              <a:buFont typeface="Arial" panose="020B0604020202020204" pitchFamily="34" charset="0"/>
              <a:buChar char="•"/>
            </a:pPr>
            <a:endParaRPr lang="nl-NL" dirty="0"/>
          </a:p>
          <a:p>
            <a:pPr marL="0" indent="0">
              <a:buNone/>
            </a:pPr>
            <a:r>
              <a:rPr lang="nl-NL" i="1" dirty="0"/>
              <a:t>Gevolgen?</a:t>
            </a:r>
          </a:p>
        </p:txBody>
      </p:sp>
      <p:sp>
        <p:nvSpPr>
          <p:cNvPr id="4" name="Tijdelijke aanduiding voor dianummer 3">
            <a:extLst>
              <a:ext uri="{FF2B5EF4-FFF2-40B4-BE49-F238E27FC236}">
                <a16:creationId xmlns:a16="http://schemas.microsoft.com/office/drawing/2014/main" id="{3CE5A194-9D92-4B93-82EB-3858019DCB82}"/>
              </a:ext>
            </a:extLst>
          </p:cNvPr>
          <p:cNvSpPr>
            <a:spLocks noGrp="1"/>
          </p:cNvSpPr>
          <p:nvPr>
            <p:ph type="sldNum" sz="quarter" idx="11"/>
          </p:nvPr>
        </p:nvSpPr>
        <p:spPr/>
        <p:txBody>
          <a:bodyPr/>
          <a:lstStyle/>
          <a:p>
            <a:fld id="{8917037F-13F4-43B6-99FF-D710FE0C4777}" type="slidenum">
              <a:rPr lang="en-GB" smtClean="0"/>
              <a:pPr/>
              <a:t>39</a:t>
            </a:fld>
            <a:endParaRPr lang="en-GB" dirty="0"/>
          </a:p>
        </p:txBody>
      </p:sp>
    </p:spTree>
    <p:extLst>
      <p:ext uri="{BB962C8B-B14F-4D97-AF65-F5344CB8AC3E}">
        <p14:creationId xmlns:p14="http://schemas.microsoft.com/office/powerpoint/2010/main" val="212144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61A0E8-21C0-F523-D921-2729EF1749E2}"/>
              </a:ext>
            </a:extLst>
          </p:cNvPr>
          <p:cNvSpPr>
            <a:spLocks noGrp="1"/>
          </p:cNvSpPr>
          <p:nvPr>
            <p:ph type="title"/>
          </p:nvPr>
        </p:nvSpPr>
        <p:spPr/>
        <p:txBody>
          <a:bodyPr/>
          <a:lstStyle/>
          <a:p>
            <a:r>
              <a:rPr lang="nl-NL" dirty="0"/>
              <a:t>Schuld of onttrekking?</a:t>
            </a:r>
          </a:p>
        </p:txBody>
      </p:sp>
      <p:sp>
        <p:nvSpPr>
          <p:cNvPr id="3" name="Tijdelijke aanduiding voor tekst 2">
            <a:extLst>
              <a:ext uri="{FF2B5EF4-FFF2-40B4-BE49-F238E27FC236}">
                <a16:creationId xmlns:a16="http://schemas.microsoft.com/office/drawing/2014/main" id="{265C4311-3467-BB72-85EB-6F9ACF1FADD9}"/>
              </a:ext>
            </a:extLst>
          </p:cNvPr>
          <p:cNvSpPr>
            <a:spLocks noGrp="1"/>
          </p:cNvSpPr>
          <p:nvPr>
            <p:ph type="body" sz="quarter" idx="10"/>
          </p:nvPr>
        </p:nvSpPr>
        <p:spPr/>
        <p:txBody>
          <a:bodyPr/>
          <a:lstStyle/>
          <a:p>
            <a:pPr marL="0" indent="0">
              <a:buNone/>
            </a:pPr>
            <a:r>
              <a:rPr lang="nl-NL" b="1" i="1" dirty="0"/>
              <a:t>HR 29 oktober 2004, BNB 2005/64</a:t>
            </a:r>
          </a:p>
          <a:p>
            <a:pPr marL="0" indent="0">
              <a:buNone/>
            </a:pPr>
            <a:r>
              <a:rPr lang="nl-NL" sz="2000" i="1" dirty="0"/>
              <a:t>“Indien een vennootschap aan haar aandeelhouder een lening verstrekt waarvan aannemelijk is dat deze niet </a:t>
            </a:r>
            <a:r>
              <a:rPr lang="nl-NL" sz="2000" b="1" i="1" dirty="0"/>
              <a:t>kan</a:t>
            </a:r>
            <a:r>
              <a:rPr lang="nl-NL" sz="2000" i="1" dirty="0"/>
              <a:t> of </a:t>
            </a:r>
            <a:r>
              <a:rPr lang="nl-NL" sz="2000" b="1" i="1" dirty="0"/>
              <a:t>zal</a:t>
            </a:r>
            <a:r>
              <a:rPr lang="nl-NL" sz="2000" i="1" dirty="0"/>
              <a:t> worden afgelost, moet deze lening worden aangemerkt als een onttrekking. Het bedrag van de lening heeft dan immers het vermogen van de vennootschap definitief verlaten. Dit wordt niet anders indien het bedrag van de lening kan worden verrekend met een toekomstige dividenduitkering” </a:t>
            </a:r>
            <a:endParaRPr lang="nl-NL" sz="2000" dirty="0"/>
          </a:p>
          <a:p>
            <a:endParaRPr lang="nl-NL" dirty="0"/>
          </a:p>
        </p:txBody>
      </p:sp>
      <p:sp>
        <p:nvSpPr>
          <p:cNvPr id="4" name="Tijdelijke aanduiding voor dianummer 3">
            <a:extLst>
              <a:ext uri="{FF2B5EF4-FFF2-40B4-BE49-F238E27FC236}">
                <a16:creationId xmlns:a16="http://schemas.microsoft.com/office/drawing/2014/main" id="{1B229790-D657-F0EE-56CD-EF58AC877C6B}"/>
              </a:ext>
            </a:extLst>
          </p:cNvPr>
          <p:cNvSpPr>
            <a:spLocks noGrp="1"/>
          </p:cNvSpPr>
          <p:nvPr>
            <p:ph type="sldNum" sz="quarter" idx="11"/>
          </p:nvPr>
        </p:nvSpPr>
        <p:spPr/>
        <p:txBody>
          <a:bodyPr/>
          <a:lstStyle/>
          <a:p>
            <a:fld id="{8917037F-13F4-43B6-99FF-D710FE0C4777}" type="slidenum">
              <a:rPr lang="en-GB" smtClean="0"/>
              <a:pPr/>
              <a:t>4</a:t>
            </a:fld>
            <a:endParaRPr lang="en-GB" dirty="0"/>
          </a:p>
        </p:txBody>
      </p:sp>
    </p:spTree>
    <p:extLst>
      <p:ext uri="{BB962C8B-B14F-4D97-AF65-F5344CB8AC3E}">
        <p14:creationId xmlns:p14="http://schemas.microsoft.com/office/powerpoint/2010/main" val="22566861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3B5C3C-C5AB-4616-B586-3221069DE99E}"/>
              </a:ext>
            </a:extLst>
          </p:cNvPr>
          <p:cNvSpPr>
            <a:spLocks noGrp="1"/>
          </p:cNvSpPr>
          <p:nvPr>
            <p:ph type="title"/>
          </p:nvPr>
        </p:nvSpPr>
        <p:spPr/>
        <p:txBody>
          <a:bodyPr/>
          <a:lstStyle/>
          <a:p>
            <a:r>
              <a:rPr lang="nl-NL" dirty="0"/>
              <a:t>Dubbele heffing: permanent</a:t>
            </a:r>
          </a:p>
        </p:txBody>
      </p:sp>
      <p:sp>
        <p:nvSpPr>
          <p:cNvPr id="3" name="Tijdelijke aanduiding voor tekst 2">
            <a:extLst>
              <a:ext uri="{FF2B5EF4-FFF2-40B4-BE49-F238E27FC236}">
                <a16:creationId xmlns:a16="http://schemas.microsoft.com/office/drawing/2014/main" id="{BEAB6A2C-C9B1-48B7-B248-82B1EEA92092}"/>
              </a:ext>
            </a:extLst>
          </p:cNvPr>
          <p:cNvSpPr>
            <a:spLocks noGrp="1"/>
          </p:cNvSpPr>
          <p:nvPr>
            <p:ph type="body" sz="quarter" idx="10"/>
          </p:nvPr>
        </p:nvSpPr>
        <p:spPr/>
        <p:txBody>
          <a:bodyPr/>
          <a:lstStyle/>
          <a:p>
            <a:pPr marL="0" indent="0">
              <a:buNone/>
            </a:pPr>
            <a:r>
              <a:rPr lang="nl-NL" u="sng" dirty="0"/>
              <a:t>NFRV</a:t>
            </a:r>
          </a:p>
          <a:p>
            <a:pPr>
              <a:buFont typeface="Arial" panose="020B0604020202020204" pitchFamily="34" charset="0"/>
              <a:buChar char="•"/>
            </a:pPr>
            <a:r>
              <a:rPr lang="nl-NL" dirty="0"/>
              <a:t>1 jaar terug regulier/PFRV (carry back)</a:t>
            </a:r>
          </a:p>
          <a:p>
            <a:pPr>
              <a:buFont typeface="Arial" panose="020B0604020202020204" pitchFamily="34" charset="0"/>
              <a:buChar char="•"/>
            </a:pPr>
            <a:r>
              <a:rPr lang="nl-NL" dirty="0"/>
              <a:t>6 jaar carry forward</a:t>
            </a:r>
          </a:p>
          <a:p>
            <a:pPr>
              <a:buFont typeface="Arial" panose="020B0604020202020204" pitchFamily="34" charset="0"/>
              <a:buChar char="•"/>
            </a:pPr>
            <a:r>
              <a:rPr lang="nl-NL" dirty="0"/>
              <a:t>Belastingkorting box 1 indien belastingplichtige en partner 2 kalenderjaren geen ab hebben.</a:t>
            </a:r>
          </a:p>
          <a:p>
            <a:pPr marL="0" indent="0">
              <a:buNone/>
            </a:pPr>
            <a:endParaRPr lang="nl-NL" dirty="0"/>
          </a:p>
          <a:p>
            <a:pPr marL="0" indent="0">
              <a:buNone/>
            </a:pPr>
            <a:endParaRPr lang="nl-NL" dirty="0"/>
          </a:p>
          <a:p>
            <a:pPr marL="0" indent="0">
              <a:buNone/>
            </a:pPr>
            <a:endParaRPr lang="nl-NL" dirty="0"/>
          </a:p>
          <a:p>
            <a:pPr>
              <a:buFont typeface="Arial" panose="020B0604020202020204" pitchFamily="34" charset="0"/>
              <a:buChar char="•"/>
            </a:pPr>
            <a:endParaRPr lang="nl-NL" dirty="0"/>
          </a:p>
          <a:p>
            <a:pPr>
              <a:buFont typeface="Arial" panose="020B0604020202020204" pitchFamily="34" charset="0"/>
              <a:buChar char="•"/>
            </a:pPr>
            <a:endParaRPr lang="nl-NL" dirty="0"/>
          </a:p>
        </p:txBody>
      </p:sp>
      <p:sp>
        <p:nvSpPr>
          <p:cNvPr id="4" name="Tijdelijke aanduiding voor dianummer 3">
            <a:extLst>
              <a:ext uri="{FF2B5EF4-FFF2-40B4-BE49-F238E27FC236}">
                <a16:creationId xmlns:a16="http://schemas.microsoft.com/office/drawing/2014/main" id="{298EE783-EE32-4DB3-9268-F829D3A45BD9}"/>
              </a:ext>
            </a:extLst>
          </p:cNvPr>
          <p:cNvSpPr>
            <a:spLocks noGrp="1"/>
          </p:cNvSpPr>
          <p:nvPr>
            <p:ph type="sldNum" sz="quarter" idx="11"/>
          </p:nvPr>
        </p:nvSpPr>
        <p:spPr/>
        <p:txBody>
          <a:bodyPr/>
          <a:lstStyle/>
          <a:p>
            <a:fld id="{8917037F-13F4-43B6-99FF-D710FE0C4777}" type="slidenum">
              <a:rPr lang="en-GB" smtClean="0"/>
              <a:pPr/>
              <a:t>40</a:t>
            </a:fld>
            <a:endParaRPr lang="en-GB" dirty="0"/>
          </a:p>
        </p:txBody>
      </p:sp>
    </p:spTree>
    <p:extLst>
      <p:ext uri="{BB962C8B-B14F-4D97-AF65-F5344CB8AC3E}">
        <p14:creationId xmlns:p14="http://schemas.microsoft.com/office/powerpoint/2010/main" val="1939367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CEDCCF-AF90-4445-BE25-060AAE2E644E}"/>
              </a:ext>
            </a:extLst>
          </p:cNvPr>
          <p:cNvSpPr>
            <a:spLocks noGrp="1"/>
          </p:cNvSpPr>
          <p:nvPr>
            <p:ph type="title"/>
          </p:nvPr>
        </p:nvSpPr>
        <p:spPr/>
        <p:txBody>
          <a:bodyPr/>
          <a:lstStyle/>
          <a:p>
            <a:r>
              <a:rPr lang="nl-NL" dirty="0"/>
              <a:t>Dubbele heffing: permanent</a:t>
            </a:r>
          </a:p>
        </p:txBody>
      </p:sp>
      <p:sp>
        <p:nvSpPr>
          <p:cNvPr id="3" name="Tijdelijke aanduiding voor tekst 2">
            <a:extLst>
              <a:ext uri="{FF2B5EF4-FFF2-40B4-BE49-F238E27FC236}">
                <a16:creationId xmlns:a16="http://schemas.microsoft.com/office/drawing/2014/main" id="{7EB2CFF6-27A2-41B0-918B-994D1C7A7855}"/>
              </a:ext>
            </a:extLst>
          </p:cNvPr>
          <p:cNvSpPr>
            <a:spLocks noGrp="1"/>
          </p:cNvSpPr>
          <p:nvPr>
            <p:ph type="body" sz="quarter" idx="10"/>
          </p:nvPr>
        </p:nvSpPr>
        <p:spPr/>
        <p:txBody>
          <a:bodyPr/>
          <a:lstStyle/>
          <a:p>
            <a:pPr marL="0" indent="0">
              <a:buNone/>
            </a:pPr>
            <a:r>
              <a:rPr lang="nl-NL" u="sng" dirty="0"/>
              <a:t>Casus</a:t>
            </a:r>
          </a:p>
          <a:p>
            <a:pPr>
              <a:buFont typeface="Arial" panose="020B0604020202020204" pitchFamily="34" charset="0"/>
              <a:buChar char="•"/>
            </a:pPr>
            <a:r>
              <a:rPr lang="nl-NL" dirty="0"/>
              <a:t>AB-houder leent € 900.000 van BV.</a:t>
            </a:r>
          </a:p>
          <a:p>
            <a:pPr>
              <a:buFont typeface="Arial" panose="020B0604020202020204" pitchFamily="34" charset="0"/>
              <a:buChar char="•"/>
            </a:pPr>
            <a:r>
              <a:rPr lang="nl-NL" dirty="0"/>
              <a:t>2 jaar later lost hij € 200.000 af.</a:t>
            </a:r>
          </a:p>
          <a:p>
            <a:pPr>
              <a:buFont typeface="Arial" panose="020B0604020202020204" pitchFamily="34" charset="0"/>
              <a:buChar char="•"/>
            </a:pPr>
            <a:r>
              <a:rPr lang="nl-NL" dirty="0"/>
              <a:t>9 jaar na aflossing keert BV dividend uit van € 200.000.</a:t>
            </a:r>
          </a:p>
          <a:p>
            <a:pPr marL="0" indent="0">
              <a:buNone/>
            </a:pPr>
            <a:endParaRPr lang="nl-NL" dirty="0"/>
          </a:p>
          <a:p>
            <a:pPr marL="0" indent="0">
              <a:buNone/>
            </a:pPr>
            <a:r>
              <a:rPr lang="nl-NL" i="1" dirty="0"/>
              <a:t>Gevolgen?</a:t>
            </a:r>
          </a:p>
        </p:txBody>
      </p:sp>
      <p:sp>
        <p:nvSpPr>
          <p:cNvPr id="4" name="Tijdelijke aanduiding voor dianummer 3">
            <a:extLst>
              <a:ext uri="{FF2B5EF4-FFF2-40B4-BE49-F238E27FC236}">
                <a16:creationId xmlns:a16="http://schemas.microsoft.com/office/drawing/2014/main" id="{93895C27-6202-4C51-A409-555F943FED39}"/>
              </a:ext>
            </a:extLst>
          </p:cNvPr>
          <p:cNvSpPr>
            <a:spLocks noGrp="1"/>
          </p:cNvSpPr>
          <p:nvPr>
            <p:ph type="sldNum" sz="quarter" idx="11"/>
          </p:nvPr>
        </p:nvSpPr>
        <p:spPr/>
        <p:txBody>
          <a:bodyPr/>
          <a:lstStyle/>
          <a:p>
            <a:fld id="{8917037F-13F4-43B6-99FF-D710FE0C4777}" type="slidenum">
              <a:rPr lang="en-GB" smtClean="0"/>
              <a:pPr/>
              <a:t>41</a:t>
            </a:fld>
            <a:endParaRPr lang="en-GB" dirty="0"/>
          </a:p>
        </p:txBody>
      </p:sp>
    </p:spTree>
    <p:extLst>
      <p:ext uri="{BB962C8B-B14F-4D97-AF65-F5344CB8AC3E}">
        <p14:creationId xmlns:p14="http://schemas.microsoft.com/office/powerpoint/2010/main" val="2953727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47B72-FE72-40C9-A92D-67BAB9B1A90A}"/>
              </a:ext>
            </a:extLst>
          </p:cNvPr>
          <p:cNvSpPr>
            <a:spLocks noGrp="1"/>
          </p:cNvSpPr>
          <p:nvPr>
            <p:ph type="title"/>
          </p:nvPr>
        </p:nvSpPr>
        <p:spPr/>
        <p:txBody>
          <a:bodyPr/>
          <a:lstStyle/>
          <a:p>
            <a:r>
              <a:rPr lang="nl-NL" dirty="0">
                <a:solidFill>
                  <a:srgbClr val="4F2D7F"/>
                </a:solidFill>
              </a:rPr>
              <a:t>Verbonden persoon</a:t>
            </a:r>
            <a:endParaRPr lang="nl-NL" dirty="0"/>
          </a:p>
        </p:txBody>
      </p:sp>
      <p:sp>
        <p:nvSpPr>
          <p:cNvPr id="3" name="Tijdelijke aanduiding voor tekst 2">
            <a:extLst>
              <a:ext uri="{FF2B5EF4-FFF2-40B4-BE49-F238E27FC236}">
                <a16:creationId xmlns:a16="http://schemas.microsoft.com/office/drawing/2014/main" id="{4D166DB8-9946-409A-925A-D5E7423DCF9D}"/>
              </a:ext>
            </a:extLst>
          </p:cNvPr>
          <p:cNvSpPr>
            <a:spLocks noGrp="1"/>
          </p:cNvSpPr>
          <p:nvPr>
            <p:ph type="body" sz="quarter" idx="10"/>
          </p:nvPr>
        </p:nvSpPr>
        <p:spPr>
          <a:xfrm>
            <a:off x="468841" y="1078049"/>
            <a:ext cx="8206318" cy="3228976"/>
          </a:xfrm>
        </p:spPr>
        <p:txBody>
          <a:bodyPr/>
          <a:lstStyle/>
          <a:p>
            <a:r>
              <a:rPr lang="nl-NL" dirty="0"/>
              <a:t>Bloed- en  of aanverwanten in de rechte lijn van BP of partner.</a:t>
            </a:r>
          </a:p>
          <a:p>
            <a:r>
              <a:rPr lang="nl-NL" dirty="0"/>
              <a:t>Per poppetje maximumbedrag van € 700.000</a:t>
            </a:r>
          </a:p>
          <a:p>
            <a:r>
              <a:rPr lang="nl-NL" dirty="0"/>
              <a:t>Samentelling partner verbonden persoon </a:t>
            </a:r>
          </a:p>
          <a:p>
            <a:r>
              <a:rPr lang="nl-NL" dirty="0"/>
              <a:t>Geen WEL bij lenen aan BV verbonden persoon</a:t>
            </a:r>
          </a:p>
          <a:p>
            <a:r>
              <a:rPr lang="nl-NL" dirty="0"/>
              <a:t>Wel WEL bij lenen aan verbonden persoon bij IB-onderneming</a:t>
            </a:r>
          </a:p>
          <a:p>
            <a:endParaRPr lang="nl-NL" dirty="0"/>
          </a:p>
          <a:p>
            <a:endParaRPr lang="nl-NL" dirty="0"/>
          </a:p>
        </p:txBody>
      </p:sp>
      <p:sp>
        <p:nvSpPr>
          <p:cNvPr id="4" name="Tijdelijke aanduiding voor dianummer 3">
            <a:extLst>
              <a:ext uri="{FF2B5EF4-FFF2-40B4-BE49-F238E27FC236}">
                <a16:creationId xmlns:a16="http://schemas.microsoft.com/office/drawing/2014/main" id="{64C3CD30-1C24-4B96-BE5A-1817D8C531CD}"/>
              </a:ext>
            </a:extLst>
          </p:cNvPr>
          <p:cNvSpPr>
            <a:spLocks noGrp="1"/>
          </p:cNvSpPr>
          <p:nvPr>
            <p:ph type="sldNum" sz="quarter" idx="11"/>
          </p:nvPr>
        </p:nvSpPr>
        <p:spPr/>
        <p:txBody>
          <a:bodyPr/>
          <a:lstStyle/>
          <a:p>
            <a:fld id="{8917037F-13F4-43B6-99FF-D710FE0C4777}" type="slidenum">
              <a:rPr lang="en-GB" smtClean="0"/>
              <a:pPr/>
              <a:t>42</a:t>
            </a:fld>
            <a:endParaRPr lang="en-GB" dirty="0"/>
          </a:p>
        </p:txBody>
      </p:sp>
    </p:spTree>
    <p:extLst>
      <p:ext uri="{BB962C8B-B14F-4D97-AF65-F5344CB8AC3E}">
        <p14:creationId xmlns:p14="http://schemas.microsoft.com/office/powerpoint/2010/main" val="1050169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B22846-A0F0-4721-9F66-A23D86AD1EEE}"/>
              </a:ext>
            </a:extLst>
          </p:cNvPr>
          <p:cNvSpPr>
            <a:spLocks noGrp="1"/>
          </p:cNvSpPr>
          <p:nvPr>
            <p:ph type="title"/>
          </p:nvPr>
        </p:nvSpPr>
        <p:spPr/>
        <p:txBody>
          <a:bodyPr/>
          <a:lstStyle/>
          <a:p>
            <a:r>
              <a:rPr lang="nl-NL" dirty="0">
                <a:solidFill>
                  <a:srgbClr val="4F2D7F"/>
                </a:solidFill>
              </a:rPr>
              <a:t>Verbonden persoon</a:t>
            </a:r>
            <a:endParaRPr lang="nl-NL" dirty="0"/>
          </a:p>
        </p:txBody>
      </p:sp>
      <p:sp>
        <p:nvSpPr>
          <p:cNvPr id="3" name="Tijdelijke aanduiding voor tekst 2">
            <a:extLst>
              <a:ext uri="{FF2B5EF4-FFF2-40B4-BE49-F238E27FC236}">
                <a16:creationId xmlns:a16="http://schemas.microsoft.com/office/drawing/2014/main" id="{9794FB67-1DDA-483B-BEFB-56D874457403}"/>
              </a:ext>
            </a:extLst>
          </p:cNvPr>
          <p:cNvSpPr>
            <a:spLocks noGrp="1"/>
          </p:cNvSpPr>
          <p:nvPr>
            <p:ph type="body" sz="quarter" idx="10"/>
          </p:nvPr>
        </p:nvSpPr>
        <p:spPr/>
        <p:txBody>
          <a:bodyPr/>
          <a:lstStyle/>
          <a:p>
            <a:r>
              <a:rPr lang="nl-NL" dirty="0"/>
              <a:t>Uitzondering eigenwoningschulden</a:t>
            </a:r>
          </a:p>
          <a:p>
            <a:r>
              <a:rPr lang="nl-NL" dirty="0"/>
              <a:t>Toerekening bovenmatige schuld verbonden persoon aan ab-houder</a:t>
            </a:r>
          </a:p>
          <a:p>
            <a:r>
              <a:rPr lang="nl-NL" dirty="0"/>
              <a:t>Bij meerdere ab-houders toerekening aan alle verbonden ab-houders voor gelijke delen</a:t>
            </a:r>
          </a:p>
          <a:p>
            <a:endParaRPr lang="nl-NL" dirty="0"/>
          </a:p>
        </p:txBody>
      </p:sp>
      <p:sp>
        <p:nvSpPr>
          <p:cNvPr id="4" name="Tijdelijke aanduiding voor dianummer 3">
            <a:extLst>
              <a:ext uri="{FF2B5EF4-FFF2-40B4-BE49-F238E27FC236}">
                <a16:creationId xmlns:a16="http://schemas.microsoft.com/office/drawing/2014/main" id="{191E7C5C-7417-4A5B-8AD3-110C8B504C99}"/>
              </a:ext>
            </a:extLst>
          </p:cNvPr>
          <p:cNvSpPr>
            <a:spLocks noGrp="1"/>
          </p:cNvSpPr>
          <p:nvPr>
            <p:ph type="sldNum" sz="quarter" idx="11"/>
          </p:nvPr>
        </p:nvSpPr>
        <p:spPr/>
        <p:txBody>
          <a:bodyPr/>
          <a:lstStyle/>
          <a:p>
            <a:fld id="{8917037F-13F4-43B6-99FF-D710FE0C4777}" type="slidenum">
              <a:rPr lang="en-GB" smtClean="0"/>
              <a:pPr/>
              <a:t>43</a:t>
            </a:fld>
            <a:endParaRPr lang="en-GB" dirty="0"/>
          </a:p>
        </p:txBody>
      </p:sp>
    </p:spTree>
    <p:extLst>
      <p:ext uri="{BB962C8B-B14F-4D97-AF65-F5344CB8AC3E}">
        <p14:creationId xmlns:p14="http://schemas.microsoft.com/office/powerpoint/2010/main" val="26121772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26B83E-DA49-4EB1-B80A-C13021EA97BB}"/>
              </a:ext>
            </a:extLst>
          </p:cNvPr>
          <p:cNvSpPr>
            <a:spLocks noGrp="1"/>
          </p:cNvSpPr>
          <p:nvPr>
            <p:ph type="title"/>
          </p:nvPr>
        </p:nvSpPr>
        <p:spPr/>
        <p:txBody>
          <a:bodyPr/>
          <a:lstStyle/>
          <a:p>
            <a:r>
              <a:rPr lang="nl-NL" dirty="0"/>
              <a:t>Verbonden persoon: “dubbeltelling” </a:t>
            </a:r>
          </a:p>
        </p:txBody>
      </p:sp>
      <p:sp>
        <p:nvSpPr>
          <p:cNvPr id="3" name="Tijdelijke aanduiding voor tekst 2">
            <a:extLst>
              <a:ext uri="{FF2B5EF4-FFF2-40B4-BE49-F238E27FC236}">
                <a16:creationId xmlns:a16="http://schemas.microsoft.com/office/drawing/2014/main" id="{59D0A2DF-186A-4567-AAAC-379A51C1C2FE}"/>
              </a:ext>
            </a:extLst>
          </p:cNvPr>
          <p:cNvSpPr>
            <a:spLocks noGrp="1"/>
          </p:cNvSpPr>
          <p:nvPr>
            <p:ph type="body" sz="quarter" idx="10"/>
          </p:nvPr>
        </p:nvSpPr>
        <p:spPr/>
        <p:txBody>
          <a:bodyPr/>
          <a:lstStyle/>
          <a:p>
            <a:pPr marL="0" indent="0">
              <a:buNone/>
            </a:pPr>
            <a:endParaRPr lang="nl-NL" i="1" dirty="0"/>
          </a:p>
        </p:txBody>
      </p:sp>
      <p:sp>
        <p:nvSpPr>
          <p:cNvPr id="4" name="Tijdelijke aanduiding voor dianummer 3">
            <a:extLst>
              <a:ext uri="{FF2B5EF4-FFF2-40B4-BE49-F238E27FC236}">
                <a16:creationId xmlns:a16="http://schemas.microsoft.com/office/drawing/2014/main" id="{527BDAB3-B8DC-46F3-AAD4-1D290A27DF70}"/>
              </a:ext>
            </a:extLst>
          </p:cNvPr>
          <p:cNvSpPr>
            <a:spLocks noGrp="1"/>
          </p:cNvSpPr>
          <p:nvPr>
            <p:ph type="sldNum" sz="quarter" idx="11"/>
          </p:nvPr>
        </p:nvSpPr>
        <p:spPr/>
        <p:txBody>
          <a:bodyPr/>
          <a:lstStyle/>
          <a:p>
            <a:fld id="{8917037F-13F4-43B6-99FF-D710FE0C4777}" type="slidenum">
              <a:rPr lang="en-GB" smtClean="0"/>
              <a:pPr/>
              <a:t>44</a:t>
            </a:fld>
            <a:endParaRPr lang="en-GB" dirty="0"/>
          </a:p>
        </p:txBody>
      </p:sp>
      <p:sp>
        <p:nvSpPr>
          <p:cNvPr id="5" name="Rechthoek 4">
            <a:extLst>
              <a:ext uri="{FF2B5EF4-FFF2-40B4-BE49-F238E27FC236}">
                <a16:creationId xmlns:a16="http://schemas.microsoft.com/office/drawing/2014/main" id="{0150184B-94C5-0C41-93A2-1E55E3456161}"/>
              </a:ext>
            </a:extLst>
          </p:cNvPr>
          <p:cNvSpPr/>
          <p:nvPr/>
        </p:nvSpPr>
        <p:spPr>
          <a:xfrm>
            <a:off x="3571064" y="2917502"/>
            <a:ext cx="2448272" cy="1295697"/>
          </a:xfrm>
          <a:prstGeom prst="rect">
            <a:avLst/>
          </a:prstGeom>
          <a:solidFill>
            <a:srgbClr val="00A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6" name="Tekstvak 5">
            <a:extLst>
              <a:ext uri="{FF2B5EF4-FFF2-40B4-BE49-F238E27FC236}">
                <a16:creationId xmlns:a16="http://schemas.microsoft.com/office/drawing/2014/main" id="{7EEA58AC-D593-A935-AA9D-537616B7DAEE}"/>
              </a:ext>
            </a:extLst>
          </p:cNvPr>
          <p:cNvSpPr txBox="1"/>
          <p:nvPr/>
        </p:nvSpPr>
        <p:spPr>
          <a:xfrm>
            <a:off x="4977907" y="2222788"/>
            <a:ext cx="1944763" cy="369332"/>
          </a:xfrm>
          <a:prstGeom prst="rect">
            <a:avLst/>
          </a:prstGeom>
          <a:noFill/>
        </p:spPr>
        <p:txBody>
          <a:bodyPr wrap="none" rtlCol="0">
            <a:spAutoFit/>
          </a:bodyPr>
          <a:lstStyle/>
          <a:p>
            <a:r>
              <a:rPr lang="en-US" i="1" dirty="0"/>
              <a:t>Lening € 400K nihil</a:t>
            </a:r>
            <a:endParaRPr lang="nl-NL" i="1" dirty="0"/>
          </a:p>
        </p:txBody>
      </p:sp>
      <p:sp>
        <p:nvSpPr>
          <p:cNvPr id="7" name="Tekstvak 6">
            <a:extLst>
              <a:ext uri="{FF2B5EF4-FFF2-40B4-BE49-F238E27FC236}">
                <a16:creationId xmlns:a16="http://schemas.microsoft.com/office/drawing/2014/main" id="{6DCC68E9-BBB4-2E38-FE04-0773E2941B83}"/>
              </a:ext>
            </a:extLst>
          </p:cNvPr>
          <p:cNvSpPr txBox="1"/>
          <p:nvPr/>
        </p:nvSpPr>
        <p:spPr>
          <a:xfrm>
            <a:off x="4434603" y="1503733"/>
            <a:ext cx="675185" cy="369332"/>
          </a:xfrm>
          <a:prstGeom prst="rect">
            <a:avLst/>
          </a:prstGeom>
          <a:noFill/>
        </p:spPr>
        <p:txBody>
          <a:bodyPr wrap="none" rtlCol="0">
            <a:spAutoFit/>
          </a:bodyPr>
          <a:lstStyle/>
          <a:p>
            <a:r>
              <a:rPr lang="en-US" dirty="0"/>
              <a:t>DGA</a:t>
            </a:r>
            <a:endParaRPr lang="nl-NL" dirty="0"/>
          </a:p>
        </p:txBody>
      </p:sp>
      <p:sp>
        <p:nvSpPr>
          <p:cNvPr id="9" name="Tekstvak 8">
            <a:extLst>
              <a:ext uri="{FF2B5EF4-FFF2-40B4-BE49-F238E27FC236}">
                <a16:creationId xmlns:a16="http://schemas.microsoft.com/office/drawing/2014/main" id="{5804B378-8C41-8100-44BD-E9CE1CC5A40D}"/>
              </a:ext>
            </a:extLst>
          </p:cNvPr>
          <p:cNvSpPr txBox="1"/>
          <p:nvPr/>
        </p:nvSpPr>
        <p:spPr>
          <a:xfrm>
            <a:off x="1888546" y="1558854"/>
            <a:ext cx="665567" cy="369332"/>
          </a:xfrm>
          <a:prstGeom prst="rect">
            <a:avLst/>
          </a:prstGeom>
          <a:noFill/>
        </p:spPr>
        <p:txBody>
          <a:bodyPr wrap="none" rtlCol="0">
            <a:spAutoFit/>
          </a:bodyPr>
          <a:lstStyle/>
          <a:p>
            <a:r>
              <a:rPr lang="en-US" dirty="0"/>
              <a:t>Kind</a:t>
            </a:r>
            <a:endParaRPr lang="nl-NL" dirty="0"/>
          </a:p>
        </p:txBody>
      </p:sp>
      <p:sp>
        <p:nvSpPr>
          <p:cNvPr id="10" name="Tekstvak 9">
            <a:extLst>
              <a:ext uri="{FF2B5EF4-FFF2-40B4-BE49-F238E27FC236}">
                <a16:creationId xmlns:a16="http://schemas.microsoft.com/office/drawing/2014/main" id="{0167B032-FA84-967E-EFA4-5CAA68A21C20}"/>
              </a:ext>
            </a:extLst>
          </p:cNvPr>
          <p:cNvSpPr txBox="1"/>
          <p:nvPr/>
        </p:nvSpPr>
        <p:spPr>
          <a:xfrm>
            <a:off x="1505009" y="2536409"/>
            <a:ext cx="2313454" cy="369332"/>
          </a:xfrm>
          <a:prstGeom prst="rect">
            <a:avLst/>
          </a:prstGeom>
          <a:noFill/>
        </p:spPr>
        <p:txBody>
          <a:bodyPr wrap="none" rtlCol="0">
            <a:spAutoFit/>
          </a:bodyPr>
          <a:lstStyle/>
          <a:p>
            <a:r>
              <a:rPr lang="en-US" i="1" dirty="0"/>
              <a:t>Lening € 1.200.000K</a:t>
            </a:r>
            <a:endParaRPr lang="nl-NL" i="1" dirty="0"/>
          </a:p>
        </p:txBody>
      </p:sp>
      <p:cxnSp>
        <p:nvCxnSpPr>
          <p:cNvPr id="11" name="Rechte verbindingslijn 10">
            <a:extLst>
              <a:ext uri="{FF2B5EF4-FFF2-40B4-BE49-F238E27FC236}">
                <a16:creationId xmlns:a16="http://schemas.microsoft.com/office/drawing/2014/main" id="{2881583A-CEAB-761C-43F0-995EB345AD75}"/>
              </a:ext>
            </a:extLst>
          </p:cNvPr>
          <p:cNvCxnSpPr>
            <a:cxnSpLocks/>
          </p:cNvCxnSpPr>
          <p:nvPr/>
        </p:nvCxnSpPr>
        <p:spPr>
          <a:xfrm flipV="1">
            <a:off x="4772196" y="1851715"/>
            <a:ext cx="0" cy="10657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Rechte verbindingslijn met pijl 11">
            <a:extLst>
              <a:ext uri="{FF2B5EF4-FFF2-40B4-BE49-F238E27FC236}">
                <a16:creationId xmlns:a16="http://schemas.microsoft.com/office/drawing/2014/main" id="{258802C0-EBA0-AB63-74EA-70E32820D210}"/>
              </a:ext>
            </a:extLst>
          </p:cNvPr>
          <p:cNvCxnSpPr>
            <a:cxnSpLocks/>
            <a:endCxn id="9" idx="2"/>
          </p:cNvCxnSpPr>
          <p:nvPr/>
        </p:nvCxnSpPr>
        <p:spPr>
          <a:xfrm flipH="1" flipV="1">
            <a:off x="2221330" y="1928186"/>
            <a:ext cx="2350670" cy="981262"/>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51223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33379D-A216-4317-9C7B-886010C1E3BB}"/>
              </a:ext>
            </a:extLst>
          </p:cNvPr>
          <p:cNvSpPr>
            <a:spLocks noGrp="1"/>
          </p:cNvSpPr>
          <p:nvPr>
            <p:ph type="title"/>
          </p:nvPr>
        </p:nvSpPr>
        <p:spPr/>
        <p:txBody>
          <a:bodyPr/>
          <a:lstStyle/>
          <a:p>
            <a:r>
              <a:rPr lang="nl-NL" dirty="0">
                <a:solidFill>
                  <a:srgbClr val="4F2D7F"/>
                </a:solidFill>
              </a:rPr>
              <a:t>Verbonden persoon</a:t>
            </a:r>
            <a:endParaRPr lang="nl-NL" dirty="0"/>
          </a:p>
        </p:txBody>
      </p:sp>
      <p:sp>
        <p:nvSpPr>
          <p:cNvPr id="4" name="Tijdelijke aanduiding voor dianummer 3">
            <a:extLst>
              <a:ext uri="{FF2B5EF4-FFF2-40B4-BE49-F238E27FC236}">
                <a16:creationId xmlns:a16="http://schemas.microsoft.com/office/drawing/2014/main" id="{9625C302-7A27-49DE-9491-1524BB355AB2}"/>
              </a:ext>
            </a:extLst>
          </p:cNvPr>
          <p:cNvSpPr>
            <a:spLocks noGrp="1"/>
          </p:cNvSpPr>
          <p:nvPr>
            <p:ph type="sldNum" sz="quarter" idx="11"/>
          </p:nvPr>
        </p:nvSpPr>
        <p:spPr/>
        <p:txBody>
          <a:bodyPr/>
          <a:lstStyle/>
          <a:p>
            <a:fld id="{8917037F-13F4-43B6-99FF-D710FE0C4777}" type="slidenum">
              <a:rPr lang="en-GB" smtClean="0"/>
              <a:pPr/>
              <a:t>45</a:t>
            </a:fld>
            <a:endParaRPr lang="en-GB" dirty="0"/>
          </a:p>
        </p:txBody>
      </p:sp>
      <p:sp>
        <p:nvSpPr>
          <p:cNvPr id="7" name="Rechthoek 6">
            <a:extLst>
              <a:ext uri="{FF2B5EF4-FFF2-40B4-BE49-F238E27FC236}">
                <a16:creationId xmlns:a16="http://schemas.microsoft.com/office/drawing/2014/main" id="{86D400F7-DDA6-4FBA-9703-E2A94D202A1B}"/>
              </a:ext>
            </a:extLst>
          </p:cNvPr>
          <p:cNvSpPr/>
          <p:nvPr/>
        </p:nvSpPr>
        <p:spPr>
          <a:xfrm>
            <a:off x="3571064" y="2917502"/>
            <a:ext cx="2448272" cy="1295697"/>
          </a:xfrm>
          <a:prstGeom prst="rect">
            <a:avLst/>
          </a:prstGeom>
          <a:solidFill>
            <a:srgbClr val="00A7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8" name="Tekstvak 7">
            <a:extLst>
              <a:ext uri="{FF2B5EF4-FFF2-40B4-BE49-F238E27FC236}">
                <a16:creationId xmlns:a16="http://schemas.microsoft.com/office/drawing/2014/main" id="{0BA03E3E-AD60-47AA-899E-E77B941DB3B9}"/>
              </a:ext>
            </a:extLst>
          </p:cNvPr>
          <p:cNvSpPr txBox="1"/>
          <p:nvPr/>
        </p:nvSpPr>
        <p:spPr>
          <a:xfrm>
            <a:off x="5246246" y="2210601"/>
            <a:ext cx="2002471" cy="461665"/>
          </a:xfrm>
          <a:prstGeom prst="rect">
            <a:avLst/>
          </a:prstGeom>
          <a:noFill/>
        </p:spPr>
        <p:txBody>
          <a:bodyPr wrap="none" rtlCol="0">
            <a:spAutoFit/>
          </a:bodyPr>
          <a:lstStyle/>
          <a:p>
            <a:r>
              <a:rPr lang="en-US" sz="2400" i="1" dirty="0"/>
              <a:t>Lening € nihil</a:t>
            </a:r>
            <a:endParaRPr lang="nl-NL" sz="2400" i="1" dirty="0"/>
          </a:p>
        </p:txBody>
      </p:sp>
      <p:sp>
        <p:nvSpPr>
          <p:cNvPr id="9" name="Tekstvak 8">
            <a:extLst>
              <a:ext uri="{FF2B5EF4-FFF2-40B4-BE49-F238E27FC236}">
                <a16:creationId xmlns:a16="http://schemas.microsoft.com/office/drawing/2014/main" id="{1801A0A6-2CB0-4996-98DB-666550E38B28}"/>
              </a:ext>
            </a:extLst>
          </p:cNvPr>
          <p:cNvSpPr txBox="1"/>
          <p:nvPr/>
        </p:nvSpPr>
        <p:spPr>
          <a:xfrm>
            <a:off x="4572000" y="1569599"/>
            <a:ext cx="851515" cy="461665"/>
          </a:xfrm>
          <a:prstGeom prst="rect">
            <a:avLst/>
          </a:prstGeom>
          <a:noFill/>
        </p:spPr>
        <p:txBody>
          <a:bodyPr wrap="none" rtlCol="0">
            <a:spAutoFit/>
          </a:bodyPr>
          <a:lstStyle/>
          <a:p>
            <a:r>
              <a:rPr lang="en-US" sz="2400" dirty="0"/>
              <a:t>DGA</a:t>
            </a:r>
            <a:endParaRPr lang="nl-NL" sz="2400" dirty="0"/>
          </a:p>
        </p:txBody>
      </p:sp>
      <p:sp>
        <p:nvSpPr>
          <p:cNvPr id="10" name="Tekstvak 9">
            <a:extLst>
              <a:ext uri="{FF2B5EF4-FFF2-40B4-BE49-F238E27FC236}">
                <a16:creationId xmlns:a16="http://schemas.microsoft.com/office/drawing/2014/main" id="{CC4B1A8B-F567-4AC7-B162-8421B513847C}"/>
              </a:ext>
            </a:extLst>
          </p:cNvPr>
          <p:cNvSpPr txBox="1"/>
          <p:nvPr/>
        </p:nvSpPr>
        <p:spPr>
          <a:xfrm>
            <a:off x="3481808" y="1931594"/>
            <a:ext cx="630301" cy="461665"/>
          </a:xfrm>
          <a:prstGeom prst="rect">
            <a:avLst/>
          </a:prstGeom>
          <a:noFill/>
        </p:spPr>
        <p:txBody>
          <a:bodyPr wrap="none" rtlCol="0">
            <a:spAutoFit/>
          </a:bodyPr>
          <a:lstStyle/>
          <a:p>
            <a:r>
              <a:rPr lang="en-US" sz="2400" dirty="0"/>
              <a:t>5%</a:t>
            </a:r>
            <a:endParaRPr lang="nl-NL" sz="2400" dirty="0"/>
          </a:p>
        </p:txBody>
      </p:sp>
      <p:sp>
        <p:nvSpPr>
          <p:cNvPr id="11" name="Tekstvak 10">
            <a:extLst>
              <a:ext uri="{FF2B5EF4-FFF2-40B4-BE49-F238E27FC236}">
                <a16:creationId xmlns:a16="http://schemas.microsoft.com/office/drawing/2014/main" id="{46EFEB7F-0809-443C-96BF-81FD6A3F36E4}"/>
              </a:ext>
            </a:extLst>
          </p:cNvPr>
          <p:cNvSpPr txBox="1"/>
          <p:nvPr/>
        </p:nvSpPr>
        <p:spPr>
          <a:xfrm>
            <a:off x="1749600" y="1569598"/>
            <a:ext cx="801823" cy="461665"/>
          </a:xfrm>
          <a:prstGeom prst="rect">
            <a:avLst/>
          </a:prstGeom>
          <a:noFill/>
        </p:spPr>
        <p:txBody>
          <a:bodyPr wrap="none" rtlCol="0">
            <a:spAutoFit/>
          </a:bodyPr>
          <a:lstStyle/>
          <a:p>
            <a:r>
              <a:rPr lang="en-US" sz="2400" dirty="0"/>
              <a:t>Kind</a:t>
            </a:r>
            <a:endParaRPr lang="nl-NL" sz="2400" dirty="0"/>
          </a:p>
        </p:txBody>
      </p:sp>
      <p:sp>
        <p:nvSpPr>
          <p:cNvPr id="12" name="Tekstvak 11">
            <a:extLst>
              <a:ext uri="{FF2B5EF4-FFF2-40B4-BE49-F238E27FC236}">
                <a16:creationId xmlns:a16="http://schemas.microsoft.com/office/drawing/2014/main" id="{EC1F6A96-0153-41F6-9713-AD0C57DA35ED}"/>
              </a:ext>
            </a:extLst>
          </p:cNvPr>
          <p:cNvSpPr txBox="1"/>
          <p:nvPr/>
        </p:nvSpPr>
        <p:spPr>
          <a:xfrm>
            <a:off x="200723" y="3625023"/>
            <a:ext cx="2823209" cy="461665"/>
          </a:xfrm>
          <a:prstGeom prst="rect">
            <a:avLst/>
          </a:prstGeom>
          <a:noFill/>
        </p:spPr>
        <p:txBody>
          <a:bodyPr wrap="none" rtlCol="0">
            <a:spAutoFit/>
          </a:bodyPr>
          <a:lstStyle/>
          <a:p>
            <a:r>
              <a:rPr lang="en-US" sz="2400" i="1" dirty="0"/>
              <a:t>Lening € 1.200.000</a:t>
            </a:r>
            <a:endParaRPr lang="nl-NL" sz="2400" i="1" dirty="0"/>
          </a:p>
        </p:txBody>
      </p:sp>
      <p:cxnSp>
        <p:nvCxnSpPr>
          <p:cNvPr id="14" name="Rechte verbindingslijn 13">
            <a:extLst>
              <a:ext uri="{FF2B5EF4-FFF2-40B4-BE49-F238E27FC236}">
                <a16:creationId xmlns:a16="http://schemas.microsoft.com/office/drawing/2014/main" id="{53DD2343-CD77-423E-8517-B9551ACA8977}"/>
              </a:ext>
            </a:extLst>
          </p:cNvPr>
          <p:cNvCxnSpPr>
            <a:cxnSpLocks/>
            <a:stCxn id="9" idx="2"/>
          </p:cNvCxnSpPr>
          <p:nvPr/>
        </p:nvCxnSpPr>
        <p:spPr>
          <a:xfrm>
            <a:off x="4997758" y="2031264"/>
            <a:ext cx="10320" cy="88623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2BA10863-F366-4D08-9213-C9C4B01602BF}"/>
              </a:ext>
            </a:extLst>
          </p:cNvPr>
          <p:cNvCxnSpPr>
            <a:cxnSpLocks/>
          </p:cNvCxnSpPr>
          <p:nvPr/>
        </p:nvCxnSpPr>
        <p:spPr>
          <a:xfrm flipH="1" flipV="1">
            <a:off x="2476800" y="1958400"/>
            <a:ext cx="2520958" cy="959102"/>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a:extLst>
              <a:ext uri="{FF2B5EF4-FFF2-40B4-BE49-F238E27FC236}">
                <a16:creationId xmlns:a16="http://schemas.microsoft.com/office/drawing/2014/main" id="{7B1270B7-CF8E-4118-A00E-54D5E4E166AE}"/>
              </a:ext>
            </a:extLst>
          </p:cNvPr>
          <p:cNvCxnSpPr>
            <a:cxnSpLocks/>
            <a:endCxn id="11" idx="2"/>
          </p:cNvCxnSpPr>
          <p:nvPr/>
        </p:nvCxnSpPr>
        <p:spPr>
          <a:xfrm flipH="1" flipV="1">
            <a:off x="2150512" y="2031263"/>
            <a:ext cx="16769" cy="1355416"/>
          </a:xfrm>
          <a:prstGeom prst="straightConnector1">
            <a:avLst/>
          </a:prstGeom>
          <a:ln w="19050">
            <a:solidFill>
              <a:srgbClr val="4F2D7F"/>
            </a:solidFill>
            <a:prstDash val="dash"/>
            <a:tailEnd type="triangle"/>
          </a:ln>
          <a:effectLst/>
        </p:spPr>
        <p:style>
          <a:lnRef idx="2">
            <a:schemeClr val="accent1"/>
          </a:lnRef>
          <a:fillRef idx="0">
            <a:schemeClr val="accent1"/>
          </a:fillRef>
          <a:effectRef idx="1">
            <a:schemeClr val="accent1"/>
          </a:effectRef>
          <a:fontRef idx="minor">
            <a:schemeClr val="tx1"/>
          </a:fontRef>
        </p:style>
      </p:cxnSp>
      <p:cxnSp>
        <p:nvCxnSpPr>
          <p:cNvPr id="13" name="Rechte verbindingslijn 12">
            <a:extLst>
              <a:ext uri="{FF2B5EF4-FFF2-40B4-BE49-F238E27FC236}">
                <a16:creationId xmlns:a16="http://schemas.microsoft.com/office/drawing/2014/main" id="{C6D5933A-BA45-4BE8-B0BB-C565C1DEBA35}"/>
              </a:ext>
            </a:extLst>
          </p:cNvPr>
          <p:cNvCxnSpPr>
            <a:cxnSpLocks/>
          </p:cNvCxnSpPr>
          <p:nvPr/>
        </p:nvCxnSpPr>
        <p:spPr>
          <a:xfrm flipH="1">
            <a:off x="2184050" y="3386679"/>
            <a:ext cx="1376693" cy="0"/>
          </a:xfrm>
          <a:prstGeom prst="line">
            <a:avLst/>
          </a:prstGeom>
          <a:ln>
            <a:solidFill>
              <a:srgbClr val="4F2D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57481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BA565B-7F5B-405F-A971-93D10CFC8298}"/>
              </a:ext>
            </a:extLst>
          </p:cNvPr>
          <p:cNvSpPr>
            <a:spLocks noGrp="1"/>
          </p:cNvSpPr>
          <p:nvPr>
            <p:ph type="title"/>
          </p:nvPr>
        </p:nvSpPr>
        <p:spPr/>
        <p:txBody>
          <a:bodyPr/>
          <a:lstStyle/>
          <a:p>
            <a:r>
              <a:rPr lang="nl-NL" dirty="0">
                <a:solidFill>
                  <a:srgbClr val="4F2D7F"/>
                </a:solidFill>
              </a:rPr>
              <a:t>Meerdere ab-houders</a:t>
            </a:r>
            <a:endParaRPr lang="nl-NL" dirty="0"/>
          </a:p>
        </p:txBody>
      </p:sp>
      <p:sp>
        <p:nvSpPr>
          <p:cNvPr id="4" name="Tijdelijke aanduiding voor dianummer 3">
            <a:extLst>
              <a:ext uri="{FF2B5EF4-FFF2-40B4-BE49-F238E27FC236}">
                <a16:creationId xmlns:a16="http://schemas.microsoft.com/office/drawing/2014/main" id="{E385A6C4-E807-451B-AFEE-354AD073AF62}"/>
              </a:ext>
            </a:extLst>
          </p:cNvPr>
          <p:cNvSpPr>
            <a:spLocks noGrp="1"/>
          </p:cNvSpPr>
          <p:nvPr>
            <p:ph type="sldNum" sz="quarter" idx="11"/>
          </p:nvPr>
        </p:nvSpPr>
        <p:spPr/>
        <p:txBody>
          <a:bodyPr/>
          <a:lstStyle/>
          <a:p>
            <a:fld id="{8917037F-13F4-43B6-99FF-D710FE0C4777}" type="slidenum">
              <a:rPr lang="en-GB" smtClean="0"/>
              <a:pPr/>
              <a:t>46</a:t>
            </a:fld>
            <a:endParaRPr lang="en-GB" dirty="0"/>
          </a:p>
        </p:txBody>
      </p:sp>
      <p:sp>
        <p:nvSpPr>
          <p:cNvPr id="6" name="Rechthoek 5">
            <a:extLst>
              <a:ext uri="{FF2B5EF4-FFF2-40B4-BE49-F238E27FC236}">
                <a16:creationId xmlns:a16="http://schemas.microsoft.com/office/drawing/2014/main" id="{86D400F7-DDA6-4FBA-9703-E2A94D202A1B}"/>
              </a:ext>
            </a:extLst>
          </p:cNvPr>
          <p:cNvSpPr/>
          <p:nvPr/>
        </p:nvSpPr>
        <p:spPr>
          <a:xfrm>
            <a:off x="3679064" y="3403579"/>
            <a:ext cx="2448272" cy="1295697"/>
          </a:xfrm>
          <a:prstGeom prst="rect">
            <a:avLst/>
          </a:prstGeom>
          <a:solidFill>
            <a:srgbClr val="00A7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7" name="Rechthoek 6">
            <a:extLst>
              <a:ext uri="{FF2B5EF4-FFF2-40B4-BE49-F238E27FC236}">
                <a16:creationId xmlns:a16="http://schemas.microsoft.com/office/drawing/2014/main" id="{4D24E091-C75F-497A-8001-C7560F554DF4}"/>
              </a:ext>
            </a:extLst>
          </p:cNvPr>
          <p:cNvSpPr/>
          <p:nvPr/>
        </p:nvSpPr>
        <p:spPr>
          <a:xfrm>
            <a:off x="2303920" y="1817135"/>
            <a:ext cx="14401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dirty="0">
                <a:solidFill>
                  <a:schemeClr val="tx1"/>
                </a:solidFill>
              </a:rPr>
              <a:t>Kind</a:t>
            </a:r>
          </a:p>
        </p:txBody>
      </p:sp>
      <p:sp>
        <p:nvSpPr>
          <p:cNvPr id="8" name="Rechthoek 7">
            <a:extLst>
              <a:ext uri="{FF2B5EF4-FFF2-40B4-BE49-F238E27FC236}">
                <a16:creationId xmlns:a16="http://schemas.microsoft.com/office/drawing/2014/main" id="{4DCDB94C-66BB-4134-9E5E-0851B170F715}"/>
              </a:ext>
            </a:extLst>
          </p:cNvPr>
          <p:cNvSpPr/>
          <p:nvPr/>
        </p:nvSpPr>
        <p:spPr>
          <a:xfrm>
            <a:off x="4247920" y="1817135"/>
            <a:ext cx="14401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dirty="0">
                <a:solidFill>
                  <a:schemeClr val="tx1"/>
                </a:solidFill>
              </a:rPr>
              <a:t>DGA</a:t>
            </a:r>
          </a:p>
        </p:txBody>
      </p:sp>
      <p:sp>
        <p:nvSpPr>
          <p:cNvPr id="9" name="Rechthoek 8">
            <a:extLst>
              <a:ext uri="{FF2B5EF4-FFF2-40B4-BE49-F238E27FC236}">
                <a16:creationId xmlns:a16="http://schemas.microsoft.com/office/drawing/2014/main" id="{2DBE5517-963A-49E5-8D33-661C2A966ECC}"/>
              </a:ext>
            </a:extLst>
          </p:cNvPr>
          <p:cNvSpPr/>
          <p:nvPr/>
        </p:nvSpPr>
        <p:spPr>
          <a:xfrm>
            <a:off x="4903200" y="2741356"/>
            <a:ext cx="3124757" cy="49097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i="1" dirty="0">
                <a:solidFill>
                  <a:schemeClr val="tx1"/>
                </a:solidFill>
              </a:rPr>
              <a:t>Lening € 700.000</a:t>
            </a:r>
          </a:p>
        </p:txBody>
      </p:sp>
      <p:sp>
        <p:nvSpPr>
          <p:cNvPr id="10" name="Rechthoek 9">
            <a:extLst>
              <a:ext uri="{FF2B5EF4-FFF2-40B4-BE49-F238E27FC236}">
                <a16:creationId xmlns:a16="http://schemas.microsoft.com/office/drawing/2014/main" id="{D0DDC07D-4141-43FC-BA33-27D46B4D1BC7}"/>
              </a:ext>
            </a:extLst>
          </p:cNvPr>
          <p:cNvSpPr/>
          <p:nvPr/>
        </p:nvSpPr>
        <p:spPr>
          <a:xfrm>
            <a:off x="475708" y="2721228"/>
            <a:ext cx="3278228" cy="53973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i="1" dirty="0">
                <a:solidFill>
                  <a:schemeClr val="tx1"/>
                </a:solidFill>
              </a:rPr>
              <a:t>Lening € 1000.000</a:t>
            </a:r>
          </a:p>
        </p:txBody>
      </p:sp>
      <p:cxnSp>
        <p:nvCxnSpPr>
          <p:cNvPr id="12" name="Rechte verbindingslijn 11">
            <a:extLst>
              <a:ext uri="{FF2B5EF4-FFF2-40B4-BE49-F238E27FC236}">
                <a16:creationId xmlns:a16="http://schemas.microsoft.com/office/drawing/2014/main" id="{C46B3036-4936-4475-8E2D-823BF944EF6D}"/>
              </a:ext>
            </a:extLst>
          </p:cNvPr>
          <p:cNvCxnSpPr>
            <a:cxnSpLocks/>
            <a:stCxn id="6" idx="0"/>
          </p:cNvCxnSpPr>
          <p:nvPr/>
        </p:nvCxnSpPr>
        <p:spPr>
          <a:xfrm flipV="1">
            <a:off x="4903200" y="2296801"/>
            <a:ext cx="0" cy="110677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Rechte verbindingslijn met pijl 14">
            <a:extLst>
              <a:ext uri="{FF2B5EF4-FFF2-40B4-BE49-F238E27FC236}">
                <a16:creationId xmlns:a16="http://schemas.microsoft.com/office/drawing/2014/main" id="{0461BFD1-E3FB-41E3-B126-495B82AE0E91}"/>
              </a:ext>
            </a:extLst>
          </p:cNvPr>
          <p:cNvCxnSpPr>
            <a:cxnSpLocks/>
          </p:cNvCxnSpPr>
          <p:nvPr/>
        </p:nvCxnSpPr>
        <p:spPr>
          <a:xfrm flipH="1" flipV="1">
            <a:off x="3253198" y="2296800"/>
            <a:ext cx="1527784" cy="1106779"/>
          </a:xfrm>
          <a:prstGeom prst="straightConnector1">
            <a:avLst/>
          </a:prstGeom>
          <a:ln w="12700">
            <a:solidFill>
              <a:srgbClr val="4F2D7F"/>
            </a:solidFill>
            <a:prstDash val="dash"/>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81757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C2A972-28D3-4F00-968C-8F70C375E349}"/>
              </a:ext>
            </a:extLst>
          </p:cNvPr>
          <p:cNvSpPr>
            <a:spLocks noGrp="1"/>
          </p:cNvSpPr>
          <p:nvPr>
            <p:ph type="title"/>
          </p:nvPr>
        </p:nvSpPr>
        <p:spPr/>
        <p:txBody>
          <a:bodyPr/>
          <a:lstStyle/>
          <a:p>
            <a:r>
              <a:rPr lang="nl-NL" dirty="0">
                <a:solidFill>
                  <a:srgbClr val="4F2D7F"/>
                </a:solidFill>
              </a:rPr>
              <a:t>Meerdere ab-houders</a:t>
            </a:r>
            <a:endParaRPr lang="nl-NL" dirty="0"/>
          </a:p>
        </p:txBody>
      </p:sp>
      <p:sp>
        <p:nvSpPr>
          <p:cNvPr id="3" name="Tijdelijke aanduiding voor tekst 2">
            <a:extLst>
              <a:ext uri="{FF2B5EF4-FFF2-40B4-BE49-F238E27FC236}">
                <a16:creationId xmlns:a16="http://schemas.microsoft.com/office/drawing/2014/main" id="{544C0D58-E62F-2FDE-593E-2049A6113BA6}"/>
              </a:ext>
            </a:extLst>
          </p:cNvPr>
          <p:cNvSpPr>
            <a:spLocks noGrp="1"/>
          </p:cNvSpPr>
          <p:nvPr>
            <p:ph type="body" sz="quarter" idx="10"/>
          </p:nvPr>
        </p:nvSpPr>
        <p:spPr>
          <a:xfrm>
            <a:off x="469370" y="1466849"/>
            <a:ext cx="8206318" cy="3228976"/>
          </a:xfrm>
        </p:spPr>
        <p:txBody>
          <a:bodyPr/>
          <a:lstStyle/>
          <a:p>
            <a:endParaRPr lang="nl-NL" dirty="0"/>
          </a:p>
        </p:txBody>
      </p:sp>
      <p:sp>
        <p:nvSpPr>
          <p:cNvPr id="12" name="Rechthoek 11">
            <a:extLst>
              <a:ext uri="{FF2B5EF4-FFF2-40B4-BE49-F238E27FC236}">
                <a16:creationId xmlns:a16="http://schemas.microsoft.com/office/drawing/2014/main" id="{72C0FAB2-F880-758B-FFC0-AC1586141ADF}"/>
              </a:ext>
            </a:extLst>
          </p:cNvPr>
          <p:cNvSpPr/>
          <p:nvPr/>
        </p:nvSpPr>
        <p:spPr>
          <a:xfrm>
            <a:off x="3084575" y="3125139"/>
            <a:ext cx="2448272" cy="1295697"/>
          </a:xfrm>
          <a:prstGeom prst="rect">
            <a:avLst/>
          </a:prstGeom>
          <a:solidFill>
            <a:srgbClr val="00A7B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14" name="Rechthoek 13">
            <a:extLst>
              <a:ext uri="{FF2B5EF4-FFF2-40B4-BE49-F238E27FC236}">
                <a16:creationId xmlns:a16="http://schemas.microsoft.com/office/drawing/2014/main" id="{7257906B-100A-3FB4-6A5B-EB1F8C55992C}"/>
              </a:ext>
            </a:extLst>
          </p:cNvPr>
          <p:cNvSpPr/>
          <p:nvPr/>
        </p:nvSpPr>
        <p:spPr>
          <a:xfrm>
            <a:off x="1767743" y="1548452"/>
            <a:ext cx="14401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1800" dirty="0">
                <a:solidFill>
                  <a:schemeClr val="tx1"/>
                </a:solidFill>
              </a:rPr>
              <a:t>Kind</a:t>
            </a:r>
          </a:p>
        </p:txBody>
      </p:sp>
      <p:sp>
        <p:nvSpPr>
          <p:cNvPr id="15" name="Rechthoek 14">
            <a:extLst>
              <a:ext uri="{FF2B5EF4-FFF2-40B4-BE49-F238E27FC236}">
                <a16:creationId xmlns:a16="http://schemas.microsoft.com/office/drawing/2014/main" id="{9486F75B-2B18-6584-09E7-63E769FDE67E}"/>
              </a:ext>
            </a:extLst>
          </p:cNvPr>
          <p:cNvSpPr/>
          <p:nvPr/>
        </p:nvSpPr>
        <p:spPr>
          <a:xfrm>
            <a:off x="4149367" y="2081594"/>
            <a:ext cx="1511533" cy="40058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1800" i="1" dirty="0">
                <a:solidFill>
                  <a:schemeClr val="tx1"/>
                </a:solidFill>
              </a:rPr>
              <a:t>Lening € 700.000</a:t>
            </a:r>
          </a:p>
        </p:txBody>
      </p:sp>
      <p:sp>
        <p:nvSpPr>
          <p:cNvPr id="17" name="Rechthoek 16">
            <a:extLst>
              <a:ext uri="{FF2B5EF4-FFF2-40B4-BE49-F238E27FC236}">
                <a16:creationId xmlns:a16="http://schemas.microsoft.com/office/drawing/2014/main" id="{0CFF6F95-4781-1B5B-1B60-10C16688F3CF}"/>
              </a:ext>
            </a:extLst>
          </p:cNvPr>
          <p:cNvSpPr/>
          <p:nvPr/>
        </p:nvSpPr>
        <p:spPr>
          <a:xfrm>
            <a:off x="128629" y="2567278"/>
            <a:ext cx="3224826" cy="40790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1800" i="1" dirty="0">
                <a:solidFill>
                  <a:schemeClr val="tx1"/>
                </a:solidFill>
              </a:rPr>
              <a:t>Lening € 1.000.000</a:t>
            </a:r>
          </a:p>
        </p:txBody>
      </p:sp>
      <p:cxnSp>
        <p:nvCxnSpPr>
          <p:cNvPr id="18" name="Rechte verbindingslijn 17">
            <a:extLst>
              <a:ext uri="{FF2B5EF4-FFF2-40B4-BE49-F238E27FC236}">
                <a16:creationId xmlns:a16="http://schemas.microsoft.com/office/drawing/2014/main" id="{D53DABD7-60C2-FED3-F3C6-6228051B653D}"/>
              </a:ext>
            </a:extLst>
          </p:cNvPr>
          <p:cNvCxnSpPr>
            <a:cxnSpLocks/>
          </p:cNvCxnSpPr>
          <p:nvPr/>
        </p:nvCxnSpPr>
        <p:spPr>
          <a:xfrm flipV="1">
            <a:off x="4185054" y="1918978"/>
            <a:ext cx="0" cy="12207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Rechte verbindingslijn met pijl 18">
            <a:extLst>
              <a:ext uri="{FF2B5EF4-FFF2-40B4-BE49-F238E27FC236}">
                <a16:creationId xmlns:a16="http://schemas.microsoft.com/office/drawing/2014/main" id="{7054DFF3-4987-E124-0A30-75478BB6F551}"/>
              </a:ext>
            </a:extLst>
          </p:cNvPr>
          <p:cNvCxnSpPr>
            <a:cxnSpLocks/>
          </p:cNvCxnSpPr>
          <p:nvPr/>
        </p:nvCxnSpPr>
        <p:spPr>
          <a:xfrm flipH="1" flipV="1">
            <a:off x="2499455" y="2005019"/>
            <a:ext cx="1541495" cy="1120120"/>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20" name="Rechte verbindingslijn met pijl 19">
            <a:extLst>
              <a:ext uri="{FF2B5EF4-FFF2-40B4-BE49-F238E27FC236}">
                <a16:creationId xmlns:a16="http://schemas.microsoft.com/office/drawing/2014/main" id="{B4F74A0A-BC01-D4E0-1883-3FAC7F86FBD2}"/>
              </a:ext>
            </a:extLst>
          </p:cNvPr>
          <p:cNvCxnSpPr>
            <a:cxnSpLocks/>
          </p:cNvCxnSpPr>
          <p:nvPr/>
        </p:nvCxnSpPr>
        <p:spPr>
          <a:xfrm flipH="1" flipV="1">
            <a:off x="4442125" y="1918978"/>
            <a:ext cx="1" cy="1195320"/>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21" name="Rechte verbindingslijn 20">
            <a:extLst>
              <a:ext uri="{FF2B5EF4-FFF2-40B4-BE49-F238E27FC236}">
                <a16:creationId xmlns:a16="http://schemas.microsoft.com/office/drawing/2014/main" id="{237824BC-0543-068F-980E-D41113721EAC}"/>
              </a:ext>
            </a:extLst>
          </p:cNvPr>
          <p:cNvCxnSpPr>
            <a:cxnSpLocks/>
          </p:cNvCxnSpPr>
          <p:nvPr/>
        </p:nvCxnSpPr>
        <p:spPr>
          <a:xfrm flipV="1">
            <a:off x="4821127" y="2042913"/>
            <a:ext cx="1359837" cy="107138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Rechthoek 21">
            <a:extLst>
              <a:ext uri="{FF2B5EF4-FFF2-40B4-BE49-F238E27FC236}">
                <a16:creationId xmlns:a16="http://schemas.microsoft.com/office/drawing/2014/main" id="{04DE570C-743D-1908-BD85-FF0573A85F63}"/>
              </a:ext>
            </a:extLst>
          </p:cNvPr>
          <p:cNvSpPr/>
          <p:nvPr/>
        </p:nvSpPr>
        <p:spPr>
          <a:xfrm>
            <a:off x="5501045" y="1536176"/>
            <a:ext cx="14401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1800" dirty="0">
                <a:solidFill>
                  <a:schemeClr val="tx1"/>
                </a:solidFill>
              </a:rPr>
              <a:t>Opa</a:t>
            </a:r>
          </a:p>
        </p:txBody>
      </p:sp>
      <p:sp>
        <p:nvSpPr>
          <p:cNvPr id="24" name="Rechthoek 23">
            <a:extLst>
              <a:ext uri="{FF2B5EF4-FFF2-40B4-BE49-F238E27FC236}">
                <a16:creationId xmlns:a16="http://schemas.microsoft.com/office/drawing/2014/main" id="{A4CDA662-280E-71B1-FAF0-31E85B5ACAD1}"/>
              </a:ext>
            </a:extLst>
          </p:cNvPr>
          <p:cNvSpPr/>
          <p:nvPr/>
        </p:nvSpPr>
        <p:spPr>
          <a:xfrm>
            <a:off x="5865948" y="2514057"/>
            <a:ext cx="1440160" cy="3217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1800" dirty="0">
                <a:solidFill>
                  <a:schemeClr val="tx1"/>
                </a:solidFill>
              </a:rPr>
              <a:t>Soort-AB</a:t>
            </a:r>
          </a:p>
        </p:txBody>
      </p:sp>
      <p:sp>
        <p:nvSpPr>
          <p:cNvPr id="25" name="Rechthoek 24">
            <a:extLst>
              <a:ext uri="{FF2B5EF4-FFF2-40B4-BE49-F238E27FC236}">
                <a16:creationId xmlns:a16="http://schemas.microsoft.com/office/drawing/2014/main" id="{DD135EDF-9217-8571-6000-F12D60F3F58C}"/>
              </a:ext>
            </a:extLst>
          </p:cNvPr>
          <p:cNvSpPr/>
          <p:nvPr/>
        </p:nvSpPr>
        <p:spPr>
          <a:xfrm>
            <a:off x="3464974" y="1442297"/>
            <a:ext cx="14401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1800" dirty="0">
                <a:solidFill>
                  <a:schemeClr val="tx1"/>
                </a:solidFill>
              </a:rPr>
              <a:t>DGA</a:t>
            </a:r>
          </a:p>
        </p:txBody>
      </p:sp>
    </p:spTree>
    <p:extLst>
      <p:ext uri="{BB962C8B-B14F-4D97-AF65-F5344CB8AC3E}">
        <p14:creationId xmlns:p14="http://schemas.microsoft.com/office/powerpoint/2010/main" val="1943387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997564-83D6-4E5A-8BCC-AE7DD3E2B96A}"/>
              </a:ext>
            </a:extLst>
          </p:cNvPr>
          <p:cNvSpPr>
            <a:spLocks noGrp="1"/>
          </p:cNvSpPr>
          <p:nvPr>
            <p:ph type="title"/>
          </p:nvPr>
        </p:nvSpPr>
        <p:spPr/>
        <p:txBody>
          <a:bodyPr/>
          <a:lstStyle/>
          <a:p>
            <a:r>
              <a:rPr lang="nl-NL" dirty="0">
                <a:solidFill>
                  <a:srgbClr val="4F2D7F"/>
                </a:solidFill>
              </a:rPr>
              <a:t>Vervreemding AB</a:t>
            </a:r>
            <a:endParaRPr lang="nl-NL" dirty="0"/>
          </a:p>
        </p:txBody>
      </p:sp>
      <p:sp>
        <p:nvSpPr>
          <p:cNvPr id="4" name="Tijdelijke aanduiding voor dianummer 3">
            <a:extLst>
              <a:ext uri="{FF2B5EF4-FFF2-40B4-BE49-F238E27FC236}">
                <a16:creationId xmlns:a16="http://schemas.microsoft.com/office/drawing/2014/main" id="{46598FC5-512C-4E8B-98B4-1C9B7C1E2C68}"/>
              </a:ext>
            </a:extLst>
          </p:cNvPr>
          <p:cNvSpPr>
            <a:spLocks noGrp="1"/>
          </p:cNvSpPr>
          <p:nvPr>
            <p:ph type="sldNum" sz="quarter" idx="11"/>
          </p:nvPr>
        </p:nvSpPr>
        <p:spPr/>
        <p:txBody>
          <a:bodyPr/>
          <a:lstStyle/>
          <a:p>
            <a:fld id="{8917037F-13F4-43B6-99FF-D710FE0C4777}" type="slidenum">
              <a:rPr lang="en-GB" smtClean="0"/>
              <a:pPr/>
              <a:t>48</a:t>
            </a:fld>
            <a:endParaRPr lang="en-GB" dirty="0"/>
          </a:p>
        </p:txBody>
      </p:sp>
      <p:sp>
        <p:nvSpPr>
          <p:cNvPr id="5" name="Rechthoek 4">
            <a:extLst>
              <a:ext uri="{FF2B5EF4-FFF2-40B4-BE49-F238E27FC236}">
                <a16:creationId xmlns:a16="http://schemas.microsoft.com/office/drawing/2014/main" id="{86D400F7-DDA6-4FBA-9703-E2A94D202A1B}"/>
              </a:ext>
            </a:extLst>
          </p:cNvPr>
          <p:cNvSpPr/>
          <p:nvPr/>
        </p:nvSpPr>
        <p:spPr>
          <a:xfrm>
            <a:off x="3527864" y="3320399"/>
            <a:ext cx="2448272" cy="1295697"/>
          </a:xfrm>
          <a:prstGeom prst="rect">
            <a:avLst/>
          </a:prstGeom>
          <a:solidFill>
            <a:srgbClr val="00A7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6" name="Rechthoek 5">
            <a:extLst>
              <a:ext uri="{FF2B5EF4-FFF2-40B4-BE49-F238E27FC236}">
                <a16:creationId xmlns:a16="http://schemas.microsoft.com/office/drawing/2014/main" id="{96C51360-4D46-421F-941F-FB6D76F82E19}"/>
              </a:ext>
            </a:extLst>
          </p:cNvPr>
          <p:cNvSpPr/>
          <p:nvPr/>
        </p:nvSpPr>
        <p:spPr>
          <a:xfrm>
            <a:off x="1146950" y="2540787"/>
            <a:ext cx="2919363" cy="49097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i="1" dirty="0">
                <a:solidFill>
                  <a:schemeClr val="tx1"/>
                </a:solidFill>
              </a:rPr>
              <a:t>Lening € 900.000</a:t>
            </a:r>
          </a:p>
        </p:txBody>
      </p:sp>
      <p:sp>
        <p:nvSpPr>
          <p:cNvPr id="7" name="Rechthoek 6">
            <a:extLst>
              <a:ext uri="{FF2B5EF4-FFF2-40B4-BE49-F238E27FC236}">
                <a16:creationId xmlns:a16="http://schemas.microsoft.com/office/drawing/2014/main" id="{0B5EF50B-E74C-4E93-8C0B-3E1F0C615FE5}"/>
              </a:ext>
            </a:extLst>
          </p:cNvPr>
          <p:cNvSpPr/>
          <p:nvPr/>
        </p:nvSpPr>
        <p:spPr>
          <a:xfrm>
            <a:off x="4089171" y="1737772"/>
            <a:ext cx="14401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dirty="0">
                <a:solidFill>
                  <a:schemeClr val="tx1"/>
                </a:solidFill>
              </a:rPr>
              <a:t>DGA</a:t>
            </a:r>
          </a:p>
        </p:txBody>
      </p:sp>
      <p:sp>
        <p:nvSpPr>
          <p:cNvPr id="8" name="Rechthoek 7">
            <a:extLst>
              <a:ext uri="{FF2B5EF4-FFF2-40B4-BE49-F238E27FC236}">
                <a16:creationId xmlns:a16="http://schemas.microsoft.com/office/drawing/2014/main" id="{3D2B4C17-B710-4547-96DC-B57256A49871}"/>
              </a:ext>
            </a:extLst>
          </p:cNvPr>
          <p:cNvSpPr/>
          <p:nvPr/>
        </p:nvSpPr>
        <p:spPr>
          <a:xfrm>
            <a:off x="5387913" y="1444822"/>
            <a:ext cx="1687489"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000" dirty="0">
                <a:solidFill>
                  <a:schemeClr val="tx1"/>
                </a:solidFill>
              </a:rPr>
              <a:t>Verkoop</a:t>
            </a:r>
          </a:p>
        </p:txBody>
      </p:sp>
      <p:sp>
        <p:nvSpPr>
          <p:cNvPr id="9" name="Rechthoek 8">
            <a:extLst>
              <a:ext uri="{FF2B5EF4-FFF2-40B4-BE49-F238E27FC236}">
                <a16:creationId xmlns:a16="http://schemas.microsoft.com/office/drawing/2014/main" id="{CF208CE7-B5DF-4F7C-9B4D-D95EBB301B92}"/>
              </a:ext>
            </a:extLst>
          </p:cNvPr>
          <p:cNvSpPr/>
          <p:nvPr/>
        </p:nvSpPr>
        <p:spPr>
          <a:xfrm>
            <a:off x="7345306" y="1747608"/>
            <a:ext cx="14401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dirty="0">
                <a:solidFill>
                  <a:schemeClr val="tx1"/>
                </a:solidFill>
              </a:rPr>
              <a:t>Derde</a:t>
            </a:r>
          </a:p>
        </p:txBody>
      </p:sp>
      <p:cxnSp>
        <p:nvCxnSpPr>
          <p:cNvPr id="11" name="Rechte verbindingslijn 10">
            <a:extLst>
              <a:ext uri="{FF2B5EF4-FFF2-40B4-BE49-F238E27FC236}">
                <a16:creationId xmlns:a16="http://schemas.microsoft.com/office/drawing/2014/main" id="{368942BC-E2D3-4FE4-B396-8ED48E7B01C3}"/>
              </a:ext>
            </a:extLst>
          </p:cNvPr>
          <p:cNvCxnSpPr>
            <a:cxnSpLocks/>
            <a:endCxn id="5" idx="0"/>
          </p:cNvCxnSpPr>
          <p:nvPr/>
        </p:nvCxnSpPr>
        <p:spPr>
          <a:xfrm>
            <a:off x="4752000" y="2188800"/>
            <a:ext cx="0" cy="1131599"/>
          </a:xfrm>
          <a:prstGeom prst="line">
            <a:avLst/>
          </a:prstGeom>
          <a:ln w="12700">
            <a:solidFill>
              <a:srgbClr val="4F2D7F"/>
            </a:solidFill>
          </a:ln>
          <a:effectLst/>
        </p:spPr>
        <p:style>
          <a:lnRef idx="2">
            <a:schemeClr val="accent1"/>
          </a:lnRef>
          <a:fillRef idx="0">
            <a:schemeClr val="accent1"/>
          </a:fillRef>
          <a:effectRef idx="1">
            <a:schemeClr val="accent1"/>
          </a:effectRef>
          <a:fontRef idx="minor">
            <a:schemeClr val="tx1"/>
          </a:fontRef>
        </p:style>
      </p:cxnSp>
      <p:cxnSp>
        <p:nvCxnSpPr>
          <p:cNvPr id="16" name="Rechte verbindingslijn met pijl 15">
            <a:extLst>
              <a:ext uri="{FF2B5EF4-FFF2-40B4-BE49-F238E27FC236}">
                <a16:creationId xmlns:a16="http://schemas.microsoft.com/office/drawing/2014/main" id="{64D6BC75-4364-4719-A20D-73B92F8B861D}"/>
              </a:ext>
            </a:extLst>
          </p:cNvPr>
          <p:cNvCxnSpPr>
            <a:cxnSpLocks/>
          </p:cNvCxnSpPr>
          <p:nvPr/>
        </p:nvCxnSpPr>
        <p:spPr>
          <a:xfrm flipV="1">
            <a:off x="4270944" y="2188800"/>
            <a:ext cx="0" cy="1121763"/>
          </a:xfrm>
          <a:prstGeom prst="straightConnector1">
            <a:avLst/>
          </a:prstGeom>
          <a:ln w="12700">
            <a:solidFill>
              <a:srgbClr val="4F2D7F"/>
            </a:solidFill>
            <a:prstDash val="sysDot"/>
            <a:tailEnd type="triangle"/>
          </a:ln>
          <a:effectLst/>
        </p:spPr>
        <p:style>
          <a:lnRef idx="2">
            <a:schemeClr val="accent1"/>
          </a:lnRef>
          <a:fillRef idx="0">
            <a:schemeClr val="accent1"/>
          </a:fillRef>
          <a:effectRef idx="1">
            <a:schemeClr val="accent1"/>
          </a:effectRef>
          <a:fontRef idx="minor">
            <a:schemeClr val="tx1"/>
          </a:fontRef>
        </p:style>
      </p:cxnSp>
      <p:cxnSp>
        <p:nvCxnSpPr>
          <p:cNvPr id="18" name="Rechte verbindingslijn met pijl 17">
            <a:extLst>
              <a:ext uri="{FF2B5EF4-FFF2-40B4-BE49-F238E27FC236}">
                <a16:creationId xmlns:a16="http://schemas.microsoft.com/office/drawing/2014/main" id="{D5F1FF6E-81B6-47CC-A2C2-7CF648B9EEB2}"/>
              </a:ext>
            </a:extLst>
          </p:cNvPr>
          <p:cNvCxnSpPr>
            <a:cxnSpLocks/>
          </p:cNvCxnSpPr>
          <p:nvPr/>
        </p:nvCxnSpPr>
        <p:spPr>
          <a:xfrm>
            <a:off x="5233534" y="2035640"/>
            <a:ext cx="2307297" cy="0"/>
          </a:xfrm>
          <a:prstGeom prst="straightConnector1">
            <a:avLst/>
          </a:prstGeom>
          <a:ln w="12700">
            <a:solidFill>
              <a:srgbClr val="4F2D7F"/>
            </a:solidFill>
            <a:prstDash val="sysDot"/>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91686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690CD3-33CB-4F12-858A-BDCC9F94E70C}"/>
              </a:ext>
            </a:extLst>
          </p:cNvPr>
          <p:cNvSpPr>
            <a:spLocks noGrp="1"/>
          </p:cNvSpPr>
          <p:nvPr>
            <p:ph type="title"/>
          </p:nvPr>
        </p:nvSpPr>
        <p:spPr/>
        <p:txBody>
          <a:bodyPr/>
          <a:lstStyle/>
          <a:p>
            <a:r>
              <a:rPr lang="nl-NL" dirty="0">
                <a:solidFill>
                  <a:srgbClr val="4F2D7F"/>
                </a:solidFill>
              </a:rPr>
              <a:t>Vervreemding AB: voorkomen afstel?</a:t>
            </a:r>
            <a:endParaRPr lang="nl-NL" dirty="0"/>
          </a:p>
        </p:txBody>
      </p:sp>
      <p:sp>
        <p:nvSpPr>
          <p:cNvPr id="3" name="Tijdelijke aanduiding voor tekst 2">
            <a:extLst>
              <a:ext uri="{FF2B5EF4-FFF2-40B4-BE49-F238E27FC236}">
                <a16:creationId xmlns:a16="http://schemas.microsoft.com/office/drawing/2014/main" id="{979CC946-2FFD-433C-8E07-42FE7F9961DF}"/>
              </a:ext>
            </a:extLst>
          </p:cNvPr>
          <p:cNvSpPr>
            <a:spLocks noGrp="1"/>
          </p:cNvSpPr>
          <p:nvPr>
            <p:ph type="body" sz="quarter" idx="10"/>
          </p:nvPr>
        </p:nvSpPr>
        <p:spPr/>
        <p:txBody>
          <a:bodyPr/>
          <a:lstStyle/>
          <a:p>
            <a:endParaRPr lang="nl-NL" dirty="0"/>
          </a:p>
        </p:txBody>
      </p:sp>
      <p:sp>
        <p:nvSpPr>
          <p:cNvPr id="4" name="Tijdelijke aanduiding voor dianummer 3">
            <a:extLst>
              <a:ext uri="{FF2B5EF4-FFF2-40B4-BE49-F238E27FC236}">
                <a16:creationId xmlns:a16="http://schemas.microsoft.com/office/drawing/2014/main" id="{9225D39F-50E9-4926-AA1C-20509CA61521}"/>
              </a:ext>
            </a:extLst>
          </p:cNvPr>
          <p:cNvSpPr>
            <a:spLocks noGrp="1"/>
          </p:cNvSpPr>
          <p:nvPr>
            <p:ph type="sldNum" sz="quarter" idx="11"/>
          </p:nvPr>
        </p:nvSpPr>
        <p:spPr/>
        <p:txBody>
          <a:bodyPr/>
          <a:lstStyle/>
          <a:p>
            <a:fld id="{8917037F-13F4-43B6-99FF-D710FE0C4777}" type="slidenum">
              <a:rPr lang="en-GB" smtClean="0"/>
              <a:pPr/>
              <a:t>49</a:t>
            </a:fld>
            <a:endParaRPr lang="en-GB" dirty="0"/>
          </a:p>
        </p:txBody>
      </p:sp>
      <p:sp>
        <p:nvSpPr>
          <p:cNvPr id="5" name="Tijdelijke aanduiding voor dianummer 3">
            <a:extLst>
              <a:ext uri="{FF2B5EF4-FFF2-40B4-BE49-F238E27FC236}">
                <a16:creationId xmlns:a16="http://schemas.microsoft.com/office/drawing/2014/main" id="{8C16C1FB-6F9F-4887-8117-2E29BBE0E7BE}"/>
              </a:ext>
            </a:extLst>
          </p:cNvPr>
          <p:cNvSpPr txBox="1">
            <a:spLocks/>
          </p:cNvSpPr>
          <p:nvPr/>
        </p:nvSpPr>
        <p:spPr>
          <a:xfrm>
            <a:off x="469370" y="4906694"/>
            <a:ext cx="183600" cy="183600"/>
          </a:xfrm>
          <a:prstGeom prst="rect">
            <a:avLst/>
          </a:prstGeom>
        </p:spPr>
        <p:txBody>
          <a:bodyPr vert="horz" lIns="0" tIns="0" rIns="0" bIns="0" rtlCol="0" anchor="ctr"/>
          <a:lstStyle>
            <a:defPPr>
              <a:defRPr lang="en-US"/>
            </a:defPPr>
            <a:lvl1pPr marL="0" algn="l" defTabSz="457200" rtl="0" eaLnBrk="1" latinLnBrk="0" hangingPunct="1">
              <a:defRPr lang="en-US" sz="600" b="1"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917037F-13F4-43B6-99FF-D710FE0C4777}" type="slidenum">
              <a:rPr lang="en-GB" smtClean="0"/>
              <a:pPr/>
              <a:t>49</a:t>
            </a:fld>
            <a:endParaRPr lang="en-GB" dirty="0"/>
          </a:p>
        </p:txBody>
      </p:sp>
      <p:sp>
        <p:nvSpPr>
          <p:cNvPr id="6" name="Rechthoek 5">
            <a:extLst>
              <a:ext uri="{FF2B5EF4-FFF2-40B4-BE49-F238E27FC236}">
                <a16:creationId xmlns:a16="http://schemas.microsoft.com/office/drawing/2014/main" id="{C13F6760-0ABF-47F4-9917-D6A7479C5E8D}"/>
              </a:ext>
            </a:extLst>
          </p:cNvPr>
          <p:cNvSpPr/>
          <p:nvPr/>
        </p:nvSpPr>
        <p:spPr>
          <a:xfrm>
            <a:off x="2062107" y="3320400"/>
            <a:ext cx="2448272" cy="1131600"/>
          </a:xfrm>
          <a:prstGeom prst="rect">
            <a:avLst/>
          </a:prstGeom>
          <a:solidFill>
            <a:srgbClr val="00A7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dirty="0"/>
              <a:t>BV</a:t>
            </a:r>
          </a:p>
        </p:txBody>
      </p:sp>
      <p:sp>
        <p:nvSpPr>
          <p:cNvPr id="7" name="Rechthoek 6">
            <a:extLst>
              <a:ext uri="{FF2B5EF4-FFF2-40B4-BE49-F238E27FC236}">
                <a16:creationId xmlns:a16="http://schemas.microsoft.com/office/drawing/2014/main" id="{160CFE3A-A686-44D4-9B75-1A58828DCC3F}"/>
              </a:ext>
            </a:extLst>
          </p:cNvPr>
          <p:cNvSpPr/>
          <p:nvPr/>
        </p:nvSpPr>
        <p:spPr>
          <a:xfrm>
            <a:off x="3888155" y="2376663"/>
            <a:ext cx="4571505" cy="73286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i="1" dirty="0">
                <a:solidFill>
                  <a:schemeClr val="tx1"/>
                </a:solidFill>
              </a:rPr>
              <a:t>Lening € 900.000/WW € Nihil</a:t>
            </a:r>
          </a:p>
        </p:txBody>
      </p:sp>
      <p:sp>
        <p:nvSpPr>
          <p:cNvPr id="8" name="Rechthoek 7">
            <a:extLst>
              <a:ext uri="{FF2B5EF4-FFF2-40B4-BE49-F238E27FC236}">
                <a16:creationId xmlns:a16="http://schemas.microsoft.com/office/drawing/2014/main" id="{6513A5BF-3879-445B-B25A-6457A1255642}"/>
              </a:ext>
            </a:extLst>
          </p:cNvPr>
          <p:cNvSpPr/>
          <p:nvPr/>
        </p:nvSpPr>
        <p:spPr>
          <a:xfrm>
            <a:off x="2601559" y="1787473"/>
            <a:ext cx="14401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dirty="0">
                <a:solidFill>
                  <a:schemeClr val="tx1"/>
                </a:solidFill>
              </a:rPr>
              <a:t>DGA</a:t>
            </a:r>
          </a:p>
        </p:txBody>
      </p:sp>
      <p:sp>
        <p:nvSpPr>
          <p:cNvPr id="9" name="Rechthoek 8">
            <a:extLst>
              <a:ext uri="{FF2B5EF4-FFF2-40B4-BE49-F238E27FC236}">
                <a16:creationId xmlns:a16="http://schemas.microsoft.com/office/drawing/2014/main" id="{655668C7-BFF0-4A58-90D4-771EDF41EFF8}"/>
              </a:ext>
            </a:extLst>
          </p:cNvPr>
          <p:cNvSpPr/>
          <p:nvPr/>
        </p:nvSpPr>
        <p:spPr>
          <a:xfrm>
            <a:off x="3802159" y="1584123"/>
            <a:ext cx="1687489"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000" dirty="0">
                <a:solidFill>
                  <a:schemeClr val="tx1"/>
                </a:solidFill>
              </a:rPr>
              <a:t>Verkoop</a:t>
            </a:r>
          </a:p>
        </p:txBody>
      </p:sp>
      <p:sp>
        <p:nvSpPr>
          <p:cNvPr id="10" name="Rechthoek 9">
            <a:extLst>
              <a:ext uri="{FF2B5EF4-FFF2-40B4-BE49-F238E27FC236}">
                <a16:creationId xmlns:a16="http://schemas.microsoft.com/office/drawing/2014/main" id="{5ECA6244-86FF-4944-8A66-9B06770E52D3}"/>
              </a:ext>
            </a:extLst>
          </p:cNvPr>
          <p:cNvSpPr/>
          <p:nvPr/>
        </p:nvSpPr>
        <p:spPr>
          <a:xfrm>
            <a:off x="5296281" y="1743946"/>
            <a:ext cx="14401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nl-NL" sz="2400" dirty="0">
                <a:solidFill>
                  <a:schemeClr val="tx1"/>
                </a:solidFill>
              </a:rPr>
              <a:t>Derde</a:t>
            </a:r>
          </a:p>
        </p:txBody>
      </p:sp>
      <p:cxnSp>
        <p:nvCxnSpPr>
          <p:cNvPr id="11" name="Rechte verbindingslijn 10">
            <a:extLst>
              <a:ext uri="{FF2B5EF4-FFF2-40B4-BE49-F238E27FC236}">
                <a16:creationId xmlns:a16="http://schemas.microsoft.com/office/drawing/2014/main" id="{75A2473D-06A7-4471-8957-77C31B7E92E6}"/>
              </a:ext>
            </a:extLst>
          </p:cNvPr>
          <p:cNvCxnSpPr>
            <a:cxnSpLocks/>
            <a:endCxn id="6" idx="0"/>
          </p:cNvCxnSpPr>
          <p:nvPr/>
        </p:nvCxnSpPr>
        <p:spPr>
          <a:xfrm>
            <a:off x="3286243" y="2188800"/>
            <a:ext cx="0" cy="1131600"/>
          </a:xfrm>
          <a:prstGeom prst="line">
            <a:avLst/>
          </a:prstGeom>
          <a:ln w="12700">
            <a:solidFill>
              <a:srgbClr val="4F2D7F"/>
            </a:solidFill>
          </a:ln>
          <a:effectLst/>
        </p:spPr>
        <p:style>
          <a:lnRef idx="2">
            <a:schemeClr val="accent1"/>
          </a:lnRef>
          <a:fillRef idx="0">
            <a:schemeClr val="accent1"/>
          </a:fillRef>
          <a:effectRef idx="1">
            <a:schemeClr val="accent1"/>
          </a:effectRef>
          <a:fontRef idx="minor">
            <a:schemeClr val="tx1"/>
          </a:fontRef>
        </p:style>
      </p:cxnSp>
      <p:cxnSp>
        <p:nvCxnSpPr>
          <p:cNvPr id="12" name="Rechte verbindingslijn met pijl 11">
            <a:extLst>
              <a:ext uri="{FF2B5EF4-FFF2-40B4-BE49-F238E27FC236}">
                <a16:creationId xmlns:a16="http://schemas.microsoft.com/office/drawing/2014/main" id="{5FB3ED1E-70F1-4A73-A750-04561853213E}"/>
              </a:ext>
            </a:extLst>
          </p:cNvPr>
          <p:cNvCxnSpPr>
            <a:cxnSpLocks/>
          </p:cNvCxnSpPr>
          <p:nvPr/>
        </p:nvCxnSpPr>
        <p:spPr>
          <a:xfrm flipV="1">
            <a:off x="3571387" y="2188800"/>
            <a:ext cx="0" cy="1131600"/>
          </a:xfrm>
          <a:prstGeom prst="straightConnector1">
            <a:avLst/>
          </a:prstGeom>
          <a:ln w="12700">
            <a:solidFill>
              <a:srgbClr val="4F2D7F"/>
            </a:solidFill>
            <a:prstDash val="sysDot"/>
            <a:tailEnd type="triangle"/>
          </a:ln>
          <a:effectLst/>
        </p:spPr>
        <p:style>
          <a:lnRef idx="2">
            <a:schemeClr val="accent1"/>
          </a:lnRef>
          <a:fillRef idx="0">
            <a:schemeClr val="accent1"/>
          </a:fillRef>
          <a:effectRef idx="1">
            <a:schemeClr val="accent1"/>
          </a:effectRef>
          <a:fontRef idx="minor">
            <a:schemeClr val="tx1"/>
          </a:fontRef>
        </p:style>
      </p:cxnSp>
      <p:cxnSp>
        <p:nvCxnSpPr>
          <p:cNvPr id="13" name="Rechte verbindingslijn met pijl 12">
            <a:extLst>
              <a:ext uri="{FF2B5EF4-FFF2-40B4-BE49-F238E27FC236}">
                <a16:creationId xmlns:a16="http://schemas.microsoft.com/office/drawing/2014/main" id="{D3EDC792-CD54-43A8-A74A-ED2420AEF63C}"/>
              </a:ext>
            </a:extLst>
          </p:cNvPr>
          <p:cNvCxnSpPr>
            <a:cxnSpLocks/>
          </p:cNvCxnSpPr>
          <p:nvPr/>
        </p:nvCxnSpPr>
        <p:spPr>
          <a:xfrm>
            <a:off x="3830725" y="2075505"/>
            <a:ext cx="1482550" cy="0"/>
          </a:xfrm>
          <a:prstGeom prst="straightConnector1">
            <a:avLst/>
          </a:prstGeom>
          <a:ln w="12700">
            <a:solidFill>
              <a:srgbClr val="4F2D7F"/>
            </a:solidFill>
            <a:prstDash val="sysDot"/>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815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1EEE22-2C8F-596C-BE19-17261A5D90F8}"/>
              </a:ext>
            </a:extLst>
          </p:cNvPr>
          <p:cNvSpPr>
            <a:spLocks noGrp="1"/>
          </p:cNvSpPr>
          <p:nvPr>
            <p:ph type="title"/>
          </p:nvPr>
        </p:nvSpPr>
        <p:spPr/>
        <p:txBody>
          <a:bodyPr/>
          <a:lstStyle/>
          <a:p>
            <a:r>
              <a:rPr lang="nl-NL" dirty="0"/>
              <a:t>Schuld of onttrekking?</a:t>
            </a:r>
          </a:p>
        </p:txBody>
      </p:sp>
      <p:sp>
        <p:nvSpPr>
          <p:cNvPr id="3" name="Tijdelijke aanduiding voor tekst 2">
            <a:extLst>
              <a:ext uri="{FF2B5EF4-FFF2-40B4-BE49-F238E27FC236}">
                <a16:creationId xmlns:a16="http://schemas.microsoft.com/office/drawing/2014/main" id="{9A02CECD-C13B-F33E-EA77-AEB7DEFC8524}"/>
              </a:ext>
            </a:extLst>
          </p:cNvPr>
          <p:cNvSpPr>
            <a:spLocks noGrp="1"/>
          </p:cNvSpPr>
          <p:nvPr>
            <p:ph type="body" sz="quarter" idx="10"/>
          </p:nvPr>
        </p:nvSpPr>
        <p:spPr/>
        <p:txBody>
          <a:bodyPr/>
          <a:lstStyle/>
          <a:p>
            <a:pPr marL="0" indent="0">
              <a:buNone/>
            </a:pPr>
            <a:r>
              <a:rPr lang="nl-NL" sz="2400" u="sng" dirty="0"/>
              <a:t>Dus</a:t>
            </a:r>
          </a:p>
          <a:p>
            <a:pPr>
              <a:buFont typeface="Arial" panose="020B0604020202020204" pitchFamily="34" charset="0"/>
              <a:buChar char="•"/>
            </a:pPr>
            <a:r>
              <a:rPr lang="nl-NL" sz="2400" dirty="0"/>
              <a:t>Toetsmoment</a:t>
            </a:r>
            <a:r>
              <a:rPr lang="nl-NL" dirty="0"/>
              <a:t>: verstrekken lening</a:t>
            </a:r>
            <a:endParaRPr lang="nl-NL" sz="2400" dirty="0"/>
          </a:p>
          <a:p>
            <a:pPr>
              <a:buFont typeface="Arial" panose="020B0604020202020204" pitchFamily="34" charset="0"/>
              <a:buChar char="•"/>
            </a:pPr>
            <a:r>
              <a:rPr lang="nl-NL" sz="2400" dirty="0"/>
              <a:t>Aanstonds duidelijk dat DGA de lening niet </a:t>
            </a:r>
            <a:r>
              <a:rPr lang="nl-NL" sz="2400" i="1" dirty="0"/>
              <a:t>zal </a:t>
            </a:r>
            <a:r>
              <a:rPr lang="nl-NL" sz="2400" dirty="0"/>
              <a:t>(schijnlening) of </a:t>
            </a:r>
            <a:r>
              <a:rPr lang="nl-NL" sz="2400" i="1" dirty="0"/>
              <a:t>kan </a:t>
            </a:r>
            <a:r>
              <a:rPr lang="nl-NL" sz="2400" dirty="0"/>
              <a:t>(bodemloze putlening) terugbetalen? </a:t>
            </a:r>
          </a:p>
          <a:p>
            <a:pPr marL="0" indent="0">
              <a:buNone/>
            </a:pPr>
            <a:r>
              <a:rPr lang="nl-NL" sz="2400" dirty="0"/>
              <a:t>		=&gt; </a:t>
            </a:r>
            <a:r>
              <a:rPr lang="nl-NL" sz="2400" i="1" dirty="0"/>
              <a:t>onttrekking</a:t>
            </a:r>
          </a:p>
          <a:p>
            <a:endParaRPr lang="nl-NL" dirty="0"/>
          </a:p>
        </p:txBody>
      </p:sp>
      <p:sp>
        <p:nvSpPr>
          <p:cNvPr id="4" name="Tijdelijke aanduiding voor dianummer 3">
            <a:extLst>
              <a:ext uri="{FF2B5EF4-FFF2-40B4-BE49-F238E27FC236}">
                <a16:creationId xmlns:a16="http://schemas.microsoft.com/office/drawing/2014/main" id="{E9215012-9AC1-090A-2A2F-5BCA88C50A86}"/>
              </a:ext>
            </a:extLst>
          </p:cNvPr>
          <p:cNvSpPr>
            <a:spLocks noGrp="1"/>
          </p:cNvSpPr>
          <p:nvPr>
            <p:ph type="sldNum" sz="quarter" idx="11"/>
          </p:nvPr>
        </p:nvSpPr>
        <p:spPr/>
        <p:txBody>
          <a:bodyPr/>
          <a:lstStyle/>
          <a:p>
            <a:fld id="{8917037F-13F4-43B6-99FF-D710FE0C4777}" type="slidenum">
              <a:rPr lang="en-GB" smtClean="0"/>
              <a:pPr/>
              <a:t>5</a:t>
            </a:fld>
            <a:endParaRPr lang="en-GB" dirty="0"/>
          </a:p>
        </p:txBody>
      </p:sp>
    </p:spTree>
    <p:extLst>
      <p:ext uri="{BB962C8B-B14F-4D97-AF65-F5344CB8AC3E}">
        <p14:creationId xmlns:p14="http://schemas.microsoft.com/office/powerpoint/2010/main" val="7933323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BF797E-4B05-4BD3-9F40-1D8D7D01EBD8}"/>
              </a:ext>
            </a:extLst>
          </p:cNvPr>
          <p:cNvSpPr>
            <a:spLocks noGrp="1"/>
          </p:cNvSpPr>
          <p:nvPr>
            <p:ph type="body" sz="quarter" idx="13"/>
          </p:nvPr>
        </p:nvSpPr>
        <p:spPr>
          <a:xfrm>
            <a:off x="468313" y="2111000"/>
            <a:ext cx="8207375" cy="639445"/>
          </a:xfrm>
        </p:spPr>
        <p:txBody>
          <a:bodyPr/>
          <a:lstStyle/>
          <a:p>
            <a:pPr algn="ctr"/>
            <a:r>
              <a:rPr lang="en-GB" dirty="0"/>
              <a:t>Vragen?</a:t>
            </a:r>
          </a:p>
        </p:txBody>
      </p:sp>
      <p:sp>
        <p:nvSpPr>
          <p:cNvPr id="4" name="Slide Number Placeholder 3">
            <a:extLst>
              <a:ext uri="{FF2B5EF4-FFF2-40B4-BE49-F238E27FC236}">
                <a16:creationId xmlns:a16="http://schemas.microsoft.com/office/drawing/2014/main" id="{DD796083-43B1-4EBF-85BE-8D3740D648C4}"/>
              </a:ext>
            </a:extLst>
          </p:cNvPr>
          <p:cNvSpPr>
            <a:spLocks noGrp="1"/>
          </p:cNvSpPr>
          <p:nvPr>
            <p:ph type="sldNum" sz="quarter" idx="14"/>
          </p:nvPr>
        </p:nvSpPr>
        <p:spPr/>
        <p:txBody>
          <a:bodyPr/>
          <a:lstStyle/>
          <a:p>
            <a:fld id="{2FF48407-9AE9-463E-9826-84A5E1C60740}" type="slidenum">
              <a:rPr lang="en-GB" smtClean="0"/>
              <a:pPr/>
              <a:t>50</a:t>
            </a:fld>
            <a:endParaRPr lang="en-GB" dirty="0"/>
          </a:p>
        </p:txBody>
      </p:sp>
    </p:spTree>
    <p:extLst>
      <p:ext uri="{BB962C8B-B14F-4D97-AF65-F5344CB8AC3E}">
        <p14:creationId xmlns:p14="http://schemas.microsoft.com/office/powerpoint/2010/main" val="73400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801C5C-9641-9EF3-E7DD-3D8B217A3283}"/>
              </a:ext>
            </a:extLst>
          </p:cNvPr>
          <p:cNvSpPr>
            <a:spLocks noGrp="1"/>
          </p:cNvSpPr>
          <p:nvPr>
            <p:ph type="title"/>
          </p:nvPr>
        </p:nvSpPr>
        <p:spPr/>
        <p:txBody>
          <a:bodyPr/>
          <a:lstStyle/>
          <a:p>
            <a:r>
              <a:rPr lang="nl-NL" dirty="0"/>
              <a:t>Kan aflossen: verweer</a:t>
            </a:r>
          </a:p>
        </p:txBody>
      </p:sp>
      <p:sp>
        <p:nvSpPr>
          <p:cNvPr id="3" name="Tijdelijke aanduiding voor tekst 2">
            <a:extLst>
              <a:ext uri="{FF2B5EF4-FFF2-40B4-BE49-F238E27FC236}">
                <a16:creationId xmlns:a16="http://schemas.microsoft.com/office/drawing/2014/main" id="{C51B559B-06E5-9971-2B92-24CB31BDF01B}"/>
              </a:ext>
            </a:extLst>
          </p:cNvPr>
          <p:cNvSpPr>
            <a:spLocks noGrp="1"/>
          </p:cNvSpPr>
          <p:nvPr>
            <p:ph type="body" sz="quarter" idx="10"/>
          </p:nvPr>
        </p:nvSpPr>
        <p:spPr/>
        <p:txBody>
          <a:bodyPr/>
          <a:lstStyle/>
          <a:p>
            <a:pPr marL="457200" indent="-457200">
              <a:buAutoNum type="arabicPeriod"/>
            </a:pPr>
            <a:r>
              <a:rPr lang="nl-NL" sz="2000" dirty="0"/>
              <a:t>DGA beschikt over voldoende bezittingen waarop BV zich kan verhalen;</a:t>
            </a:r>
          </a:p>
          <a:p>
            <a:pPr marL="457200" indent="-457200">
              <a:buFont typeface="Arial"/>
              <a:buAutoNum type="arabicPeriod"/>
            </a:pPr>
            <a:r>
              <a:rPr lang="nl-NL" sz="2000" dirty="0"/>
              <a:t>DGA heeft (bewezen) verdiencapaciteit, waardoor t.z.t voldoende middelen beschikbaar zijn om lening terug te betalen. </a:t>
            </a:r>
          </a:p>
          <a:p>
            <a:pPr marL="457200" indent="-457200">
              <a:buFont typeface="Arial"/>
              <a:buAutoNum type="arabicPeriod"/>
            </a:pPr>
            <a:r>
              <a:rPr lang="nl-NL" sz="2000" dirty="0"/>
              <a:t>BV beschikt over winstreserves die kunnen worden uitgekeerd en vervolgens door DGA kunnen worden aangewend om de lening terug te betalen?? </a:t>
            </a:r>
          </a:p>
          <a:p>
            <a:pPr marL="457200" indent="-457200">
              <a:buAutoNum type="arabicPeriod"/>
            </a:pPr>
            <a:endParaRPr lang="nl-NL" dirty="0"/>
          </a:p>
          <a:p>
            <a:endParaRPr lang="nl-NL" dirty="0"/>
          </a:p>
        </p:txBody>
      </p:sp>
      <p:sp>
        <p:nvSpPr>
          <p:cNvPr id="4" name="Tijdelijke aanduiding voor dianummer 3">
            <a:extLst>
              <a:ext uri="{FF2B5EF4-FFF2-40B4-BE49-F238E27FC236}">
                <a16:creationId xmlns:a16="http://schemas.microsoft.com/office/drawing/2014/main" id="{183219C1-5699-E4D8-B21E-1B26C211CFE7}"/>
              </a:ext>
            </a:extLst>
          </p:cNvPr>
          <p:cNvSpPr>
            <a:spLocks noGrp="1"/>
          </p:cNvSpPr>
          <p:nvPr>
            <p:ph type="sldNum" sz="quarter" idx="11"/>
          </p:nvPr>
        </p:nvSpPr>
        <p:spPr/>
        <p:txBody>
          <a:bodyPr/>
          <a:lstStyle/>
          <a:p>
            <a:fld id="{8917037F-13F4-43B6-99FF-D710FE0C4777}" type="slidenum">
              <a:rPr lang="en-GB" smtClean="0"/>
              <a:pPr/>
              <a:t>6</a:t>
            </a:fld>
            <a:endParaRPr lang="en-GB" dirty="0"/>
          </a:p>
        </p:txBody>
      </p:sp>
    </p:spTree>
    <p:extLst>
      <p:ext uri="{BB962C8B-B14F-4D97-AF65-F5344CB8AC3E}">
        <p14:creationId xmlns:p14="http://schemas.microsoft.com/office/powerpoint/2010/main" val="175040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4AF117-70CD-921A-FE05-B203C8FB335B}"/>
              </a:ext>
            </a:extLst>
          </p:cNvPr>
          <p:cNvSpPr>
            <a:spLocks noGrp="1"/>
          </p:cNvSpPr>
          <p:nvPr>
            <p:ph type="title"/>
          </p:nvPr>
        </p:nvSpPr>
        <p:spPr/>
        <p:txBody>
          <a:bodyPr/>
          <a:lstStyle/>
          <a:p>
            <a:r>
              <a:rPr lang="nl-NL" dirty="0"/>
              <a:t>HR 13 januari 2023, BNB 2023/40</a:t>
            </a:r>
          </a:p>
        </p:txBody>
      </p:sp>
      <p:sp>
        <p:nvSpPr>
          <p:cNvPr id="3" name="Tijdelijke aanduiding voor tekst 2">
            <a:extLst>
              <a:ext uri="{FF2B5EF4-FFF2-40B4-BE49-F238E27FC236}">
                <a16:creationId xmlns:a16="http://schemas.microsoft.com/office/drawing/2014/main" id="{C57F9C10-D06A-1423-1FBC-8EDA88ABD37C}"/>
              </a:ext>
            </a:extLst>
          </p:cNvPr>
          <p:cNvSpPr>
            <a:spLocks noGrp="1"/>
          </p:cNvSpPr>
          <p:nvPr>
            <p:ph type="body" sz="quarter" idx="10"/>
          </p:nvPr>
        </p:nvSpPr>
        <p:spPr/>
        <p:txBody>
          <a:bodyPr/>
          <a:lstStyle/>
          <a:p>
            <a:pPr marL="0" indent="0">
              <a:buNone/>
            </a:pPr>
            <a:r>
              <a:rPr lang="nl-NL" sz="1800" b="0" i="0" u="sng" dirty="0">
                <a:solidFill>
                  <a:srgbClr val="232323"/>
                </a:solidFill>
                <a:effectLst/>
                <a:latin typeface="+mj-lt"/>
              </a:rPr>
              <a:t>Casus</a:t>
            </a:r>
          </a:p>
          <a:p>
            <a:r>
              <a:rPr lang="nl-NL" sz="1600" b="0" i="0" dirty="0">
                <a:solidFill>
                  <a:srgbClr val="232323"/>
                </a:solidFill>
                <a:effectLst/>
                <a:latin typeface="+mj-lt"/>
              </a:rPr>
              <a:t>31 december 2010: </a:t>
            </a:r>
            <a:r>
              <a:rPr lang="nl-NL" sz="1600" dirty="0">
                <a:solidFill>
                  <a:srgbClr val="232323"/>
                </a:solidFill>
                <a:latin typeface="+mj-lt"/>
              </a:rPr>
              <a:t>R/C</a:t>
            </a:r>
            <a:r>
              <a:rPr lang="nl-NL" sz="1600" b="0" i="0" dirty="0">
                <a:solidFill>
                  <a:srgbClr val="232323"/>
                </a:solidFill>
                <a:effectLst/>
                <a:latin typeface="+mj-lt"/>
              </a:rPr>
              <a:t> DGA € 800.000. R/C is gedurende een reeks van jaren opgelopen. </a:t>
            </a:r>
          </a:p>
          <a:p>
            <a:r>
              <a:rPr lang="nl-NL" sz="1600" dirty="0">
                <a:solidFill>
                  <a:srgbClr val="232323"/>
                </a:solidFill>
                <a:latin typeface="+mj-lt"/>
              </a:rPr>
              <a:t>2013: </a:t>
            </a:r>
            <a:r>
              <a:rPr lang="nl-NL" sz="1600" b="0" i="0" dirty="0">
                <a:solidFill>
                  <a:srgbClr val="232323"/>
                </a:solidFill>
                <a:effectLst/>
                <a:latin typeface="+mj-lt"/>
              </a:rPr>
              <a:t>Vpb voor 2011. In deze aangifte zijn de geldverstrekkingen vermeld. Tijdens de behandeling van die aangifte is de Inspecteur op de hoogte geraakt van schuldpositie Dga. </a:t>
            </a:r>
          </a:p>
          <a:p>
            <a:r>
              <a:rPr lang="nl-NL" sz="1600" b="0" i="0" dirty="0">
                <a:solidFill>
                  <a:srgbClr val="232323"/>
                </a:solidFill>
                <a:effectLst/>
                <a:latin typeface="+mj-lt"/>
              </a:rPr>
              <a:t>Inspecteur: in het jaar 2010 een uitdeling van de BV aan belanghebbende in aanmerking moet worden genomen tot een bedrag van € 800.000</a:t>
            </a:r>
          </a:p>
          <a:p>
            <a:pPr marL="0" indent="0">
              <a:buNone/>
            </a:pPr>
            <a:endParaRPr lang="nl-NL" sz="1600" dirty="0">
              <a:solidFill>
                <a:srgbClr val="232323"/>
              </a:solidFill>
              <a:latin typeface="+mj-lt"/>
            </a:endParaRPr>
          </a:p>
          <a:p>
            <a:pPr marL="0" indent="0">
              <a:buNone/>
            </a:pPr>
            <a:r>
              <a:rPr lang="nl-NL" sz="1800" i="1" dirty="0">
                <a:solidFill>
                  <a:srgbClr val="232323"/>
                </a:solidFill>
                <a:effectLst/>
                <a:latin typeface="+mj-lt"/>
              </a:rPr>
              <a:t>Is volledige schuld een uitdeling in het jaar 2010?</a:t>
            </a:r>
          </a:p>
          <a:p>
            <a:pPr marL="0" indent="0">
              <a:buNone/>
            </a:pPr>
            <a:endParaRPr lang="nl-NL" sz="1600" dirty="0">
              <a:latin typeface="+mj-lt"/>
            </a:endParaRPr>
          </a:p>
        </p:txBody>
      </p:sp>
      <p:sp>
        <p:nvSpPr>
          <p:cNvPr id="4" name="Tijdelijke aanduiding voor dianummer 3">
            <a:extLst>
              <a:ext uri="{FF2B5EF4-FFF2-40B4-BE49-F238E27FC236}">
                <a16:creationId xmlns:a16="http://schemas.microsoft.com/office/drawing/2014/main" id="{E80F895B-A243-D698-E6EC-5F92D49ADB27}"/>
              </a:ext>
            </a:extLst>
          </p:cNvPr>
          <p:cNvSpPr>
            <a:spLocks noGrp="1"/>
          </p:cNvSpPr>
          <p:nvPr>
            <p:ph type="sldNum" sz="quarter" idx="11"/>
          </p:nvPr>
        </p:nvSpPr>
        <p:spPr/>
        <p:txBody>
          <a:bodyPr/>
          <a:lstStyle/>
          <a:p>
            <a:fld id="{8917037F-13F4-43B6-99FF-D710FE0C4777}" type="slidenum">
              <a:rPr lang="en-GB" smtClean="0"/>
              <a:pPr/>
              <a:t>7</a:t>
            </a:fld>
            <a:endParaRPr lang="en-GB" dirty="0"/>
          </a:p>
        </p:txBody>
      </p:sp>
    </p:spTree>
    <p:extLst>
      <p:ext uri="{BB962C8B-B14F-4D97-AF65-F5344CB8AC3E}">
        <p14:creationId xmlns:p14="http://schemas.microsoft.com/office/powerpoint/2010/main" val="199707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A1D39-7568-666E-8100-A532C6D701F0}"/>
              </a:ext>
            </a:extLst>
          </p:cNvPr>
          <p:cNvSpPr>
            <a:spLocks noGrp="1"/>
          </p:cNvSpPr>
          <p:nvPr>
            <p:ph type="title"/>
          </p:nvPr>
        </p:nvSpPr>
        <p:spPr/>
        <p:txBody>
          <a:bodyPr/>
          <a:lstStyle/>
          <a:p>
            <a:r>
              <a:rPr lang="nl-NL" dirty="0"/>
              <a:t>HR 13 januari 2023, BNB 2023/40</a:t>
            </a:r>
          </a:p>
        </p:txBody>
      </p:sp>
      <p:sp>
        <p:nvSpPr>
          <p:cNvPr id="3" name="Tijdelijke aanduiding voor tekst 2">
            <a:extLst>
              <a:ext uri="{FF2B5EF4-FFF2-40B4-BE49-F238E27FC236}">
                <a16:creationId xmlns:a16="http://schemas.microsoft.com/office/drawing/2014/main" id="{6936CD08-4766-2B55-3A94-4A9B5216ED0B}"/>
              </a:ext>
            </a:extLst>
          </p:cNvPr>
          <p:cNvSpPr>
            <a:spLocks noGrp="1"/>
          </p:cNvSpPr>
          <p:nvPr>
            <p:ph type="body" sz="quarter" idx="10"/>
          </p:nvPr>
        </p:nvSpPr>
        <p:spPr/>
        <p:txBody>
          <a:bodyPr/>
          <a:lstStyle/>
          <a:p>
            <a:pPr marL="0" indent="0" algn="l">
              <a:buNone/>
            </a:pPr>
            <a:r>
              <a:rPr lang="nl-NL" sz="1200" b="0" i="0" u="sng" dirty="0">
                <a:solidFill>
                  <a:srgbClr val="232323"/>
                </a:solidFill>
                <a:effectLst/>
                <a:latin typeface="+mj-lt"/>
              </a:rPr>
              <a:t>Oordeel HOF</a:t>
            </a:r>
          </a:p>
          <a:p>
            <a:pPr algn="l"/>
            <a:r>
              <a:rPr lang="nl-NL" sz="1200" dirty="0">
                <a:solidFill>
                  <a:srgbClr val="232323"/>
                </a:solidFill>
                <a:latin typeface="+mj-lt"/>
              </a:rPr>
              <a:t>S</a:t>
            </a:r>
            <a:r>
              <a:rPr lang="nl-NL" sz="1200" b="0" i="0" dirty="0">
                <a:solidFill>
                  <a:srgbClr val="232323"/>
                </a:solidFill>
                <a:effectLst/>
                <a:latin typeface="+mj-lt"/>
              </a:rPr>
              <a:t>ituatie zich kan voordoen dat bij een oplopende schuld aan een vennootschap voor privédoeleinden door haar aandeelhouder, op zeker tijdstip moet worden geconcludeerd dat de vennootschap feitelijk haar rechten als schuldeiser heeft prijsgegeven, ofwel vrijwillig ofwel omdat de aandeelhouder niet meer in staat moet worden geacht de schuld te kunnen terugbetalen. </a:t>
            </a:r>
          </a:p>
          <a:p>
            <a:pPr algn="l"/>
            <a:r>
              <a:rPr lang="nl-NL" sz="1200" dirty="0">
                <a:solidFill>
                  <a:srgbClr val="232323"/>
                </a:solidFill>
                <a:latin typeface="+mj-lt"/>
              </a:rPr>
              <a:t>O</a:t>
            </a:r>
            <a:r>
              <a:rPr lang="nl-NL" sz="1200" b="0" i="0" dirty="0">
                <a:solidFill>
                  <a:srgbClr val="232323"/>
                </a:solidFill>
                <a:effectLst/>
                <a:latin typeface="+mj-lt"/>
              </a:rPr>
              <a:t>p dat tijdstip is dan sprake van een vermogensverschuiving van de vennootschap naar de aandeelhouder ter grootte van de gehele schuld, omdat de aandeelhouder de geleende gelden dan definitief heeft onttrokken aan het vermogen van de vennootschap. </a:t>
            </a:r>
          </a:p>
          <a:p>
            <a:pPr algn="l"/>
            <a:r>
              <a:rPr lang="nl-NL" sz="1200" dirty="0">
                <a:solidFill>
                  <a:srgbClr val="232323"/>
                </a:solidFill>
                <a:latin typeface="+mj-lt"/>
              </a:rPr>
              <a:t>I</a:t>
            </a:r>
            <a:r>
              <a:rPr lang="nl-NL" sz="1200" b="0" i="0" dirty="0">
                <a:solidFill>
                  <a:srgbClr val="232323"/>
                </a:solidFill>
                <a:effectLst/>
                <a:latin typeface="+mj-lt"/>
              </a:rPr>
              <a:t>n zoverre doet zich dan een bevoordeling voor van de aandeelhouder door de vennootschap en is sprake van een winstuitdeling, indien de aandeelhouder en de vennootschap zich bewust zijn of redelijkerwijs bewust hebben moeten zijn van die bevoordeling.</a:t>
            </a:r>
          </a:p>
          <a:p>
            <a:pPr algn="l"/>
            <a:r>
              <a:rPr lang="nl-NL" sz="1200" b="0" i="0" dirty="0">
                <a:solidFill>
                  <a:srgbClr val="232323"/>
                </a:solidFill>
                <a:effectLst/>
                <a:latin typeface="+mj-lt"/>
              </a:rPr>
              <a:t>Naar het oordeel van het Hof doet die situatie zich hier in 2010 voor, ook al had belanghebbende oorspronkelijk de bedoeling en ook de mogelijkheid de door de BV verstrekte gelden terug te betalen. Daardoor vormt volgens het Hof het gehele bedrag van de schuld aan de BV een bij belanghebbende belaste winstuitdeling. </a:t>
            </a:r>
            <a:endParaRPr lang="nl-NL" sz="1200" dirty="0">
              <a:latin typeface="+mj-lt"/>
            </a:endParaRPr>
          </a:p>
        </p:txBody>
      </p:sp>
      <p:sp>
        <p:nvSpPr>
          <p:cNvPr id="4" name="Tijdelijke aanduiding voor dianummer 3">
            <a:extLst>
              <a:ext uri="{FF2B5EF4-FFF2-40B4-BE49-F238E27FC236}">
                <a16:creationId xmlns:a16="http://schemas.microsoft.com/office/drawing/2014/main" id="{75ADB4E9-0E1B-E799-16A8-EF599CFFC900}"/>
              </a:ext>
            </a:extLst>
          </p:cNvPr>
          <p:cNvSpPr>
            <a:spLocks noGrp="1"/>
          </p:cNvSpPr>
          <p:nvPr>
            <p:ph type="sldNum" sz="quarter" idx="11"/>
          </p:nvPr>
        </p:nvSpPr>
        <p:spPr/>
        <p:txBody>
          <a:bodyPr/>
          <a:lstStyle/>
          <a:p>
            <a:fld id="{8917037F-13F4-43B6-99FF-D710FE0C4777}" type="slidenum">
              <a:rPr lang="en-GB" smtClean="0"/>
              <a:pPr/>
              <a:t>8</a:t>
            </a:fld>
            <a:endParaRPr lang="en-GB" dirty="0"/>
          </a:p>
        </p:txBody>
      </p:sp>
    </p:spTree>
    <p:extLst>
      <p:ext uri="{BB962C8B-B14F-4D97-AF65-F5344CB8AC3E}">
        <p14:creationId xmlns:p14="http://schemas.microsoft.com/office/powerpoint/2010/main" val="3870194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1FC68A-5612-7D58-2A4B-4D216D1AF8E6}"/>
              </a:ext>
            </a:extLst>
          </p:cNvPr>
          <p:cNvSpPr>
            <a:spLocks noGrp="1"/>
          </p:cNvSpPr>
          <p:nvPr>
            <p:ph type="title"/>
          </p:nvPr>
        </p:nvSpPr>
        <p:spPr/>
        <p:txBody>
          <a:bodyPr/>
          <a:lstStyle/>
          <a:p>
            <a:r>
              <a:rPr lang="nl-NL" dirty="0"/>
              <a:t>HR 13 januari 2023, BNB 2023/40</a:t>
            </a:r>
          </a:p>
        </p:txBody>
      </p:sp>
      <p:sp>
        <p:nvSpPr>
          <p:cNvPr id="3" name="Tijdelijke aanduiding voor tekst 2">
            <a:extLst>
              <a:ext uri="{FF2B5EF4-FFF2-40B4-BE49-F238E27FC236}">
                <a16:creationId xmlns:a16="http://schemas.microsoft.com/office/drawing/2014/main" id="{E3E4C436-56ED-DACA-AB4F-3E5B9C0C6EBA}"/>
              </a:ext>
            </a:extLst>
          </p:cNvPr>
          <p:cNvSpPr>
            <a:spLocks noGrp="1"/>
          </p:cNvSpPr>
          <p:nvPr>
            <p:ph type="body" sz="quarter" idx="10"/>
          </p:nvPr>
        </p:nvSpPr>
        <p:spPr/>
        <p:txBody>
          <a:bodyPr/>
          <a:lstStyle/>
          <a:p>
            <a:pPr marL="0" indent="0" algn="l">
              <a:buNone/>
            </a:pPr>
            <a:r>
              <a:rPr lang="nl-NL" sz="1400" b="1" dirty="0">
                <a:solidFill>
                  <a:srgbClr val="232323"/>
                </a:solidFill>
                <a:latin typeface="+mj-lt"/>
              </a:rPr>
              <a:t>HR</a:t>
            </a:r>
            <a:endParaRPr lang="nl-NL" sz="1200" b="1" u="sng" dirty="0">
              <a:solidFill>
                <a:srgbClr val="232323"/>
              </a:solidFill>
              <a:latin typeface="+mj-lt"/>
            </a:endParaRPr>
          </a:p>
          <a:p>
            <a:pPr marL="0" indent="0" algn="l">
              <a:buNone/>
            </a:pPr>
            <a:r>
              <a:rPr lang="nl-NL" sz="1200" b="1" u="sng" dirty="0">
                <a:solidFill>
                  <a:srgbClr val="232323"/>
                </a:solidFill>
                <a:latin typeface="+mj-lt"/>
              </a:rPr>
              <a:t>Kan of zal aflossen</a:t>
            </a:r>
            <a:endParaRPr lang="nl-NL" sz="1200" b="1" i="0" u="sng" dirty="0">
              <a:solidFill>
                <a:srgbClr val="232323"/>
              </a:solidFill>
              <a:effectLst/>
              <a:latin typeface="+mj-lt"/>
            </a:endParaRPr>
          </a:p>
          <a:p>
            <a:pPr marL="0" indent="0" algn="l">
              <a:buNone/>
            </a:pPr>
            <a:r>
              <a:rPr lang="nl-NL" sz="1000" b="0" i="0" dirty="0">
                <a:solidFill>
                  <a:srgbClr val="232323"/>
                </a:solidFill>
                <a:effectLst/>
                <a:latin typeface="+mj-lt"/>
              </a:rPr>
              <a:t>Geldmiddelen die een vennootschap ten titel van lening aan haar aandeelhouder verstrekt, moeten op het moment van hun verstrekking worden aangemerkt als een onttrekking indien op dat moment vaststaat of zo goed als zeker is dat de aandeelhouder deze geleende gelden niet kan of zal aflossen. In dat geval moet namelijk worden aangenomen dat die gelden op het moment van verstrekking daarvan het vermogen van de vennootschap definitief hebben verlaten en tot het vermogen van de aandeelhouder zijn gaan behoren op grond van de tussen hen bestaande vennootschappelijke betrekkingen. Dit wordt niet anders indien de mogelijkheid bestaat dat die gelden in de toekomst worden verrekend met een dividenduitkering van de vennootschap.</a:t>
            </a:r>
          </a:p>
          <a:p>
            <a:pPr marL="0" indent="0" algn="l">
              <a:buNone/>
            </a:pPr>
            <a:endParaRPr lang="nl-NL" sz="1000" b="1" dirty="0">
              <a:solidFill>
                <a:srgbClr val="005B92"/>
              </a:solidFill>
              <a:latin typeface="+mj-lt"/>
            </a:endParaRPr>
          </a:p>
          <a:p>
            <a:pPr marL="0" indent="0" algn="l">
              <a:buNone/>
            </a:pPr>
            <a:r>
              <a:rPr lang="nl-NL" sz="1200" b="1" u="sng" dirty="0">
                <a:effectLst/>
                <a:latin typeface="+mj-lt"/>
              </a:rPr>
              <a:t>Prijsgeven</a:t>
            </a:r>
          </a:p>
          <a:p>
            <a:pPr marL="0" indent="0" algn="l">
              <a:buNone/>
            </a:pPr>
            <a:r>
              <a:rPr lang="nl-NL" sz="1000" b="0" i="0" dirty="0">
                <a:solidFill>
                  <a:srgbClr val="232323"/>
                </a:solidFill>
                <a:effectLst/>
                <a:latin typeface="+mj-lt"/>
              </a:rPr>
              <a:t>Ook na het moment waarop een vennootschap gelden ter leen aan haar aandeelhouder heeft verstrekt, bestaat de mogelijkheid dat het bedrag ervan geheel of gedeeltelijk een onttrekking gaat vormen. Dat is het geval indien dat bedrag het vermogen van de vennootschap definitief heeft verlaten doordat de vennootschap rechten die haar als crediteur toekomen, geheel of gedeeltelijk prijsgeeft op grond van de met de aandeelhouder bestaande vennootschappelijke betrekkingen. De onttrekking vindt dan plaats op het moment van dit prijsgeven. Indien de vennootschap ook zonder die betrekkingen zulke rechten zou hebben prijsgegeven, maar tot een lager bedrag, vindt slechts een onttrekking plaats voor zover het prijsgegeven bedrag dit lagere bedrag overtreft.</a:t>
            </a:r>
          </a:p>
          <a:p>
            <a:pPr marL="0" indent="0" algn="l">
              <a:buNone/>
            </a:pPr>
            <a:endParaRPr lang="nl-NL" dirty="0"/>
          </a:p>
        </p:txBody>
      </p:sp>
      <p:sp>
        <p:nvSpPr>
          <p:cNvPr id="4" name="Tijdelijke aanduiding voor dianummer 3">
            <a:extLst>
              <a:ext uri="{FF2B5EF4-FFF2-40B4-BE49-F238E27FC236}">
                <a16:creationId xmlns:a16="http://schemas.microsoft.com/office/drawing/2014/main" id="{79DC50CB-DE57-AEF1-4CF3-7F646A5B40D3}"/>
              </a:ext>
            </a:extLst>
          </p:cNvPr>
          <p:cNvSpPr>
            <a:spLocks noGrp="1"/>
          </p:cNvSpPr>
          <p:nvPr>
            <p:ph type="sldNum" sz="quarter" idx="11"/>
          </p:nvPr>
        </p:nvSpPr>
        <p:spPr/>
        <p:txBody>
          <a:bodyPr/>
          <a:lstStyle/>
          <a:p>
            <a:fld id="{8917037F-13F4-43B6-99FF-D710FE0C4777}" type="slidenum">
              <a:rPr lang="en-GB" smtClean="0"/>
              <a:pPr/>
              <a:t>9</a:t>
            </a:fld>
            <a:endParaRPr lang="en-GB" dirty="0"/>
          </a:p>
        </p:txBody>
      </p:sp>
    </p:spTree>
    <p:extLst>
      <p:ext uri="{BB962C8B-B14F-4D97-AF65-F5344CB8AC3E}">
        <p14:creationId xmlns:p14="http://schemas.microsoft.com/office/powerpoint/2010/main" val="11281676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LACEHOLDERAUTOMATIONTAG" val="LogoHideShape"/>
  <p:tag name="MS_XMLFILE_REGKEY" val=""/>
</p:tagLst>
</file>

<file path=ppt/theme/theme1.xml><?xml version="1.0" encoding="utf-8"?>
<a:theme xmlns:a="http://schemas.openxmlformats.org/drawingml/2006/main" name="1_Title pages">
  <a:themeElements>
    <a:clrScheme name="GT New">
      <a:dk1>
        <a:sysClr val="windowText" lastClr="000000"/>
      </a:dk1>
      <a:lt1>
        <a:sysClr val="window" lastClr="FFFFFF"/>
      </a:lt1>
      <a:dk2>
        <a:srgbClr val="747678"/>
      </a:dk2>
      <a:lt2>
        <a:srgbClr val="747678"/>
      </a:lt2>
      <a:accent1>
        <a:srgbClr val="4F2D7F"/>
      </a:accent1>
      <a:accent2>
        <a:srgbClr val="C8BEAF"/>
      </a:accent2>
      <a:accent3>
        <a:srgbClr val="00A7B5"/>
      </a:accent3>
      <a:accent4>
        <a:srgbClr val="FF7D1E"/>
      </a:accent4>
      <a:accent5>
        <a:srgbClr val="9BD732"/>
      </a:accent5>
      <a:accent6>
        <a:srgbClr val="E92841"/>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F2D7F"/>
        </a:solidFill>
        <a:ln>
          <a:noFill/>
        </a:ln>
        <a:effectLst/>
      </a:spPr>
      <a:bodyPr rtlCol="0" anchor="ctr"/>
      <a:lstStyle>
        <a:defPPr algn="ctr">
          <a:defRPr sz="2400" dirty="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a:ln w="12700">
          <a:solidFill>
            <a:srgbClr val="4F2D7F"/>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a:defRPr sz="2400" dirty="0" err="1" smtClean="0"/>
        </a:defPPr>
      </a:lstStyle>
    </a:txDef>
  </a:objectDefaults>
  <a:extraClrSchemeLst/>
  <a:custClrLst>
    <a:custClr>
      <a:srgbClr val="FFFFFF"/>
    </a:custClr>
    <a:custClr>
      <a:srgbClr val="FFFFFF"/>
    </a:custClr>
    <a:custClr>
      <a:srgbClr val="FFFFFF"/>
    </a:custClr>
    <a:custClr>
      <a:srgbClr val="FFFFFF"/>
    </a:custClr>
    <a:custClr name="Purple 80%">
      <a:srgbClr val="725799"/>
    </a:custClr>
    <a:custClr name="Warm grey 80%">
      <a:srgbClr val="D3CBBF"/>
    </a:custClr>
    <a:custClr name="Teal 80%">
      <a:srgbClr val="33B9C4"/>
    </a:custClr>
    <a:custClr name="Green 80%">
      <a:srgbClr val="AFDF5B"/>
    </a:custClr>
    <a:custClr name="Orange 80%">
      <a:srgbClr val="FF974B"/>
    </a:custClr>
    <a:custClr name="Red 80%">
      <a:srgbClr val="ED5367"/>
    </a:custClr>
    <a:custClr>
      <a:srgbClr val="FFFFFF"/>
    </a:custClr>
    <a:custClr>
      <a:srgbClr val="FFFFFF"/>
    </a:custClr>
    <a:custClr>
      <a:srgbClr val="FFFFFF"/>
    </a:custClr>
    <a:custClr>
      <a:srgbClr val="FFFFFF"/>
    </a:custClr>
    <a:custClr name="Purple 60%">
      <a:srgbClr val="9581B2"/>
    </a:custClr>
    <a:custClr name="Warm grey 60%">
      <a:srgbClr val="DED8CF"/>
    </a:custClr>
    <a:custClr name="Teal 60%">
      <a:srgbClr val="66CAD3"/>
    </a:custClr>
    <a:custClr name="Green 60%">
      <a:srgbClr val="C3E784"/>
    </a:custClr>
    <a:custClr name="Orange 60%">
      <a:srgbClr val="FFB178"/>
    </a:custClr>
    <a:custClr name="Red 60%">
      <a:srgbClr val="F27E8D"/>
    </a:custClr>
    <a:custClr>
      <a:srgbClr val="FFFFFF"/>
    </a:custClr>
    <a:custClr>
      <a:srgbClr val="FFFFFF"/>
    </a:custClr>
    <a:custClr>
      <a:srgbClr val="FFFFFF"/>
    </a:custClr>
    <a:custClr>
      <a:srgbClr val="FFFFFF"/>
    </a:custClr>
    <a:custClr name="Purple 40%">
      <a:srgbClr val="B9ABCC"/>
    </a:custClr>
    <a:custClr name="Warm grey 40%">
      <a:srgbClr val="E9E5DF"/>
    </a:custClr>
    <a:custClr name="Teal 40%">
      <a:srgbClr val="99DCE1"/>
    </a:custClr>
    <a:custClr name="Green 40%">
      <a:srgbClr val="F5EFAD"/>
    </a:custClr>
    <a:custClr name="Orange 40%">
      <a:srgbClr val="FFCBA5"/>
    </a:custClr>
    <a:custClr name="Red 40%">
      <a:srgbClr val="F6A9B3"/>
    </a:custClr>
    <a:custClr>
      <a:srgbClr val="FFFFFF"/>
    </a:custClr>
    <a:custClr>
      <a:srgbClr val="FFFFFF"/>
    </a:custClr>
    <a:custClr>
      <a:srgbClr val="FFFFFF"/>
    </a:custClr>
    <a:custClr>
      <a:srgbClr val="FFFFFF"/>
    </a:custClr>
    <a:custClr name="Purple 20%">
      <a:srgbClr val="DCD5E5"/>
    </a:custClr>
    <a:custClr name="Warm grey 20%">
      <a:srgbClr val="F4F2EF"/>
    </a:custClr>
    <a:custClr name="Teal 20%">
      <a:srgbClr val="CCEDF0"/>
    </a:custClr>
    <a:custClr name="Green 20%">
      <a:srgbClr val="EBF7D6"/>
    </a:custClr>
    <a:custClr name="Orange 20%">
      <a:srgbClr val="FFE5D2"/>
    </a:custClr>
    <a:custClr name="Red 20%">
      <a:srgbClr val="FBD4D9"/>
    </a:custClr>
  </a:custClrLst>
  <a:extLst>
    <a:ext uri="{05A4C25C-085E-4340-85A3-A5531E510DB2}">
      <thm15:themeFamily xmlns:thm15="http://schemas.microsoft.com/office/thememl/2012/main" name="GTI_Onscreen template_16x9_v7" id="{E1A6F4D1-2C05-4B81-84C6-90F504837C28}" vid="{6CC98682-8C80-4E4A-BD76-212B760A23B7}"/>
    </a:ext>
  </a:extLst>
</a:theme>
</file>

<file path=ppt/theme/theme2.xml><?xml version="1.0" encoding="utf-8"?>
<a:theme xmlns:a="http://schemas.openxmlformats.org/drawingml/2006/main" name="2_Dividers">
  <a:themeElements>
    <a:clrScheme name="GT New">
      <a:dk1>
        <a:sysClr val="windowText" lastClr="000000"/>
      </a:dk1>
      <a:lt1>
        <a:sysClr val="window" lastClr="FFFFFF"/>
      </a:lt1>
      <a:dk2>
        <a:srgbClr val="747678"/>
      </a:dk2>
      <a:lt2>
        <a:srgbClr val="747678"/>
      </a:lt2>
      <a:accent1>
        <a:srgbClr val="4F2D7F"/>
      </a:accent1>
      <a:accent2>
        <a:srgbClr val="C8BEAF"/>
      </a:accent2>
      <a:accent3>
        <a:srgbClr val="00A7B5"/>
      </a:accent3>
      <a:accent4>
        <a:srgbClr val="FF7D1E"/>
      </a:accent4>
      <a:accent5>
        <a:srgbClr val="9BD732"/>
      </a:accent5>
      <a:accent6>
        <a:srgbClr val="E92841"/>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F2D7F"/>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rgbClr val="4F2D7F"/>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a:srgbClr val="FFFFFF"/>
    </a:custClr>
    <a:custClr>
      <a:srgbClr val="FFFFFF"/>
    </a:custClr>
    <a:custClr>
      <a:srgbClr val="FFFFFF"/>
    </a:custClr>
    <a:custClr>
      <a:srgbClr val="FFFFFF"/>
    </a:custClr>
    <a:custClr name="Purple 80%">
      <a:srgbClr val="725799"/>
    </a:custClr>
    <a:custClr name="Warm grey 80%">
      <a:srgbClr val="D3CBBF"/>
    </a:custClr>
    <a:custClr name="Teal 80%">
      <a:srgbClr val="33B9C4"/>
    </a:custClr>
    <a:custClr name="Green 80%">
      <a:srgbClr val="AFDF5B"/>
    </a:custClr>
    <a:custClr name="Orange 80%">
      <a:srgbClr val="FF974B"/>
    </a:custClr>
    <a:custClr name="Red 80%">
      <a:srgbClr val="ED5367"/>
    </a:custClr>
    <a:custClr>
      <a:srgbClr val="FFFFFF"/>
    </a:custClr>
    <a:custClr>
      <a:srgbClr val="FFFFFF"/>
    </a:custClr>
    <a:custClr>
      <a:srgbClr val="FFFFFF"/>
    </a:custClr>
    <a:custClr>
      <a:srgbClr val="FFFFFF"/>
    </a:custClr>
    <a:custClr name="Purple 60%">
      <a:srgbClr val="9581B2"/>
    </a:custClr>
    <a:custClr name="Warm grey 60%">
      <a:srgbClr val="DED8CF"/>
    </a:custClr>
    <a:custClr name="Teal 60%">
      <a:srgbClr val="66CAD3"/>
    </a:custClr>
    <a:custClr name="Green 60%">
      <a:srgbClr val="C3E784"/>
    </a:custClr>
    <a:custClr name="Orange 60%">
      <a:srgbClr val="FFB178"/>
    </a:custClr>
    <a:custClr name="Red 60%">
      <a:srgbClr val="F27E8D"/>
    </a:custClr>
    <a:custClr>
      <a:srgbClr val="FFFFFF"/>
    </a:custClr>
    <a:custClr>
      <a:srgbClr val="FFFFFF"/>
    </a:custClr>
    <a:custClr>
      <a:srgbClr val="FFFFFF"/>
    </a:custClr>
    <a:custClr>
      <a:srgbClr val="FFFFFF"/>
    </a:custClr>
    <a:custClr name="Purple 40%">
      <a:srgbClr val="B9ABCC"/>
    </a:custClr>
    <a:custClr name="Warm grey 40%">
      <a:srgbClr val="E9E5DF"/>
    </a:custClr>
    <a:custClr name="Teal 40%">
      <a:srgbClr val="99DCE1"/>
    </a:custClr>
    <a:custClr name="Green 40%">
      <a:srgbClr val="F5EFAD"/>
    </a:custClr>
    <a:custClr name="Orange 40%">
      <a:srgbClr val="FFCBA5"/>
    </a:custClr>
    <a:custClr name="Red 40%">
      <a:srgbClr val="F6A9B3"/>
    </a:custClr>
    <a:custClr>
      <a:srgbClr val="FFFFFF"/>
    </a:custClr>
    <a:custClr>
      <a:srgbClr val="FFFFFF"/>
    </a:custClr>
    <a:custClr>
      <a:srgbClr val="FFFFFF"/>
    </a:custClr>
    <a:custClr>
      <a:srgbClr val="FFFFFF"/>
    </a:custClr>
    <a:custClr name="Purple 20%">
      <a:srgbClr val="DCD5E5"/>
    </a:custClr>
    <a:custClr name="Warm grey 20%">
      <a:srgbClr val="F4F2EF"/>
    </a:custClr>
    <a:custClr name="Teal 20%">
      <a:srgbClr val="CCEDF0"/>
    </a:custClr>
    <a:custClr name="Green 20%">
      <a:srgbClr val="EBF7D6"/>
    </a:custClr>
    <a:custClr name="Orange 20%">
      <a:srgbClr val="FFE5D2"/>
    </a:custClr>
    <a:custClr name="Red 20%">
      <a:srgbClr val="FBD4D9"/>
    </a:custClr>
  </a:custClrLst>
  <a:extLst>
    <a:ext uri="{05A4C25C-085E-4340-85A3-A5531E510DB2}">
      <thm15:themeFamily xmlns:thm15="http://schemas.microsoft.com/office/thememl/2012/main" name="GTI_Onscreen template_16x9_v7" id="{E1A6F4D1-2C05-4B81-84C6-90F504837C28}" vid="{CED438CB-5304-4701-BE1D-227442EB7143}"/>
    </a:ext>
  </a:extLst>
</a:theme>
</file>

<file path=ppt/theme/theme3.xml><?xml version="1.0" encoding="utf-8"?>
<a:theme xmlns:a="http://schemas.openxmlformats.org/drawingml/2006/main" name="3_Content">
  <a:themeElements>
    <a:clrScheme name="GT New">
      <a:dk1>
        <a:sysClr val="windowText" lastClr="000000"/>
      </a:dk1>
      <a:lt1>
        <a:sysClr val="window" lastClr="FFFFFF"/>
      </a:lt1>
      <a:dk2>
        <a:srgbClr val="747678"/>
      </a:dk2>
      <a:lt2>
        <a:srgbClr val="747678"/>
      </a:lt2>
      <a:accent1>
        <a:srgbClr val="4F2D7F"/>
      </a:accent1>
      <a:accent2>
        <a:srgbClr val="C8BEAF"/>
      </a:accent2>
      <a:accent3>
        <a:srgbClr val="00A7B5"/>
      </a:accent3>
      <a:accent4>
        <a:srgbClr val="FF7D1E"/>
      </a:accent4>
      <a:accent5>
        <a:srgbClr val="9BD732"/>
      </a:accent5>
      <a:accent6>
        <a:srgbClr val="E92841"/>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F2D7F"/>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rgbClr val="4F2D7F"/>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a:srgbClr val="FFFFFF"/>
    </a:custClr>
    <a:custClr>
      <a:srgbClr val="FFFFFF"/>
    </a:custClr>
    <a:custClr>
      <a:srgbClr val="FFFFFF"/>
    </a:custClr>
    <a:custClr>
      <a:srgbClr val="FFFFFF"/>
    </a:custClr>
    <a:custClr name="Purple 80%">
      <a:srgbClr val="725799"/>
    </a:custClr>
    <a:custClr name="Warm grey 80%">
      <a:srgbClr val="D3CBBF"/>
    </a:custClr>
    <a:custClr name="Teal 80%">
      <a:srgbClr val="33B9C4"/>
    </a:custClr>
    <a:custClr name="Green 80%">
      <a:srgbClr val="AFDF5B"/>
    </a:custClr>
    <a:custClr name="Orange 80%">
      <a:srgbClr val="FF974B"/>
    </a:custClr>
    <a:custClr name="Red 80%">
      <a:srgbClr val="ED5367"/>
    </a:custClr>
    <a:custClr>
      <a:srgbClr val="FFFFFF"/>
    </a:custClr>
    <a:custClr>
      <a:srgbClr val="FFFFFF"/>
    </a:custClr>
    <a:custClr>
      <a:srgbClr val="FFFFFF"/>
    </a:custClr>
    <a:custClr>
      <a:srgbClr val="FFFFFF"/>
    </a:custClr>
    <a:custClr name="Purple 60%">
      <a:srgbClr val="9581B2"/>
    </a:custClr>
    <a:custClr name="Warm grey 60%">
      <a:srgbClr val="DED8CF"/>
    </a:custClr>
    <a:custClr name="Teal 60%">
      <a:srgbClr val="66CAD3"/>
    </a:custClr>
    <a:custClr name="Green 60%">
      <a:srgbClr val="C3E784"/>
    </a:custClr>
    <a:custClr name="Orange 60%">
      <a:srgbClr val="FFB178"/>
    </a:custClr>
    <a:custClr name="Red 60%">
      <a:srgbClr val="F27E8D"/>
    </a:custClr>
    <a:custClr>
      <a:srgbClr val="FFFFFF"/>
    </a:custClr>
    <a:custClr>
      <a:srgbClr val="FFFFFF"/>
    </a:custClr>
    <a:custClr>
      <a:srgbClr val="FFFFFF"/>
    </a:custClr>
    <a:custClr>
      <a:srgbClr val="FFFFFF"/>
    </a:custClr>
    <a:custClr name="Purple 40%">
      <a:srgbClr val="B9ABCC"/>
    </a:custClr>
    <a:custClr name="Warm grey 40%">
      <a:srgbClr val="E9E5DF"/>
    </a:custClr>
    <a:custClr name="Teal 40%">
      <a:srgbClr val="99DCE1"/>
    </a:custClr>
    <a:custClr name="Green 40%">
      <a:srgbClr val="F5EFAD"/>
    </a:custClr>
    <a:custClr name="Orange 40%">
      <a:srgbClr val="FFCBA5"/>
    </a:custClr>
    <a:custClr name="Red 40%">
      <a:srgbClr val="F6A9B3"/>
    </a:custClr>
    <a:custClr>
      <a:srgbClr val="FFFFFF"/>
    </a:custClr>
    <a:custClr>
      <a:srgbClr val="FFFFFF"/>
    </a:custClr>
    <a:custClr>
      <a:srgbClr val="FFFFFF"/>
    </a:custClr>
    <a:custClr>
      <a:srgbClr val="FFFFFF"/>
    </a:custClr>
    <a:custClr name="Purple 20%">
      <a:srgbClr val="DCD5E5"/>
    </a:custClr>
    <a:custClr name="Warm grey 20%">
      <a:srgbClr val="F4F2EF"/>
    </a:custClr>
    <a:custClr name="Teal 20%">
      <a:srgbClr val="CCEDF0"/>
    </a:custClr>
    <a:custClr name="Green 20%">
      <a:srgbClr val="EBF7D6"/>
    </a:custClr>
    <a:custClr name="Orange 20%">
      <a:srgbClr val="FFE5D2"/>
    </a:custClr>
    <a:custClr name="Red 20%">
      <a:srgbClr val="FBD4D9"/>
    </a:custClr>
  </a:custClrLst>
  <a:extLst>
    <a:ext uri="{05A4C25C-085E-4340-85A3-A5531E510DB2}">
      <thm15:themeFamily xmlns:thm15="http://schemas.microsoft.com/office/thememl/2012/main" name="GTI_Onscreen template_16x9_v7" id="{E1A6F4D1-2C05-4B81-84C6-90F504837C28}" vid="{3BD29C4D-3EDE-4581-A237-6728F06CED11}"/>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a:srgbClr val="FFFFFF"/>
    </a:custClr>
    <a:custClr>
      <a:srgbClr val="FFFFFF"/>
    </a:custClr>
    <a:custClr>
      <a:srgbClr val="FFFFFF"/>
    </a:custClr>
    <a:custClr>
      <a:srgbClr val="FFFFFF"/>
    </a:custClr>
    <a:custClr name="Purple 80%">
      <a:srgbClr val="725799"/>
    </a:custClr>
    <a:custClr name="Warm grey 80%">
      <a:srgbClr val="D3CBBF"/>
    </a:custClr>
    <a:custClr name="Teal 80%">
      <a:srgbClr val="33B9C4"/>
    </a:custClr>
    <a:custClr name="Green 80%">
      <a:srgbClr val="AFDF5B"/>
    </a:custClr>
    <a:custClr name="Orange 80%">
      <a:srgbClr val="FF974B"/>
    </a:custClr>
    <a:custClr name="Red 80%">
      <a:srgbClr val="ED5367"/>
    </a:custClr>
    <a:custClr>
      <a:srgbClr val="FFFFFF"/>
    </a:custClr>
    <a:custClr>
      <a:srgbClr val="FFFFFF"/>
    </a:custClr>
    <a:custClr>
      <a:srgbClr val="FFFFFF"/>
    </a:custClr>
    <a:custClr>
      <a:srgbClr val="FFFFFF"/>
    </a:custClr>
    <a:custClr name="Purple 60%">
      <a:srgbClr val="9581B2"/>
    </a:custClr>
    <a:custClr name="Warm grey 60%">
      <a:srgbClr val="DED8CF"/>
    </a:custClr>
    <a:custClr name="Teal 60%">
      <a:srgbClr val="66CAD3"/>
    </a:custClr>
    <a:custClr name="Green 60%">
      <a:srgbClr val="C3E784"/>
    </a:custClr>
    <a:custClr name="Orange 60%">
      <a:srgbClr val="FFB178"/>
    </a:custClr>
    <a:custClr name="Red 60%">
      <a:srgbClr val="F27E8D"/>
    </a:custClr>
    <a:custClr>
      <a:srgbClr val="FFFFFF"/>
    </a:custClr>
    <a:custClr>
      <a:srgbClr val="FFFFFF"/>
    </a:custClr>
    <a:custClr>
      <a:srgbClr val="FFFFFF"/>
    </a:custClr>
    <a:custClr>
      <a:srgbClr val="FFFFFF"/>
    </a:custClr>
    <a:custClr name="Purple 40%">
      <a:srgbClr val="B9ABCC"/>
    </a:custClr>
    <a:custClr name="Warm grey 40%">
      <a:srgbClr val="E9E5DF"/>
    </a:custClr>
    <a:custClr name="Teal 40%">
      <a:srgbClr val="99DCE1"/>
    </a:custClr>
    <a:custClr name="Green 40%">
      <a:srgbClr val="F5EFAD"/>
    </a:custClr>
    <a:custClr name="Orange 40%">
      <a:srgbClr val="FFCBA5"/>
    </a:custClr>
    <a:custClr name="Red 40%">
      <a:srgbClr val="F6A9B3"/>
    </a:custClr>
    <a:custClr>
      <a:srgbClr val="FFFFFF"/>
    </a:custClr>
    <a:custClr>
      <a:srgbClr val="FFFFFF"/>
    </a:custClr>
    <a:custClr>
      <a:srgbClr val="FFFFFF"/>
    </a:custClr>
    <a:custClr>
      <a:srgbClr val="FFFFFF"/>
    </a:custClr>
    <a:custClr name="Purple 20%">
      <a:srgbClr val="DCD5E5"/>
    </a:custClr>
    <a:custClr name="Warm grey 20%">
      <a:srgbClr val="F4F2EF"/>
    </a:custClr>
    <a:custClr name="Teal 20%">
      <a:srgbClr val="CCEDF0"/>
    </a:custClr>
    <a:custClr name="Green 20%">
      <a:srgbClr val="EBF7D6"/>
    </a:custClr>
    <a:custClr name="Orange 20%">
      <a:srgbClr val="FFE5D2"/>
    </a:custClr>
    <a:custClr name="Red 20%">
      <a:srgbClr val="FBD4D9"/>
    </a:custClr>
  </a:custClr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a:srgbClr val="FFFFFF"/>
    </a:custClr>
    <a:custClr>
      <a:srgbClr val="FFFFFF"/>
    </a:custClr>
    <a:custClr>
      <a:srgbClr val="FFFFFF"/>
    </a:custClr>
    <a:custClr>
      <a:srgbClr val="FFFFFF"/>
    </a:custClr>
    <a:custClr name="Purple 80%">
      <a:srgbClr val="725799"/>
    </a:custClr>
    <a:custClr name="Warm grey 80%">
      <a:srgbClr val="D3CBBF"/>
    </a:custClr>
    <a:custClr name="Teal 80%">
      <a:srgbClr val="33B9C4"/>
    </a:custClr>
    <a:custClr name="Green 80%">
      <a:srgbClr val="AFDF5B"/>
    </a:custClr>
    <a:custClr name="Orange 80%">
      <a:srgbClr val="FF974B"/>
    </a:custClr>
    <a:custClr name="Red 80%">
      <a:srgbClr val="ED5367"/>
    </a:custClr>
    <a:custClr>
      <a:srgbClr val="FFFFFF"/>
    </a:custClr>
    <a:custClr>
      <a:srgbClr val="FFFFFF"/>
    </a:custClr>
    <a:custClr>
      <a:srgbClr val="FFFFFF"/>
    </a:custClr>
    <a:custClr>
      <a:srgbClr val="FFFFFF"/>
    </a:custClr>
    <a:custClr name="Purple 60%">
      <a:srgbClr val="9581B2"/>
    </a:custClr>
    <a:custClr name="Warm grey 60%">
      <a:srgbClr val="DED8CF"/>
    </a:custClr>
    <a:custClr name="Teal 60%">
      <a:srgbClr val="66CAD3"/>
    </a:custClr>
    <a:custClr name="Green 60%">
      <a:srgbClr val="C3E784"/>
    </a:custClr>
    <a:custClr name="Orange 60%">
      <a:srgbClr val="FFB178"/>
    </a:custClr>
    <a:custClr name="Red 60%">
      <a:srgbClr val="F27E8D"/>
    </a:custClr>
    <a:custClr>
      <a:srgbClr val="FFFFFF"/>
    </a:custClr>
    <a:custClr>
      <a:srgbClr val="FFFFFF"/>
    </a:custClr>
    <a:custClr>
      <a:srgbClr val="FFFFFF"/>
    </a:custClr>
    <a:custClr>
      <a:srgbClr val="FFFFFF"/>
    </a:custClr>
    <a:custClr name="Purple 40%">
      <a:srgbClr val="B9ABCC"/>
    </a:custClr>
    <a:custClr name="Warm grey 40%">
      <a:srgbClr val="E9E5DF"/>
    </a:custClr>
    <a:custClr name="Teal 40%">
      <a:srgbClr val="99DCE1"/>
    </a:custClr>
    <a:custClr name="Green 40%">
      <a:srgbClr val="F5EFAD"/>
    </a:custClr>
    <a:custClr name="Orange 40%">
      <a:srgbClr val="FFCBA5"/>
    </a:custClr>
    <a:custClr name="Red 40%">
      <a:srgbClr val="F6A9B3"/>
    </a:custClr>
    <a:custClr>
      <a:srgbClr val="FFFFFF"/>
    </a:custClr>
    <a:custClr>
      <a:srgbClr val="FFFFFF"/>
    </a:custClr>
    <a:custClr>
      <a:srgbClr val="FFFFFF"/>
    </a:custClr>
    <a:custClr>
      <a:srgbClr val="FFFFFF"/>
    </a:custClr>
    <a:custClr name="Purple 20%">
      <a:srgbClr val="DCD5E5"/>
    </a:custClr>
    <a:custClr name="Warm grey 20%">
      <a:srgbClr val="F4F2EF"/>
    </a:custClr>
    <a:custClr name="Teal 20%">
      <a:srgbClr val="CCEDF0"/>
    </a:custClr>
    <a:custClr name="Green 20%">
      <a:srgbClr val="EBF7D6"/>
    </a:custClr>
    <a:custClr name="Orange 20%">
      <a:srgbClr val="FFE5D2"/>
    </a:custClr>
    <a:custClr name="Red 20%">
      <a:srgbClr val="FBD4D9"/>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D014DDE00EA443A57C039D82B36CFD" ma:contentTypeVersion="11" ma:contentTypeDescription="Create a new document." ma:contentTypeScope="" ma:versionID="82b96f2c2260a5632d0e00b1c2a3e0f0">
  <xsd:schema xmlns:xsd="http://www.w3.org/2001/XMLSchema" xmlns:xs="http://www.w3.org/2001/XMLSchema" xmlns:p="http://schemas.microsoft.com/office/2006/metadata/properties" xmlns:ns3="5f2eaab2-a598-4f7c-9d70-2a181fccad03" xmlns:ns4="220c7c44-d347-4458-82d5-33a394ab550b" targetNamespace="http://schemas.microsoft.com/office/2006/metadata/properties" ma:root="true" ma:fieldsID="8dee278e9426543a58de61526ace4dbe" ns3:_="" ns4:_="">
    <xsd:import namespace="5f2eaab2-a598-4f7c-9d70-2a181fccad03"/>
    <xsd:import namespace="220c7c44-d347-4458-82d5-33a394ab55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eaab2-a598-4f7c-9d70-2a181fccad0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0c7c44-d347-4458-82d5-33a394ab550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3535D2-F9A6-4E1E-B3DB-6043F64A8339}">
  <ds:schemaRefs>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http://purl.org/dc/dcmitype/"/>
    <ds:schemaRef ds:uri="220c7c44-d347-4458-82d5-33a394ab550b"/>
    <ds:schemaRef ds:uri="5f2eaab2-a598-4f7c-9d70-2a181fccad03"/>
    <ds:schemaRef ds:uri="http://www.w3.org/XML/1998/namespace"/>
  </ds:schemaRefs>
</ds:datastoreItem>
</file>

<file path=customXml/itemProps2.xml><?xml version="1.0" encoding="utf-8"?>
<ds:datastoreItem xmlns:ds="http://schemas.openxmlformats.org/officeDocument/2006/customXml" ds:itemID="{221E3E97-B64C-4389-9AA9-78C9087EE8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2eaab2-a598-4f7c-9d70-2a181fccad03"/>
    <ds:schemaRef ds:uri="220c7c44-d347-4458-82d5-33a394ab55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3D86DB-BD5A-4293-913C-D8E5F474EB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Template_16x9 (Teal)</Template>
  <TotalTime>0</TotalTime>
  <Words>2183</Words>
  <Application>Microsoft Office PowerPoint</Application>
  <PresentationFormat>Diavoorstelling (16:9)</PresentationFormat>
  <Paragraphs>400</Paragraphs>
  <Slides>50</Slides>
  <Notes>37</Notes>
  <HiddenSlides>0</HiddenSlides>
  <MMClips>0</MMClips>
  <ScaleCrop>false</ScaleCrop>
  <HeadingPairs>
    <vt:vector size="6" baseType="variant">
      <vt:variant>
        <vt:lpstr>Gebruikte lettertypen</vt:lpstr>
      </vt:variant>
      <vt:variant>
        <vt:i4>5</vt:i4>
      </vt:variant>
      <vt:variant>
        <vt:lpstr>Thema</vt:lpstr>
      </vt:variant>
      <vt:variant>
        <vt:i4>3</vt:i4>
      </vt:variant>
      <vt:variant>
        <vt:lpstr>Diatitels</vt:lpstr>
      </vt:variant>
      <vt:variant>
        <vt:i4>50</vt:i4>
      </vt:variant>
    </vt:vector>
  </HeadingPairs>
  <TitlesOfParts>
    <vt:vector size="58" baseType="lpstr">
      <vt:lpstr>Arial</vt:lpstr>
      <vt:lpstr>Calibri</vt:lpstr>
      <vt:lpstr>Fira Sans</vt:lpstr>
      <vt:lpstr>Symbol</vt:lpstr>
      <vt:lpstr>Times New Roman</vt:lpstr>
      <vt:lpstr>1_Title pages</vt:lpstr>
      <vt:lpstr>2_Dividers</vt:lpstr>
      <vt:lpstr>3_Content</vt:lpstr>
      <vt:lpstr>PowerPoint-presentatie</vt:lpstr>
      <vt:lpstr>Onderwerpen</vt:lpstr>
      <vt:lpstr>Rekening-courant DGA</vt:lpstr>
      <vt:lpstr>Schuld of onttrekking?</vt:lpstr>
      <vt:lpstr>Schuld of onttrekking?</vt:lpstr>
      <vt:lpstr>Kan aflossen: verweer</vt:lpstr>
      <vt:lpstr>HR 13 januari 2023, BNB 2023/40</vt:lpstr>
      <vt:lpstr>HR 13 januari 2023, BNB 2023/40</vt:lpstr>
      <vt:lpstr>HR 13 januari 2023, BNB 2023/40</vt:lpstr>
      <vt:lpstr>HR 13 januari 2023, BNB 2023/40</vt:lpstr>
      <vt:lpstr>HR 13 januari 2023, BNB 2023/40</vt:lpstr>
      <vt:lpstr>Onzakelijke lening en HR 13 januari 2023 </vt:lpstr>
      <vt:lpstr>Onzakelijke lening en HR 13 januari 2023 </vt:lpstr>
      <vt:lpstr>Onzakelijke lening en HR 13 januari 2023 </vt:lpstr>
      <vt:lpstr>Onzakelijke lening en HR 13 januari 2023 </vt:lpstr>
      <vt:lpstr>R-C onbelast wegstrepen?</vt:lpstr>
      <vt:lpstr>Wetsvoorstel excessief lenen: achtergrond</vt:lpstr>
      <vt:lpstr>Excessief lenen bij eigen vennootschap</vt:lpstr>
      <vt:lpstr>AB-vennootschap</vt:lpstr>
      <vt:lpstr>Maximum € 700.000</vt:lpstr>
      <vt:lpstr>Verkrijgen ab</vt:lpstr>
      <vt:lpstr>Verkrijgen meetrek-ab</vt:lpstr>
      <vt:lpstr>Aangaan partnerschap</vt:lpstr>
      <vt:lpstr>Schulden</vt:lpstr>
      <vt:lpstr>Schulden</vt:lpstr>
      <vt:lpstr>Rol rechtspraak lening  dividend</vt:lpstr>
      <vt:lpstr>Correctie: schuld = dividend</vt:lpstr>
      <vt:lpstr>Uitzondering EW-schulden</vt:lpstr>
      <vt:lpstr>Nominale waarde</vt:lpstr>
      <vt:lpstr>Rechtens in feite direct of indirect</vt:lpstr>
      <vt:lpstr>Rechtens in feite direct of indirect</vt:lpstr>
      <vt:lpstr>Rechtens in feite direct of indirect</vt:lpstr>
      <vt:lpstr>Fictie werkt niet door</vt:lpstr>
      <vt:lpstr>Positief of Negatief FRV: systematiek</vt:lpstr>
      <vt:lpstr>Positief of Negatief FRV: systematiek</vt:lpstr>
      <vt:lpstr>Positief of Negatief FRV</vt:lpstr>
      <vt:lpstr>Positief of Negatief FRV</vt:lpstr>
      <vt:lpstr>Kwijtschelding </vt:lpstr>
      <vt:lpstr>Dubbele heffing: tijdelijk</vt:lpstr>
      <vt:lpstr>Dubbele heffing: permanent</vt:lpstr>
      <vt:lpstr>Dubbele heffing: permanent</vt:lpstr>
      <vt:lpstr>Verbonden persoon</vt:lpstr>
      <vt:lpstr>Verbonden persoon</vt:lpstr>
      <vt:lpstr>Verbonden persoon: “dubbeltelling” </vt:lpstr>
      <vt:lpstr>Verbonden persoon</vt:lpstr>
      <vt:lpstr>Meerdere ab-houders</vt:lpstr>
      <vt:lpstr>Meerdere ab-houders</vt:lpstr>
      <vt:lpstr>Vervreemding AB</vt:lpstr>
      <vt:lpstr>Vervreemding AB: voorkomen afstel?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Vera Slager</dc:creator>
  <cp:lastModifiedBy>Yvo Burkink</cp:lastModifiedBy>
  <cp:revision>311</cp:revision>
  <cp:lastPrinted>2020-09-04T11:12:07Z</cp:lastPrinted>
  <dcterms:created xsi:type="dcterms:W3CDTF">2020-04-02T06:38:31Z</dcterms:created>
  <dcterms:modified xsi:type="dcterms:W3CDTF">2023-05-08T05:57:39Z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bDocumentId">
    <vt:lpwstr>b98ea26b-2c2e-4441-aaed-d4fbb1659ed1</vt:lpwstr>
  </property>
  <property fmtid="{D5CDD505-2E9C-101B-9397-08002B2CF9AE}" pid="3" name="ContentTypeId">
    <vt:lpwstr>0x010100E1D014DDE00EA443A57C039D82B36CFD</vt:lpwstr>
  </property>
</Properties>
</file>