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7" r:id="rId3"/>
    <p:sldId id="520" r:id="rId4"/>
    <p:sldId id="521" r:id="rId5"/>
    <p:sldId id="527" r:id="rId6"/>
    <p:sldId id="523" r:id="rId7"/>
    <p:sldId id="526" r:id="rId8"/>
    <p:sldId id="528" r:id="rId9"/>
    <p:sldId id="529" r:id="rId10"/>
    <p:sldId id="386" r:id="rId11"/>
    <p:sldId id="519" r:id="rId12"/>
    <p:sldId id="524" r:id="rId13"/>
    <p:sldId id="525" r:id="rId14"/>
    <p:sldId id="530" r:id="rId15"/>
    <p:sldId id="533" r:id="rId16"/>
    <p:sldId id="466" r:id="rId17"/>
    <p:sldId id="467" r:id="rId18"/>
    <p:sldId id="522" r:id="rId19"/>
    <p:sldId id="531" r:id="rId20"/>
    <p:sldId id="532" r:id="rId21"/>
    <p:sldId id="469" r:id="rId22"/>
    <p:sldId id="492" r:id="rId23"/>
    <p:sldId id="493" r:id="rId24"/>
    <p:sldId id="494" r:id="rId25"/>
    <p:sldId id="495" r:id="rId26"/>
    <p:sldId id="496" r:id="rId27"/>
    <p:sldId id="497" r:id="rId28"/>
    <p:sldId id="507" r:id="rId29"/>
    <p:sldId id="508" r:id="rId30"/>
    <p:sldId id="515" r:id="rId31"/>
    <p:sldId id="516" r:id="rId32"/>
    <p:sldId id="474" r:id="rId33"/>
    <p:sldId id="360" r:id="rId34"/>
    <p:sldId id="259" r:id="rId35"/>
    <p:sldId id="260" r:id="rId36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00257A"/>
    <a:srgbClr val="004881"/>
    <a:srgbClr val="009FDA"/>
    <a:srgbClr val="FFFFCC"/>
    <a:srgbClr val="CCECFF"/>
    <a:srgbClr val="FF0000"/>
    <a:srgbClr val="0CD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54" d="100"/>
          <a:sy n="54" d="100"/>
        </p:scale>
        <p:origin x="11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</a:defRPr>
            </a:lvl1pPr>
          </a:lstStyle>
          <a:p>
            <a:fld id="{2B49B2CF-4918-45BE-8A55-1EA931B6DDD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1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</a:defRPr>
            </a:lvl1pPr>
          </a:lstStyle>
          <a:p>
            <a:fld id="{20A09CA7-0D3A-429D-8947-BFFF66F6053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677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Klik hier om uw notities toe te voegen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D6387-4442-4BEF-8A9C-6C833631BC44}" type="slidenum">
              <a:rPr lang="nl-NL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40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878A9-CB3B-4AEB-B52A-6396AECFE48F}" type="slidenum">
              <a:rPr lang="nl-NL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35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Bedanktslide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3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6C815-99B2-4093-9A88-02C31A8819AD}" type="slidenum">
              <a:rPr lang="nl-NL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44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pitchFamily="34" charset="0"/>
                <a:ea typeface="ＭＳ Ｐゴシック" pitchFamily="34" charset="-128"/>
              </a:rPr>
              <a:t>Deze disclamerslide moet aan het einde van de presentatie. Verwijder deze slide dus niet!</a:t>
            </a:r>
          </a:p>
        </p:txBody>
      </p:sp>
      <p:sp>
        <p:nvSpPr>
          <p:cNvPr id="4198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D7A30-9A8D-4A26-BF26-226EFC012C69}" type="slidenum">
              <a:rPr lang="nl-NL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38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ijburg.nl/nl/mensen/wie-wij-zijn/Pages/AlgemeneVoorwaarden.aspx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6" descr="PPT_KPMGMeij_SLOGAN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252413"/>
            <a:ext cx="523875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2"/>
          <p:cNvSpPr>
            <a:spLocks noChangeAspect="1"/>
          </p:cNvSpPr>
          <p:nvPr/>
        </p:nvSpPr>
        <p:spPr bwMode="gray">
          <a:xfrm>
            <a:off x="0" y="0"/>
            <a:ext cx="4835525" cy="5395913"/>
          </a:xfrm>
          <a:custGeom>
            <a:avLst/>
            <a:gdLst>
              <a:gd name="T0" fmla="*/ 2147483647 w 24671"/>
              <a:gd name="T1" fmla="*/ 0 h 27539"/>
              <a:gd name="T2" fmla="*/ 0 w 24671"/>
              <a:gd name="T3" fmla="*/ 0 h 27539"/>
              <a:gd name="T4" fmla="*/ 0 w 24671"/>
              <a:gd name="T5" fmla="*/ 2147483647 h 27539"/>
              <a:gd name="T6" fmla="*/ 2147483647 w 24671"/>
              <a:gd name="T7" fmla="*/ 2147483647 h 27539"/>
              <a:gd name="T8" fmla="*/ 2147483647 w 24671"/>
              <a:gd name="T9" fmla="*/ 0 h 27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Afbeelding 35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252413"/>
            <a:ext cx="3452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52413" y="3860800"/>
            <a:ext cx="2951162" cy="100836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273050" indent="0">
              <a:buNone/>
              <a:defRPr sz="1200">
                <a:solidFill>
                  <a:schemeClr val="bg1"/>
                </a:solidFill>
              </a:defRPr>
            </a:lvl4pPr>
            <a:lvl5pPr marL="538162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52001" y="1556792"/>
            <a:ext cx="3023855" cy="2016224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conclusie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2"/>
          <p:cNvSpPr>
            <a:spLocks noChangeArrowheads="1"/>
          </p:cNvSpPr>
          <p:nvPr/>
        </p:nvSpPr>
        <p:spPr bwMode="gray">
          <a:xfrm>
            <a:off x="3130550" y="2859088"/>
            <a:ext cx="2273300" cy="15271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  <a:defRPr/>
            </a:pPr>
            <a:endParaRPr lang="de-D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249613" y="1100138"/>
            <a:ext cx="2025650" cy="75088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cxnSp>
        <p:nvCxnSpPr>
          <p:cNvPr id="14" name="AutoShape 11"/>
          <p:cNvCxnSpPr>
            <a:cxnSpLocks noChangeShapeType="1"/>
          </p:cNvCxnSpPr>
          <p:nvPr/>
        </p:nvCxnSpPr>
        <p:spPr bwMode="gray">
          <a:xfrm>
            <a:off x="2179638" y="2443163"/>
            <a:ext cx="1096962" cy="769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gray">
          <a:xfrm flipV="1">
            <a:off x="2179638" y="4008438"/>
            <a:ext cx="1096962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3"/>
          <p:cNvCxnSpPr>
            <a:cxnSpLocks noChangeShapeType="1"/>
          </p:cNvCxnSpPr>
          <p:nvPr/>
        </p:nvCxnSpPr>
        <p:spPr bwMode="gray">
          <a:xfrm rot="10800000">
            <a:off x="5226050" y="4008438"/>
            <a:ext cx="10747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gray">
          <a:xfrm rot="10800000" flipV="1">
            <a:off x="5226050" y="2443163"/>
            <a:ext cx="1074738" cy="769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gray">
          <a:xfrm>
            <a:off x="4252913" y="1851025"/>
            <a:ext cx="0" cy="1006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gray">
          <a:xfrm flipV="1">
            <a:off x="4252913" y="4373563"/>
            <a:ext cx="0" cy="1001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gray">
          <a:xfrm>
            <a:off x="2179638" y="3635375"/>
            <a:ext cx="7350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gray">
          <a:xfrm flipH="1">
            <a:off x="5588000" y="3635375"/>
            <a:ext cx="7127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67075" y="5341938"/>
            <a:ext cx="2025650" cy="75088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gray">
          <a:xfrm>
            <a:off x="239713" y="4479925"/>
            <a:ext cx="2025650" cy="749300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gray">
          <a:xfrm>
            <a:off x="239713" y="3259138"/>
            <a:ext cx="2025650" cy="75088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gray">
          <a:xfrm>
            <a:off x="239713" y="2116138"/>
            <a:ext cx="2025650" cy="75088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gray">
          <a:xfrm>
            <a:off x="6227763" y="2114550"/>
            <a:ext cx="2027237" cy="750888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gray">
          <a:xfrm>
            <a:off x="6227763" y="3257550"/>
            <a:ext cx="2027237" cy="750888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gray">
          <a:xfrm>
            <a:off x="6227763" y="4478338"/>
            <a:ext cx="2027237" cy="749300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 bwMode="gray">
          <a:xfrm>
            <a:off x="3131840" y="2842310"/>
            <a:ext cx="2273300" cy="15319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/>
            </a:lvl2pPr>
            <a:lvl3pPr marL="0" indent="0">
              <a:buNone/>
              <a:defRPr/>
            </a:lvl3pPr>
            <a:lvl4pPr marL="273050" indent="0">
              <a:buNone/>
              <a:defRPr/>
            </a:lvl4pPr>
            <a:lvl5pPr marL="538162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1"/>
          </p:nvPr>
        </p:nvSpPr>
        <p:spPr bwMode="gray">
          <a:xfrm>
            <a:off x="239498" y="2106530"/>
            <a:ext cx="2025650" cy="750862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ijdelijke aanduiding voor tekst 26"/>
          <p:cNvSpPr>
            <a:spLocks noGrp="1"/>
          </p:cNvSpPr>
          <p:nvPr>
            <p:ph type="body" sz="quarter" idx="12"/>
          </p:nvPr>
        </p:nvSpPr>
        <p:spPr bwMode="gray">
          <a:xfrm>
            <a:off x="239498" y="3259906"/>
            <a:ext cx="2025650" cy="750887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jdelijke aanduiding voor tekst 26"/>
          <p:cNvSpPr>
            <a:spLocks noGrp="1"/>
          </p:cNvSpPr>
          <p:nvPr>
            <p:ph type="body" sz="quarter" idx="13"/>
          </p:nvPr>
        </p:nvSpPr>
        <p:spPr bwMode="gray">
          <a:xfrm>
            <a:off x="239498" y="4478313"/>
            <a:ext cx="2025650" cy="750887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jdelijke aanduiding voor tekst 26"/>
          <p:cNvSpPr>
            <a:spLocks noGrp="1"/>
          </p:cNvSpPr>
          <p:nvPr>
            <p:ph type="body" sz="quarter" idx="14"/>
          </p:nvPr>
        </p:nvSpPr>
        <p:spPr bwMode="gray">
          <a:xfrm>
            <a:off x="6218758" y="2106000"/>
            <a:ext cx="2025650" cy="750887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ijdelijke aanduiding voor tekst 26"/>
          <p:cNvSpPr>
            <a:spLocks noGrp="1"/>
          </p:cNvSpPr>
          <p:nvPr>
            <p:ph type="body" sz="quarter" idx="15"/>
          </p:nvPr>
        </p:nvSpPr>
        <p:spPr bwMode="gray">
          <a:xfrm>
            <a:off x="6218758" y="3257524"/>
            <a:ext cx="2025650" cy="750887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ijdelijke aanduiding voor tekst 26"/>
          <p:cNvSpPr>
            <a:spLocks noGrp="1"/>
          </p:cNvSpPr>
          <p:nvPr>
            <p:ph type="body" sz="quarter" idx="16"/>
          </p:nvPr>
        </p:nvSpPr>
        <p:spPr bwMode="gray">
          <a:xfrm>
            <a:off x="6218758" y="4478400"/>
            <a:ext cx="2025650" cy="750887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ijdelijke aanduiding voor tekst 26"/>
          <p:cNvSpPr>
            <a:spLocks noGrp="1"/>
          </p:cNvSpPr>
          <p:nvPr>
            <p:ph type="body" sz="quarter" idx="17"/>
          </p:nvPr>
        </p:nvSpPr>
        <p:spPr bwMode="gray">
          <a:xfrm>
            <a:off x="3248113" y="1093937"/>
            <a:ext cx="2025650" cy="750887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ijdelijke aanduiding voor tekst 26"/>
          <p:cNvSpPr>
            <a:spLocks noGrp="1"/>
          </p:cNvSpPr>
          <p:nvPr>
            <p:ph type="body" sz="quarter" idx="18"/>
          </p:nvPr>
        </p:nvSpPr>
        <p:spPr bwMode="gray">
          <a:xfrm>
            <a:off x="3247200" y="5342409"/>
            <a:ext cx="2025650" cy="750887"/>
          </a:xfrm>
          <a:prstGeom prst="rect">
            <a:avLst/>
          </a:prstGeom>
        </p:spPr>
        <p:txBody>
          <a:bodyPr lIns="72000" tIns="72000" rIns="72000" bIns="108000"/>
          <a:lstStyle>
            <a:lvl1pPr marL="0" indent="0">
              <a:buFont typeface="Arial" pitchFamily="34" charset="0"/>
              <a:buNone/>
              <a:defRPr sz="1400"/>
            </a:lvl1pPr>
            <a:lvl2pPr marL="457200" indent="0"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273050" indent="0">
              <a:buNone/>
              <a:defRPr sz="1600"/>
            </a:lvl4pPr>
            <a:lvl5pPr marL="538162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AutoShape 11"/>
          <p:cNvCxnSpPr>
            <a:cxnSpLocks noChangeShapeType="1"/>
          </p:cNvCxnSpPr>
          <p:nvPr/>
        </p:nvCxnSpPr>
        <p:spPr bwMode="gray">
          <a:xfrm flipV="1">
            <a:off x="5075238" y="3175000"/>
            <a:ext cx="1165225" cy="4460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gray">
          <a:xfrm>
            <a:off x="4511675" y="3621088"/>
            <a:ext cx="1730375" cy="422275"/>
          </a:xfrm>
          <a:prstGeom prst="bentConnector3">
            <a:avLst>
              <a:gd name="adj1" fmla="val 66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6227763" y="1125538"/>
            <a:ext cx="1984375" cy="528637"/>
          </a:xfrm>
          <a:prstGeom prst="rect">
            <a:avLst/>
          </a:prstGeom>
          <a:solidFill>
            <a:schemeClr val="bg1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/>
              <a:t>.....</a:t>
            </a:r>
            <a:endParaRPr lang="nl-NL" sz="120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6227763" y="1995488"/>
            <a:ext cx="1984375" cy="528637"/>
          </a:xfrm>
          <a:prstGeom prst="rect">
            <a:avLst/>
          </a:prstGeom>
          <a:solidFill>
            <a:schemeClr val="bg1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/>
              <a:t>.....</a:t>
            </a:r>
            <a:endParaRPr lang="nl-NL" sz="1200"/>
          </a:p>
        </p:txBody>
      </p:sp>
      <p:cxnSp>
        <p:nvCxnSpPr>
          <p:cNvPr id="17" name="AutoShape 6"/>
          <p:cNvCxnSpPr>
            <a:cxnSpLocks noChangeShapeType="1"/>
          </p:cNvCxnSpPr>
          <p:nvPr/>
        </p:nvCxnSpPr>
        <p:spPr bwMode="gray">
          <a:xfrm flipV="1">
            <a:off x="5114925" y="1389063"/>
            <a:ext cx="1112838" cy="43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8" name="AutoShape 7"/>
          <p:cNvCxnSpPr>
            <a:cxnSpLocks noChangeShapeType="1"/>
          </p:cNvCxnSpPr>
          <p:nvPr/>
        </p:nvCxnSpPr>
        <p:spPr bwMode="gray">
          <a:xfrm>
            <a:off x="5114925" y="1820863"/>
            <a:ext cx="1112838" cy="438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6227763" y="4692650"/>
            <a:ext cx="1984375" cy="528638"/>
          </a:xfrm>
          <a:prstGeom prst="rect">
            <a:avLst/>
          </a:prstGeom>
          <a:solidFill>
            <a:schemeClr val="bg1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/>
              <a:t>.....</a:t>
            </a:r>
            <a:endParaRPr lang="nl-NL" sz="120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gray">
          <a:xfrm>
            <a:off x="6227763" y="5564188"/>
            <a:ext cx="1984375" cy="528637"/>
          </a:xfrm>
          <a:prstGeom prst="rect">
            <a:avLst/>
          </a:prstGeom>
          <a:solidFill>
            <a:schemeClr val="bg1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/>
              <a:t>.....</a:t>
            </a:r>
            <a:endParaRPr lang="nl-NL" sz="1200"/>
          </a:p>
        </p:txBody>
      </p:sp>
      <p:cxnSp>
        <p:nvCxnSpPr>
          <p:cNvPr id="21" name="AutoShape 11"/>
          <p:cNvCxnSpPr>
            <a:cxnSpLocks noChangeShapeType="1"/>
          </p:cNvCxnSpPr>
          <p:nvPr/>
        </p:nvCxnSpPr>
        <p:spPr bwMode="gray">
          <a:xfrm flipV="1">
            <a:off x="5075238" y="4957763"/>
            <a:ext cx="1152525" cy="3921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gray">
          <a:xfrm>
            <a:off x="5075238" y="5349875"/>
            <a:ext cx="1152525" cy="479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" name="AutoShape 14"/>
          <p:cNvCxnSpPr>
            <a:cxnSpLocks noChangeShapeType="1"/>
          </p:cNvCxnSpPr>
          <p:nvPr/>
        </p:nvCxnSpPr>
        <p:spPr bwMode="gray">
          <a:xfrm rot="10800000" flipV="1">
            <a:off x="2136775" y="1785938"/>
            <a:ext cx="1063625" cy="1835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" name="AutoShape 15"/>
          <p:cNvCxnSpPr>
            <a:cxnSpLocks noChangeShapeType="1"/>
          </p:cNvCxnSpPr>
          <p:nvPr/>
        </p:nvCxnSpPr>
        <p:spPr bwMode="gray">
          <a:xfrm rot="16200000" flipH="1">
            <a:off x="1910556" y="4237832"/>
            <a:ext cx="2054225" cy="5318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6240463" y="2924175"/>
            <a:ext cx="1984375" cy="530225"/>
          </a:xfrm>
          <a:prstGeom prst="rect">
            <a:avLst/>
          </a:prstGeom>
          <a:solidFill>
            <a:schemeClr val="bg1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/>
              <a:t>.....</a:t>
            </a:r>
            <a:endParaRPr lang="nl-NL" sz="1200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gray">
          <a:xfrm>
            <a:off x="6240463" y="3795713"/>
            <a:ext cx="1984375" cy="530225"/>
          </a:xfrm>
          <a:prstGeom prst="rect">
            <a:avLst/>
          </a:prstGeom>
          <a:solidFill>
            <a:schemeClr val="bg1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/>
              <a:t>.....</a:t>
            </a:r>
            <a:endParaRPr lang="nl-NL" sz="1200"/>
          </a:p>
        </p:txBody>
      </p:sp>
      <p:cxnSp>
        <p:nvCxnSpPr>
          <p:cNvPr id="27" name="AutoShape 22"/>
          <p:cNvCxnSpPr>
            <a:cxnSpLocks noChangeShapeType="1"/>
          </p:cNvCxnSpPr>
          <p:nvPr/>
        </p:nvCxnSpPr>
        <p:spPr bwMode="gray">
          <a:xfrm>
            <a:off x="2671763" y="3621088"/>
            <a:ext cx="1063625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19"/>
          <p:cNvSpPr>
            <a:spLocks noChangeArrowheads="1"/>
          </p:cNvSpPr>
          <p:nvPr/>
        </p:nvSpPr>
        <p:spPr bwMode="gray">
          <a:xfrm>
            <a:off x="3092450" y="3357563"/>
            <a:ext cx="1984375" cy="5286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endParaRPr lang="nl-NL" sz="120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3132138" y="1557338"/>
            <a:ext cx="1982787" cy="528637"/>
          </a:xfrm>
          <a:prstGeom prst="rect">
            <a:avLst/>
          </a:prstGeom>
          <a:solidFill>
            <a:srgbClr val="185F77"/>
          </a:solidFill>
          <a:ln w="6350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endParaRPr lang="nl-NL" sz="12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gray">
          <a:xfrm>
            <a:off x="250825" y="3359150"/>
            <a:ext cx="1984375" cy="5286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tIns="91440" bIns="91440" anchor="ctr"/>
          <a:lstStyle/>
          <a:p>
            <a:pPr algn="ctr">
              <a:defRPr/>
            </a:pPr>
            <a:endParaRPr lang="nl-NL" sz="1200" dirty="0">
              <a:latin typeface="Arial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gray">
          <a:xfrm>
            <a:off x="3092450" y="5084763"/>
            <a:ext cx="1984375" cy="530225"/>
          </a:xfrm>
          <a:prstGeom prst="rect">
            <a:avLst/>
          </a:prstGeom>
          <a:solidFill>
            <a:srgbClr val="9E1412"/>
          </a:solidFill>
          <a:ln w="6350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endParaRPr lang="nl-NL" sz="1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4" name="Tijdelijke aanduiding voor tekst 73"/>
          <p:cNvSpPr>
            <a:spLocks noGrp="1"/>
          </p:cNvSpPr>
          <p:nvPr>
            <p:ph type="body" sz="quarter" idx="10"/>
          </p:nvPr>
        </p:nvSpPr>
        <p:spPr bwMode="gray">
          <a:xfrm>
            <a:off x="3131840" y="1556792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" name="Tijdelijke aanduiding voor tekst 73"/>
          <p:cNvSpPr>
            <a:spLocks noGrp="1"/>
          </p:cNvSpPr>
          <p:nvPr>
            <p:ph type="body" sz="quarter" idx="11"/>
          </p:nvPr>
        </p:nvSpPr>
        <p:spPr bwMode="gray">
          <a:xfrm>
            <a:off x="3092456" y="3356992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9" name="Tijdelijke aanduiding voor tekst 73"/>
          <p:cNvSpPr>
            <a:spLocks noGrp="1"/>
          </p:cNvSpPr>
          <p:nvPr>
            <p:ph type="body" sz="quarter" idx="12"/>
          </p:nvPr>
        </p:nvSpPr>
        <p:spPr bwMode="gray">
          <a:xfrm>
            <a:off x="3092456" y="5085811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0" name="Tijdelijke aanduiding voor tekst 73"/>
          <p:cNvSpPr>
            <a:spLocks noGrp="1"/>
          </p:cNvSpPr>
          <p:nvPr>
            <p:ph type="body" sz="quarter" idx="13"/>
          </p:nvPr>
        </p:nvSpPr>
        <p:spPr bwMode="gray">
          <a:xfrm>
            <a:off x="251543" y="3356992"/>
            <a:ext cx="1982882" cy="529200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" name="Tijdelijke aanduiding voor tekst 73"/>
          <p:cNvSpPr>
            <a:spLocks noGrp="1"/>
          </p:cNvSpPr>
          <p:nvPr>
            <p:ph type="body" sz="quarter" idx="14"/>
          </p:nvPr>
        </p:nvSpPr>
        <p:spPr bwMode="gray">
          <a:xfrm>
            <a:off x="6240541" y="1125371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Tijdelijke aanduiding voor tekst 73"/>
          <p:cNvSpPr>
            <a:spLocks noGrp="1"/>
          </p:cNvSpPr>
          <p:nvPr>
            <p:ph type="body" sz="quarter" idx="15"/>
          </p:nvPr>
        </p:nvSpPr>
        <p:spPr bwMode="gray">
          <a:xfrm>
            <a:off x="6242400" y="1995321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Tijdelijke aanduiding voor tekst 73"/>
          <p:cNvSpPr>
            <a:spLocks noGrp="1"/>
          </p:cNvSpPr>
          <p:nvPr>
            <p:ph type="body" sz="quarter" idx="16"/>
          </p:nvPr>
        </p:nvSpPr>
        <p:spPr bwMode="gray">
          <a:xfrm>
            <a:off x="6242893" y="2924944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5" name="Tijdelijke aanduiding voor tekst 73"/>
          <p:cNvSpPr>
            <a:spLocks noGrp="1"/>
          </p:cNvSpPr>
          <p:nvPr>
            <p:ph type="body" sz="quarter" idx="17"/>
          </p:nvPr>
        </p:nvSpPr>
        <p:spPr bwMode="gray">
          <a:xfrm>
            <a:off x="6242400" y="3778384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Tijdelijke aanduiding voor tekst 73"/>
          <p:cNvSpPr>
            <a:spLocks noGrp="1"/>
          </p:cNvSpPr>
          <p:nvPr>
            <p:ph type="body" sz="quarter" idx="18"/>
          </p:nvPr>
        </p:nvSpPr>
        <p:spPr bwMode="gray">
          <a:xfrm>
            <a:off x="6242400" y="4692559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7" name="Tijdelijke aanduiding voor tekst 73"/>
          <p:cNvSpPr>
            <a:spLocks noGrp="1"/>
          </p:cNvSpPr>
          <p:nvPr>
            <p:ph type="body" sz="quarter" idx="19"/>
          </p:nvPr>
        </p:nvSpPr>
        <p:spPr bwMode="gray">
          <a:xfrm>
            <a:off x="6242400" y="5542740"/>
            <a:ext cx="1982882" cy="528573"/>
          </a:xfrm>
          <a:prstGeom prst="rect">
            <a:avLst/>
          </a:prstGeom>
        </p:spPr>
        <p:txBody>
          <a:bodyPr lIns="72000" tIns="36000" rIns="72000" bIns="72000"/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ogr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619500" y="1125538"/>
            <a:ext cx="1233488" cy="771525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50825" y="5335588"/>
            <a:ext cx="754063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152525" y="5335588"/>
            <a:ext cx="755650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055813" y="5335588"/>
            <a:ext cx="752475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954338" y="5335588"/>
            <a:ext cx="757237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859213" y="5335588"/>
            <a:ext cx="754062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759325" y="5335588"/>
            <a:ext cx="754063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661025" y="5335588"/>
            <a:ext cx="755650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564313" y="5335588"/>
            <a:ext cx="752475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912813" y="3306763"/>
            <a:ext cx="1235075" cy="7699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619500" y="3306763"/>
            <a:ext cx="1233488" cy="7699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6324600" y="3306763"/>
            <a:ext cx="1235075" cy="7699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cxnSp>
        <p:nvCxnSpPr>
          <p:cNvPr id="28" name="AutoShape 16"/>
          <p:cNvCxnSpPr>
            <a:cxnSpLocks noChangeShapeType="1"/>
          </p:cNvCxnSpPr>
          <p:nvPr/>
        </p:nvCxnSpPr>
        <p:spPr bwMode="auto">
          <a:xfrm rot="5400000">
            <a:off x="2178050" y="1249363"/>
            <a:ext cx="1409700" cy="27051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9" name="AutoShape 17"/>
          <p:cNvCxnSpPr>
            <a:cxnSpLocks noChangeShapeType="1"/>
          </p:cNvCxnSpPr>
          <p:nvPr/>
        </p:nvCxnSpPr>
        <p:spPr bwMode="auto">
          <a:xfrm rot="16200000" flipH="1">
            <a:off x="4883944" y="1248569"/>
            <a:ext cx="1409700" cy="270668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" name="AutoShape 18"/>
          <p:cNvCxnSpPr>
            <a:cxnSpLocks noChangeShapeType="1"/>
          </p:cNvCxnSpPr>
          <p:nvPr/>
        </p:nvCxnSpPr>
        <p:spPr bwMode="auto">
          <a:xfrm flipV="1">
            <a:off x="4235450" y="1897063"/>
            <a:ext cx="0" cy="1409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19"/>
          <p:cNvCxnSpPr>
            <a:cxnSpLocks noChangeShapeType="1"/>
          </p:cNvCxnSpPr>
          <p:nvPr/>
        </p:nvCxnSpPr>
        <p:spPr bwMode="auto">
          <a:xfrm rot="5400000" flipH="1" flipV="1">
            <a:off x="450056" y="4255294"/>
            <a:ext cx="1258888" cy="9017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" name="AutoShape 20"/>
          <p:cNvCxnSpPr>
            <a:cxnSpLocks noChangeShapeType="1"/>
          </p:cNvCxnSpPr>
          <p:nvPr/>
        </p:nvCxnSpPr>
        <p:spPr bwMode="auto">
          <a:xfrm rot="16200000" flipH="1">
            <a:off x="1351756" y="4255294"/>
            <a:ext cx="1258888" cy="9017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3" name="AutoShape 21"/>
          <p:cNvCxnSpPr>
            <a:cxnSpLocks noChangeShapeType="1"/>
          </p:cNvCxnSpPr>
          <p:nvPr/>
        </p:nvCxnSpPr>
        <p:spPr bwMode="auto">
          <a:xfrm rot="5400000" flipH="1" flipV="1">
            <a:off x="3155156" y="4255294"/>
            <a:ext cx="1258888" cy="9017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4" name="AutoShape 22"/>
          <p:cNvCxnSpPr>
            <a:cxnSpLocks noChangeShapeType="1"/>
          </p:cNvCxnSpPr>
          <p:nvPr/>
        </p:nvCxnSpPr>
        <p:spPr bwMode="auto">
          <a:xfrm rot="16200000" flipH="1">
            <a:off x="4056856" y="4255294"/>
            <a:ext cx="1258888" cy="9017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5" name="AutoShape 23"/>
          <p:cNvCxnSpPr>
            <a:cxnSpLocks noChangeShapeType="1"/>
          </p:cNvCxnSpPr>
          <p:nvPr/>
        </p:nvCxnSpPr>
        <p:spPr bwMode="auto">
          <a:xfrm rot="5400000" flipH="1" flipV="1">
            <a:off x="5861050" y="4254500"/>
            <a:ext cx="1258888" cy="90328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6" name="AutoShape 25"/>
          <p:cNvCxnSpPr>
            <a:cxnSpLocks noChangeShapeType="1"/>
          </p:cNvCxnSpPr>
          <p:nvPr/>
        </p:nvCxnSpPr>
        <p:spPr bwMode="auto">
          <a:xfrm rot="16200000">
            <a:off x="1143793" y="4949032"/>
            <a:ext cx="773113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26"/>
          <p:cNvCxnSpPr>
            <a:cxnSpLocks noChangeShapeType="1"/>
          </p:cNvCxnSpPr>
          <p:nvPr/>
        </p:nvCxnSpPr>
        <p:spPr bwMode="auto">
          <a:xfrm rot="16200000">
            <a:off x="3850481" y="4949032"/>
            <a:ext cx="773113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27"/>
          <p:cNvCxnSpPr>
            <a:cxnSpLocks noChangeShapeType="1"/>
          </p:cNvCxnSpPr>
          <p:nvPr/>
        </p:nvCxnSpPr>
        <p:spPr bwMode="auto">
          <a:xfrm rot="5400000" flipH="1" flipV="1">
            <a:off x="6311900" y="4705350"/>
            <a:ext cx="1258888" cy="158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7466013" y="5335588"/>
            <a:ext cx="755650" cy="757237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nl-NL"/>
          </a:p>
        </p:txBody>
      </p:sp>
      <p:cxnSp>
        <p:nvCxnSpPr>
          <p:cNvPr id="40" name="AutoShape 22"/>
          <p:cNvCxnSpPr>
            <a:cxnSpLocks noChangeShapeType="1"/>
          </p:cNvCxnSpPr>
          <p:nvPr/>
        </p:nvCxnSpPr>
        <p:spPr bwMode="auto">
          <a:xfrm rot="16200000" flipH="1">
            <a:off x="6763544" y="4255294"/>
            <a:ext cx="1258888" cy="9017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8" name="Tijdelijke aanduiding voor tekst 57"/>
          <p:cNvSpPr>
            <a:spLocks noGrp="1"/>
          </p:cNvSpPr>
          <p:nvPr>
            <p:ph type="body" sz="quarter" idx="10"/>
          </p:nvPr>
        </p:nvSpPr>
        <p:spPr>
          <a:xfrm>
            <a:off x="3619500" y="1125538"/>
            <a:ext cx="1233488" cy="77152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ijdelijke aanduiding voor tekst 57"/>
          <p:cNvSpPr>
            <a:spLocks noGrp="1"/>
          </p:cNvSpPr>
          <p:nvPr>
            <p:ph type="body" sz="quarter" idx="11"/>
          </p:nvPr>
        </p:nvSpPr>
        <p:spPr>
          <a:xfrm>
            <a:off x="912606" y="3305546"/>
            <a:ext cx="1233488" cy="77152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ijdelijke aanduiding voor tekst 57"/>
          <p:cNvSpPr>
            <a:spLocks noGrp="1"/>
          </p:cNvSpPr>
          <p:nvPr>
            <p:ph type="body" sz="quarter" idx="12"/>
          </p:nvPr>
        </p:nvSpPr>
        <p:spPr>
          <a:xfrm>
            <a:off x="3618874" y="3306064"/>
            <a:ext cx="1233488" cy="77152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ijdelijke aanduiding voor tekst 57"/>
          <p:cNvSpPr>
            <a:spLocks noGrp="1"/>
          </p:cNvSpPr>
          <p:nvPr>
            <p:ph type="body" sz="quarter" idx="13"/>
          </p:nvPr>
        </p:nvSpPr>
        <p:spPr>
          <a:xfrm>
            <a:off x="6326133" y="3306064"/>
            <a:ext cx="1233488" cy="77152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ijdelijke aanduiding voor tekst 57"/>
          <p:cNvSpPr>
            <a:spLocks noGrp="1"/>
          </p:cNvSpPr>
          <p:nvPr>
            <p:ph type="body" sz="quarter" idx="14"/>
          </p:nvPr>
        </p:nvSpPr>
        <p:spPr>
          <a:xfrm>
            <a:off x="251520" y="5336223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ijdelijke aanduiding voor tekst 57"/>
          <p:cNvSpPr>
            <a:spLocks noGrp="1"/>
          </p:cNvSpPr>
          <p:nvPr>
            <p:ph type="body" sz="quarter" idx="15"/>
          </p:nvPr>
        </p:nvSpPr>
        <p:spPr>
          <a:xfrm>
            <a:off x="1153726" y="5335200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Tijdelijke aanduiding voor tekst 57"/>
          <p:cNvSpPr>
            <a:spLocks noGrp="1"/>
          </p:cNvSpPr>
          <p:nvPr>
            <p:ph type="body" sz="quarter" idx="16"/>
          </p:nvPr>
        </p:nvSpPr>
        <p:spPr>
          <a:xfrm>
            <a:off x="2055184" y="5336221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ijdelijke aanduiding voor tekst 57"/>
          <p:cNvSpPr>
            <a:spLocks noGrp="1"/>
          </p:cNvSpPr>
          <p:nvPr>
            <p:ph type="body" sz="quarter" idx="17"/>
          </p:nvPr>
        </p:nvSpPr>
        <p:spPr>
          <a:xfrm>
            <a:off x="2954692" y="5335200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ijdelijke aanduiding voor tekst 57"/>
          <p:cNvSpPr>
            <a:spLocks noGrp="1"/>
          </p:cNvSpPr>
          <p:nvPr>
            <p:ph type="body" sz="quarter" idx="18"/>
          </p:nvPr>
        </p:nvSpPr>
        <p:spPr>
          <a:xfrm>
            <a:off x="3859621" y="5335200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ijdelijke aanduiding voor tekst 57"/>
          <p:cNvSpPr>
            <a:spLocks noGrp="1"/>
          </p:cNvSpPr>
          <p:nvPr>
            <p:ph type="body" sz="quarter" idx="19"/>
          </p:nvPr>
        </p:nvSpPr>
        <p:spPr>
          <a:xfrm>
            <a:off x="4759904" y="5336221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ijdelijke aanduiding voor tekst 57"/>
          <p:cNvSpPr>
            <a:spLocks noGrp="1"/>
          </p:cNvSpPr>
          <p:nvPr>
            <p:ph type="body" sz="quarter" idx="20"/>
          </p:nvPr>
        </p:nvSpPr>
        <p:spPr>
          <a:xfrm>
            <a:off x="5660961" y="5336221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Tijdelijke aanduiding voor tekst 57"/>
          <p:cNvSpPr>
            <a:spLocks noGrp="1"/>
          </p:cNvSpPr>
          <p:nvPr>
            <p:ph type="body" sz="quarter" idx="21"/>
          </p:nvPr>
        </p:nvSpPr>
        <p:spPr>
          <a:xfrm>
            <a:off x="6565888" y="5335200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Tijdelijke aanduiding voor tekst 57"/>
          <p:cNvSpPr>
            <a:spLocks noGrp="1"/>
          </p:cNvSpPr>
          <p:nvPr>
            <p:ph type="body" sz="quarter" idx="22"/>
          </p:nvPr>
        </p:nvSpPr>
        <p:spPr>
          <a:xfrm>
            <a:off x="7457534" y="5336221"/>
            <a:ext cx="753978" cy="72571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buFont typeface="Arial" pitchFamily="34" charset="0"/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ppen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6061075" y="1844675"/>
            <a:ext cx="1530350" cy="647700"/>
          </a:xfrm>
          <a:prstGeom prst="chevron">
            <a:avLst>
              <a:gd name="adj" fmla="val 34358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50825" y="1844675"/>
            <a:ext cx="1624013" cy="647700"/>
          </a:xfrm>
          <a:prstGeom prst="homePlate">
            <a:avLst>
              <a:gd name="adj" fmla="val 38017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3913188" y="3213100"/>
            <a:ext cx="1858962" cy="647700"/>
          </a:xfrm>
          <a:prstGeom prst="chevron">
            <a:avLst>
              <a:gd name="adj" fmla="val 24077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740400" y="3213100"/>
            <a:ext cx="1857375" cy="647700"/>
          </a:xfrm>
          <a:prstGeom prst="chevron">
            <a:avLst>
              <a:gd name="adj" fmla="val 24056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50825" y="3213100"/>
            <a:ext cx="1863725" cy="647700"/>
          </a:xfrm>
          <a:prstGeom prst="homePlate">
            <a:avLst>
              <a:gd name="adj" fmla="val 25338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2084388" y="3213100"/>
            <a:ext cx="1858962" cy="647700"/>
          </a:xfrm>
          <a:prstGeom prst="chevron">
            <a:avLst>
              <a:gd name="adj" fmla="val 24077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4632325" y="1844675"/>
            <a:ext cx="1530350" cy="647700"/>
          </a:xfrm>
          <a:prstGeom prst="chevron">
            <a:avLst>
              <a:gd name="adj" fmla="val 34358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03575" y="1844675"/>
            <a:ext cx="1530350" cy="647700"/>
          </a:xfrm>
          <a:prstGeom prst="chevron">
            <a:avLst>
              <a:gd name="adj" fmla="val 34358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1774825" y="1844675"/>
            <a:ext cx="1530350" cy="647700"/>
          </a:xfrm>
          <a:prstGeom prst="chevron">
            <a:avLst>
              <a:gd name="adj" fmla="val 34358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5214938" y="4579938"/>
            <a:ext cx="2390775" cy="647700"/>
          </a:xfrm>
          <a:prstGeom prst="chevron">
            <a:avLst>
              <a:gd name="adj" fmla="val 26744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250825" y="4579938"/>
            <a:ext cx="2471738" cy="647700"/>
          </a:xfrm>
          <a:prstGeom prst="homePlate">
            <a:avLst>
              <a:gd name="adj" fmla="val 33604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2797175" y="4579938"/>
            <a:ext cx="2392363" cy="647700"/>
          </a:xfrm>
          <a:prstGeom prst="chevron">
            <a:avLst>
              <a:gd name="adj" fmla="val 26762"/>
            </a:avLst>
          </a:prstGeom>
          <a:solidFill>
            <a:srgbClr val="98C6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>
              <a:defRPr/>
            </a:pPr>
            <a:endParaRPr lang="en-GB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5" name="Tijdelijke aanduiding voor tekst 57"/>
          <p:cNvSpPr>
            <a:spLocks noGrp="1"/>
          </p:cNvSpPr>
          <p:nvPr>
            <p:ph type="body" sz="quarter" idx="10"/>
          </p:nvPr>
        </p:nvSpPr>
        <p:spPr>
          <a:xfrm>
            <a:off x="242733" y="1844825"/>
            <a:ext cx="1376940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jdelijke aanduiding voor tekst 57"/>
          <p:cNvSpPr>
            <a:spLocks noGrp="1"/>
          </p:cNvSpPr>
          <p:nvPr>
            <p:ph type="body" sz="quarter" idx="11"/>
          </p:nvPr>
        </p:nvSpPr>
        <p:spPr>
          <a:xfrm>
            <a:off x="2001795" y="1844226"/>
            <a:ext cx="1050324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jdelijke aanduiding voor tekst 57"/>
          <p:cNvSpPr>
            <a:spLocks noGrp="1"/>
          </p:cNvSpPr>
          <p:nvPr>
            <p:ph type="body" sz="quarter" idx="12"/>
          </p:nvPr>
        </p:nvSpPr>
        <p:spPr>
          <a:xfrm>
            <a:off x="3418883" y="1844824"/>
            <a:ext cx="1050324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jdelijke aanduiding voor tekst 57"/>
          <p:cNvSpPr>
            <a:spLocks noGrp="1"/>
          </p:cNvSpPr>
          <p:nvPr>
            <p:ph type="body" sz="quarter" idx="13"/>
          </p:nvPr>
        </p:nvSpPr>
        <p:spPr>
          <a:xfrm>
            <a:off x="4873033" y="1844226"/>
            <a:ext cx="1050324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jdelijke aanduiding voor tekst 57"/>
          <p:cNvSpPr>
            <a:spLocks noGrp="1"/>
          </p:cNvSpPr>
          <p:nvPr>
            <p:ph type="body" sz="quarter" idx="14"/>
          </p:nvPr>
        </p:nvSpPr>
        <p:spPr>
          <a:xfrm>
            <a:off x="6301783" y="1844824"/>
            <a:ext cx="1050324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jdelijke aanduiding voor tekst 57"/>
          <p:cNvSpPr>
            <a:spLocks noGrp="1"/>
          </p:cNvSpPr>
          <p:nvPr>
            <p:ph type="body" sz="quarter" idx="15"/>
          </p:nvPr>
        </p:nvSpPr>
        <p:spPr>
          <a:xfrm>
            <a:off x="250824" y="3200294"/>
            <a:ext cx="1676829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jdelijke aanduiding voor tekst 57"/>
          <p:cNvSpPr>
            <a:spLocks noGrp="1"/>
          </p:cNvSpPr>
          <p:nvPr>
            <p:ph type="body" sz="quarter" idx="16"/>
          </p:nvPr>
        </p:nvSpPr>
        <p:spPr>
          <a:xfrm>
            <a:off x="2233294" y="3199695"/>
            <a:ext cx="1546618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jdelijke aanduiding voor tekst 57"/>
          <p:cNvSpPr>
            <a:spLocks noGrp="1"/>
          </p:cNvSpPr>
          <p:nvPr>
            <p:ph type="body" sz="quarter" idx="17"/>
          </p:nvPr>
        </p:nvSpPr>
        <p:spPr>
          <a:xfrm>
            <a:off x="4067944" y="3200293"/>
            <a:ext cx="1512168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jdelijke aanduiding voor tekst 57"/>
          <p:cNvSpPr>
            <a:spLocks noGrp="1"/>
          </p:cNvSpPr>
          <p:nvPr>
            <p:ph type="body" sz="quarter" idx="18"/>
          </p:nvPr>
        </p:nvSpPr>
        <p:spPr>
          <a:xfrm>
            <a:off x="5906530" y="3199695"/>
            <a:ext cx="1545790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jdelijke aanduiding voor tekst 57"/>
          <p:cNvSpPr>
            <a:spLocks noGrp="1"/>
          </p:cNvSpPr>
          <p:nvPr>
            <p:ph type="body" sz="quarter" idx="19"/>
          </p:nvPr>
        </p:nvSpPr>
        <p:spPr>
          <a:xfrm>
            <a:off x="258785" y="4580685"/>
            <a:ext cx="2224923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ijdelijke aanduiding voor tekst 57"/>
          <p:cNvSpPr>
            <a:spLocks noGrp="1"/>
          </p:cNvSpPr>
          <p:nvPr>
            <p:ph type="body" sz="quarter" idx="20"/>
          </p:nvPr>
        </p:nvSpPr>
        <p:spPr>
          <a:xfrm>
            <a:off x="2953374" y="4580086"/>
            <a:ext cx="2050674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jdelijke aanduiding voor tekst 57"/>
          <p:cNvSpPr>
            <a:spLocks noGrp="1"/>
          </p:cNvSpPr>
          <p:nvPr>
            <p:ph type="body" sz="quarter" idx="21"/>
          </p:nvPr>
        </p:nvSpPr>
        <p:spPr>
          <a:xfrm>
            <a:off x="5387546" y="4580684"/>
            <a:ext cx="2026508" cy="6477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egsc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1"/>
          <p:cNvGrpSpPr>
            <a:grpSpLocks/>
          </p:cNvGrpSpPr>
          <p:nvPr/>
        </p:nvGrpSpPr>
        <p:grpSpPr bwMode="auto">
          <a:xfrm>
            <a:off x="239713" y="1738313"/>
            <a:ext cx="7977187" cy="4344987"/>
            <a:chOff x="250825" y="1960132"/>
            <a:chExt cx="7543800" cy="410845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flipV="1">
              <a:off x="3681190" y="5547708"/>
              <a:ext cx="599001" cy="52087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772 w 21600"/>
                <a:gd name="T13" fmla="*/ 6772 h 21600"/>
                <a:gd name="T14" fmla="*/ 14828 w 21600"/>
                <a:gd name="T15" fmla="*/ 148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943" y="21600"/>
                  </a:lnTo>
                  <a:lnTo>
                    <a:pt x="1165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ep 27"/>
            <p:cNvGrpSpPr>
              <a:grpSpLocks/>
            </p:cNvGrpSpPr>
            <p:nvPr/>
          </p:nvGrpSpPr>
          <p:grpSpPr bwMode="auto">
            <a:xfrm>
              <a:off x="250825" y="1960132"/>
              <a:ext cx="7543800" cy="3963987"/>
              <a:chOff x="250825" y="1960132"/>
              <a:chExt cx="7543800" cy="3963987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250825" y="5541704"/>
                <a:ext cx="289291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4898707" y="4704102"/>
                <a:ext cx="289291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250825" y="2797733"/>
                <a:ext cx="2895918" cy="2592361"/>
              </a:xfrm>
              <a:prstGeom prst="rect">
                <a:avLst/>
              </a:prstGeom>
              <a:solidFill>
                <a:srgbClr val="98C6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77800" indent="-177800">
                  <a:spcBef>
                    <a:spcPct val="20000"/>
                  </a:spcBef>
                </a:pPr>
                <a:endParaRPr lang="de-DE" sz="1600">
                  <a:solidFill>
                    <a:srgbClr val="333432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4898707" y="1960132"/>
                <a:ext cx="2895918" cy="2590860"/>
              </a:xfrm>
              <a:prstGeom prst="rect">
                <a:avLst/>
              </a:prstGeom>
              <a:solidFill>
                <a:srgbClr val="98C6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77800" indent="-177800">
                  <a:spcBef>
                    <a:spcPct val="20000"/>
                  </a:spcBef>
                </a:pPr>
                <a:endParaRPr lang="de-DE" sz="1600">
                  <a:solidFill>
                    <a:srgbClr val="333432"/>
                  </a:solidFill>
                </a:endParaRPr>
              </a:p>
            </p:txBody>
          </p: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1695450" y="4703332"/>
                <a:ext cx="4656136" cy="1220787"/>
                <a:chOff x="1390" y="2928"/>
                <a:chExt cx="2933" cy="769"/>
              </a:xfrm>
            </p:grpSpPr>
            <p:sp>
              <p:nvSpPr>
                <p:cNvPr id="13" name="Freeform 9"/>
                <p:cNvSpPr>
                  <a:spLocks/>
                </p:cNvSpPr>
                <p:nvPr/>
              </p:nvSpPr>
              <p:spPr bwMode="auto">
                <a:xfrm>
                  <a:off x="1390" y="2928"/>
                  <a:ext cx="2933" cy="769"/>
                </a:xfrm>
                <a:custGeom>
                  <a:avLst/>
                  <a:gdLst>
                    <a:gd name="T0" fmla="*/ 0 w 2929"/>
                    <a:gd name="T1" fmla="*/ 528 h 769"/>
                    <a:gd name="T2" fmla="*/ 0 w 2929"/>
                    <a:gd name="T3" fmla="*/ 768 h 769"/>
                    <a:gd name="T4" fmla="*/ 2947 w 2929"/>
                    <a:gd name="T5" fmla="*/ 240 h 769"/>
                    <a:gd name="T6" fmla="*/ 2947 w 2929"/>
                    <a:gd name="T7" fmla="*/ 0 h 7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29"/>
                    <a:gd name="T13" fmla="*/ 0 h 769"/>
                    <a:gd name="T14" fmla="*/ 2929 w 2929"/>
                    <a:gd name="T15" fmla="*/ 769 h 7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29" h="769">
                      <a:moveTo>
                        <a:pt x="0" y="528"/>
                      </a:moveTo>
                      <a:lnTo>
                        <a:pt x="0" y="768"/>
                      </a:lnTo>
                      <a:lnTo>
                        <a:pt x="2928" y="240"/>
                      </a:lnTo>
                      <a:lnTo>
                        <a:pt x="2928" y="0"/>
                      </a:lnTo>
                    </a:path>
                  </a:pathLst>
                </a:custGeom>
                <a:noFill/>
                <a:ln w="508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10"/>
                <p:cNvSpPr>
                  <a:spLocks noChangeShapeType="1"/>
                </p:cNvSpPr>
                <p:nvPr/>
              </p:nvSpPr>
              <p:spPr bwMode="auto">
                <a:xfrm rot="20993914" flipV="1">
                  <a:off x="2822" y="3171"/>
                  <a:ext cx="0" cy="47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239713" y="2624707"/>
            <a:ext cx="3062287" cy="2740025"/>
          </a:xfrm>
          <a:prstGeom prst="rect">
            <a:avLst/>
          </a:prstGeom>
        </p:spPr>
        <p:txBody>
          <a:bodyPr lIns="72000" tIns="72000" rIns="72000"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5151255" y="1738249"/>
            <a:ext cx="3062287" cy="2740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r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51520" y="1126350"/>
            <a:ext cx="7845434" cy="4966946"/>
            <a:chOff x="242" y="775"/>
            <a:chExt cx="5404" cy="3160"/>
          </a:xfrm>
          <a:gradFill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</p:grpSpPr>
        <p:sp>
          <p:nvSpPr>
            <p:cNvPr id="4" name="Freeform 4"/>
            <p:cNvSpPr>
              <a:spLocks noChangeAspect="1"/>
            </p:cNvSpPr>
            <p:nvPr/>
          </p:nvSpPr>
          <p:spPr bwMode="gray">
            <a:xfrm>
              <a:off x="3063" y="1020"/>
              <a:ext cx="2571" cy="993"/>
            </a:xfrm>
            <a:custGeom>
              <a:avLst/>
              <a:gdLst>
                <a:gd name="T0" fmla="*/ 98 w 5927"/>
                <a:gd name="T1" fmla="*/ 1193 h 1901"/>
                <a:gd name="T2" fmla="*/ 313 w 5927"/>
                <a:gd name="T3" fmla="*/ 1040 h 1901"/>
                <a:gd name="T4" fmla="*/ 311 w 5927"/>
                <a:gd name="T5" fmla="*/ 615 h 1901"/>
                <a:gd name="T6" fmla="*/ 564 w 5927"/>
                <a:gd name="T7" fmla="*/ 566 h 1901"/>
                <a:gd name="T8" fmla="*/ 623 w 5927"/>
                <a:gd name="T9" fmla="*/ 878 h 1901"/>
                <a:gd name="T10" fmla="*/ 700 w 5927"/>
                <a:gd name="T11" fmla="*/ 776 h 1901"/>
                <a:gd name="T12" fmla="*/ 881 w 5927"/>
                <a:gd name="T13" fmla="*/ 671 h 1901"/>
                <a:gd name="T14" fmla="*/ 1364 w 5927"/>
                <a:gd name="T15" fmla="*/ 576 h 1901"/>
                <a:gd name="T16" fmla="*/ 1719 w 5927"/>
                <a:gd name="T17" fmla="*/ 589 h 1901"/>
                <a:gd name="T18" fmla="*/ 1727 w 5927"/>
                <a:gd name="T19" fmla="*/ 330 h 1901"/>
                <a:gd name="T20" fmla="*/ 1856 w 5927"/>
                <a:gd name="T21" fmla="*/ 653 h 1901"/>
                <a:gd name="T22" fmla="*/ 1933 w 5927"/>
                <a:gd name="T23" fmla="*/ 589 h 1901"/>
                <a:gd name="T24" fmla="*/ 2016 w 5927"/>
                <a:gd name="T25" fmla="*/ 589 h 1901"/>
                <a:gd name="T26" fmla="*/ 1929 w 5927"/>
                <a:gd name="T27" fmla="*/ 428 h 1901"/>
                <a:gd name="T28" fmla="*/ 2209 w 5927"/>
                <a:gd name="T29" fmla="*/ 414 h 1901"/>
                <a:gd name="T30" fmla="*/ 2328 w 5927"/>
                <a:gd name="T31" fmla="*/ 267 h 1901"/>
                <a:gd name="T32" fmla="*/ 2644 w 5927"/>
                <a:gd name="T33" fmla="*/ 112 h 1901"/>
                <a:gd name="T34" fmla="*/ 2833 w 5927"/>
                <a:gd name="T35" fmla="*/ 48 h 1901"/>
                <a:gd name="T36" fmla="*/ 3269 w 5927"/>
                <a:gd name="T37" fmla="*/ 129 h 1901"/>
                <a:gd name="T38" fmla="*/ 3011 w 5927"/>
                <a:gd name="T39" fmla="*/ 313 h 1901"/>
                <a:gd name="T40" fmla="*/ 3299 w 5927"/>
                <a:gd name="T41" fmla="*/ 316 h 1901"/>
                <a:gd name="T42" fmla="*/ 3600 w 5927"/>
                <a:gd name="T43" fmla="*/ 275 h 1901"/>
                <a:gd name="T44" fmla="*/ 4024 w 5927"/>
                <a:gd name="T45" fmla="*/ 414 h 1901"/>
                <a:gd name="T46" fmla="*/ 4491 w 5927"/>
                <a:gd name="T47" fmla="*/ 413 h 1901"/>
                <a:gd name="T48" fmla="*/ 4957 w 5927"/>
                <a:gd name="T49" fmla="*/ 534 h 1901"/>
                <a:gd name="T50" fmla="*/ 5242 w 5927"/>
                <a:gd name="T51" fmla="*/ 516 h 1901"/>
                <a:gd name="T52" fmla="*/ 5802 w 5927"/>
                <a:gd name="T53" fmla="*/ 705 h 1901"/>
                <a:gd name="T54" fmla="*/ 5774 w 5927"/>
                <a:gd name="T55" fmla="*/ 842 h 1901"/>
                <a:gd name="T56" fmla="*/ 5591 w 5927"/>
                <a:gd name="T57" fmla="*/ 736 h 1901"/>
                <a:gd name="T58" fmla="*/ 5535 w 5927"/>
                <a:gd name="T59" fmla="*/ 953 h 1901"/>
                <a:gd name="T60" fmla="*/ 5086 w 5927"/>
                <a:gd name="T61" fmla="*/ 1050 h 1901"/>
                <a:gd name="T62" fmla="*/ 4952 w 5927"/>
                <a:gd name="T63" fmla="*/ 1262 h 1901"/>
                <a:gd name="T64" fmla="*/ 4765 w 5927"/>
                <a:gd name="T65" fmla="*/ 1520 h 1901"/>
                <a:gd name="T66" fmla="*/ 5020 w 5927"/>
                <a:gd name="T67" fmla="*/ 962 h 1901"/>
                <a:gd name="T68" fmla="*/ 4672 w 5927"/>
                <a:gd name="T69" fmla="*/ 1084 h 1901"/>
                <a:gd name="T70" fmla="*/ 4271 w 5927"/>
                <a:gd name="T71" fmla="*/ 1121 h 1901"/>
                <a:gd name="T72" fmla="*/ 4123 w 5927"/>
                <a:gd name="T73" fmla="*/ 1396 h 1901"/>
                <a:gd name="T74" fmla="*/ 4197 w 5927"/>
                <a:gd name="T75" fmla="*/ 1526 h 1901"/>
                <a:gd name="T76" fmla="*/ 3876 w 5927"/>
                <a:gd name="T77" fmla="*/ 1845 h 1901"/>
                <a:gd name="T78" fmla="*/ 3682 w 5927"/>
                <a:gd name="T79" fmla="*/ 1423 h 1901"/>
                <a:gd name="T80" fmla="*/ 3293 w 5927"/>
                <a:gd name="T81" fmla="*/ 1549 h 1901"/>
                <a:gd name="T82" fmla="*/ 2714 w 5927"/>
                <a:gd name="T83" fmla="*/ 1558 h 1901"/>
                <a:gd name="T84" fmla="*/ 2094 w 5927"/>
                <a:gd name="T85" fmla="*/ 1556 h 1901"/>
                <a:gd name="T86" fmla="*/ 1816 w 5927"/>
                <a:gd name="T87" fmla="*/ 1416 h 1901"/>
                <a:gd name="T88" fmla="*/ 1475 w 5927"/>
                <a:gd name="T89" fmla="*/ 1315 h 1901"/>
                <a:gd name="T90" fmla="*/ 1242 w 5927"/>
                <a:gd name="T91" fmla="*/ 1359 h 1901"/>
                <a:gd name="T92" fmla="*/ 1295 w 5927"/>
                <a:gd name="T93" fmla="*/ 1521 h 1901"/>
                <a:gd name="T94" fmla="*/ 1134 w 5927"/>
                <a:gd name="T95" fmla="*/ 1505 h 1901"/>
                <a:gd name="T96" fmla="*/ 931 w 5927"/>
                <a:gd name="T97" fmla="*/ 1540 h 1901"/>
                <a:gd name="T98" fmla="*/ 924 w 5927"/>
                <a:gd name="T99" fmla="*/ 1636 h 1901"/>
                <a:gd name="T100" fmla="*/ 968 w 5927"/>
                <a:gd name="T101" fmla="*/ 1717 h 1901"/>
                <a:gd name="T102" fmla="*/ 905 w 5927"/>
                <a:gd name="T103" fmla="*/ 1865 h 1901"/>
                <a:gd name="T104" fmla="*/ 669 w 5927"/>
                <a:gd name="T105" fmla="*/ 1807 h 1901"/>
                <a:gd name="T106" fmla="*/ 679 w 5927"/>
                <a:gd name="T107" fmla="*/ 1584 h 1901"/>
                <a:gd name="T108" fmla="*/ 461 w 5927"/>
                <a:gd name="T109" fmla="*/ 1452 h 1901"/>
                <a:gd name="T110" fmla="*/ 399 w 5927"/>
                <a:gd name="T111" fmla="*/ 1414 h 1901"/>
                <a:gd name="T112" fmla="*/ 241 w 5927"/>
                <a:gd name="T113" fmla="*/ 1301 h 1901"/>
                <a:gd name="T114" fmla="*/ 144 w 5927"/>
                <a:gd name="T115" fmla="*/ 1394 h 19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27"/>
                <a:gd name="T175" fmla="*/ 0 h 1901"/>
                <a:gd name="T176" fmla="*/ 5927 w 5927"/>
                <a:gd name="T177" fmla="*/ 1901 h 19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27" h="1901">
                  <a:moveTo>
                    <a:pt x="0" y="1351"/>
                  </a:moveTo>
                  <a:lnTo>
                    <a:pt x="49" y="1307"/>
                  </a:lnTo>
                  <a:lnTo>
                    <a:pt x="33" y="1325"/>
                  </a:lnTo>
                  <a:lnTo>
                    <a:pt x="55" y="1330"/>
                  </a:lnTo>
                  <a:lnTo>
                    <a:pt x="49" y="1241"/>
                  </a:lnTo>
                  <a:lnTo>
                    <a:pt x="69" y="1199"/>
                  </a:lnTo>
                  <a:lnTo>
                    <a:pt x="98" y="1193"/>
                  </a:lnTo>
                  <a:lnTo>
                    <a:pt x="155" y="1232"/>
                  </a:lnTo>
                  <a:lnTo>
                    <a:pt x="168" y="1158"/>
                  </a:lnTo>
                  <a:lnTo>
                    <a:pt x="143" y="1159"/>
                  </a:lnTo>
                  <a:lnTo>
                    <a:pt x="133" y="1116"/>
                  </a:lnTo>
                  <a:lnTo>
                    <a:pt x="368" y="1078"/>
                  </a:lnTo>
                  <a:lnTo>
                    <a:pt x="311" y="1062"/>
                  </a:lnTo>
                  <a:lnTo>
                    <a:pt x="313" y="1040"/>
                  </a:lnTo>
                  <a:lnTo>
                    <a:pt x="278" y="1048"/>
                  </a:lnTo>
                  <a:lnTo>
                    <a:pt x="411" y="936"/>
                  </a:lnTo>
                  <a:lnTo>
                    <a:pt x="352" y="818"/>
                  </a:lnTo>
                  <a:lnTo>
                    <a:pt x="366" y="761"/>
                  </a:lnTo>
                  <a:lnTo>
                    <a:pt x="330" y="699"/>
                  </a:lnTo>
                  <a:lnTo>
                    <a:pt x="360" y="664"/>
                  </a:lnTo>
                  <a:lnTo>
                    <a:pt x="311" y="615"/>
                  </a:lnTo>
                  <a:lnTo>
                    <a:pt x="325" y="574"/>
                  </a:lnTo>
                  <a:lnTo>
                    <a:pt x="389" y="529"/>
                  </a:lnTo>
                  <a:lnTo>
                    <a:pt x="425" y="523"/>
                  </a:lnTo>
                  <a:lnTo>
                    <a:pt x="470" y="533"/>
                  </a:lnTo>
                  <a:lnTo>
                    <a:pt x="431" y="544"/>
                  </a:lnTo>
                  <a:lnTo>
                    <a:pt x="461" y="561"/>
                  </a:lnTo>
                  <a:lnTo>
                    <a:pt x="564" y="566"/>
                  </a:lnTo>
                  <a:lnTo>
                    <a:pt x="745" y="661"/>
                  </a:lnTo>
                  <a:lnTo>
                    <a:pt x="750" y="708"/>
                  </a:lnTo>
                  <a:lnTo>
                    <a:pt x="670" y="749"/>
                  </a:lnTo>
                  <a:lnTo>
                    <a:pt x="427" y="692"/>
                  </a:lnTo>
                  <a:lnTo>
                    <a:pt x="526" y="760"/>
                  </a:lnTo>
                  <a:lnTo>
                    <a:pt x="524" y="838"/>
                  </a:lnTo>
                  <a:lnTo>
                    <a:pt x="623" y="878"/>
                  </a:lnTo>
                  <a:lnTo>
                    <a:pt x="648" y="870"/>
                  </a:lnTo>
                  <a:lnTo>
                    <a:pt x="635" y="838"/>
                  </a:lnTo>
                  <a:lnTo>
                    <a:pt x="590" y="826"/>
                  </a:lnTo>
                  <a:lnTo>
                    <a:pt x="601" y="799"/>
                  </a:lnTo>
                  <a:lnTo>
                    <a:pt x="645" y="829"/>
                  </a:lnTo>
                  <a:lnTo>
                    <a:pt x="741" y="838"/>
                  </a:lnTo>
                  <a:lnTo>
                    <a:pt x="700" y="776"/>
                  </a:lnTo>
                  <a:lnTo>
                    <a:pt x="788" y="724"/>
                  </a:lnTo>
                  <a:lnTo>
                    <a:pt x="853" y="760"/>
                  </a:lnTo>
                  <a:lnTo>
                    <a:pt x="851" y="618"/>
                  </a:lnTo>
                  <a:lnTo>
                    <a:pt x="823" y="598"/>
                  </a:lnTo>
                  <a:lnTo>
                    <a:pt x="931" y="629"/>
                  </a:lnTo>
                  <a:lnTo>
                    <a:pt x="938" y="646"/>
                  </a:lnTo>
                  <a:lnTo>
                    <a:pt x="881" y="671"/>
                  </a:lnTo>
                  <a:lnTo>
                    <a:pt x="938" y="716"/>
                  </a:lnTo>
                  <a:lnTo>
                    <a:pt x="987" y="664"/>
                  </a:lnTo>
                  <a:lnTo>
                    <a:pt x="1187" y="580"/>
                  </a:lnTo>
                  <a:lnTo>
                    <a:pt x="1217" y="576"/>
                  </a:lnTo>
                  <a:lnTo>
                    <a:pt x="1187" y="590"/>
                  </a:lnTo>
                  <a:lnTo>
                    <a:pt x="1220" y="631"/>
                  </a:lnTo>
                  <a:lnTo>
                    <a:pt x="1364" y="576"/>
                  </a:lnTo>
                  <a:lnTo>
                    <a:pt x="1397" y="616"/>
                  </a:lnTo>
                  <a:lnTo>
                    <a:pt x="1431" y="587"/>
                  </a:lnTo>
                  <a:lnTo>
                    <a:pt x="1414" y="540"/>
                  </a:lnTo>
                  <a:lnTo>
                    <a:pt x="1434" y="525"/>
                  </a:lnTo>
                  <a:lnTo>
                    <a:pt x="1544" y="547"/>
                  </a:lnTo>
                  <a:lnTo>
                    <a:pt x="1689" y="627"/>
                  </a:lnTo>
                  <a:lnTo>
                    <a:pt x="1719" y="589"/>
                  </a:lnTo>
                  <a:lnTo>
                    <a:pt x="1687" y="549"/>
                  </a:lnTo>
                  <a:lnTo>
                    <a:pt x="1643" y="538"/>
                  </a:lnTo>
                  <a:lnTo>
                    <a:pt x="1660" y="474"/>
                  </a:lnTo>
                  <a:lnTo>
                    <a:pt x="1629" y="465"/>
                  </a:lnTo>
                  <a:lnTo>
                    <a:pt x="1640" y="437"/>
                  </a:lnTo>
                  <a:lnTo>
                    <a:pt x="1693" y="406"/>
                  </a:lnTo>
                  <a:lnTo>
                    <a:pt x="1727" y="330"/>
                  </a:lnTo>
                  <a:lnTo>
                    <a:pt x="1803" y="332"/>
                  </a:lnTo>
                  <a:lnTo>
                    <a:pt x="1838" y="343"/>
                  </a:lnTo>
                  <a:lnTo>
                    <a:pt x="1812" y="423"/>
                  </a:lnTo>
                  <a:lnTo>
                    <a:pt x="1842" y="463"/>
                  </a:lnTo>
                  <a:lnTo>
                    <a:pt x="1832" y="574"/>
                  </a:lnTo>
                  <a:lnTo>
                    <a:pt x="1870" y="613"/>
                  </a:lnTo>
                  <a:lnTo>
                    <a:pt x="1856" y="653"/>
                  </a:lnTo>
                  <a:lnTo>
                    <a:pt x="1798" y="684"/>
                  </a:lnTo>
                  <a:lnTo>
                    <a:pt x="1816" y="699"/>
                  </a:lnTo>
                  <a:lnTo>
                    <a:pt x="1742" y="715"/>
                  </a:lnTo>
                  <a:lnTo>
                    <a:pt x="1821" y="742"/>
                  </a:lnTo>
                  <a:lnTo>
                    <a:pt x="1912" y="653"/>
                  </a:lnTo>
                  <a:lnTo>
                    <a:pt x="1901" y="598"/>
                  </a:lnTo>
                  <a:lnTo>
                    <a:pt x="1933" y="589"/>
                  </a:lnTo>
                  <a:lnTo>
                    <a:pt x="1980" y="579"/>
                  </a:lnTo>
                  <a:lnTo>
                    <a:pt x="2002" y="610"/>
                  </a:lnTo>
                  <a:lnTo>
                    <a:pt x="2000" y="651"/>
                  </a:lnTo>
                  <a:lnTo>
                    <a:pt x="2059" y="665"/>
                  </a:lnTo>
                  <a:lnTo>
                    <a:pt x="2013" y="650"/>
                  </a:lnTo>
                  <a:lnTo>
                    <a:pt x="2033" y="626"/>
                  </a:lnTo>
                  <a:lnTo>
                    <a:pt x="2016" y="589"/>
                  </a:lnTo>
                  <a:lnTo>
                    <a:pt x="1880" y="565"/>
                  </a:lnTo>
                  <a:lnTo>
                    <a:pt x="1901" y="478"/>
                  </a:lnTo>
                  <a:lnTo>
                    <a:pt x="1854" y="423"/>
                  </a:lnTo>
                  <a:lnTo>
                    <a:pt x="1922" y="373"/>
                  </a:lnTo>
                  <a:lnTo>
                    <a:pt x="1913" y="337"/>
                  </a:lnTo>
                  <a:lnTo>
                    <a:pt x="1944" y="358"/>
                  </a:lnTo>
                  <a:lnTo>
                    <a:pt x="1929" y="428"/>
                  </a:lnTo>
                  <a:lnTo>
                    <a:pt x="1950" y="437"/>
                  </a:lnTo>
                  <a:lnTo>
                    <a:pt x="2041" y="459"/>
                  </a:lnTo>
                  <a:lnTo>
                    <a:pt x="1958" y="401"/>
                  </a:lnTo>
                  <a:lnTo>
                    <a:pt x="2022" y="403"/>
                  </a:lnTo>
                  <a:lnTo>
                    <a:pt x="2007" y="380"/>
                  </a:lnTo>
                  <a:lnTo>
                    <a:pt x="2041" y="369"/>
                  </a:lnTo>
                  <a:lnTo>
                    <a:pt x="2209" y="414"/>
                  </a:lnTo>
                  <a:lnTo>
                    <a:pt x="2177" y="445"/>
                  </a:lnTo>
                  <a:lnTo>
                    <a:pt x="2172" y="490"/>
                  </a:lnTo>
                  <a:lnTo>
                    <a:pt x="2207" y="516"/>
                  </a:lnTo>
                  <a:lnTo>
                    <a:pt x="2224" y="414"/>
                  </a:lnTo>
                  <a:lnTo>
                    <a:pt x="2133" y="363"/>
                  </a:lnTo>
                  <a:lnTo>
                    <a:pt x="2114" y="293"/>
                  </a:lnTo>
                  <a:lnTo>
                    <a:pt x="2328" y="267"/>
                  </a:lnTo>
                  <a:lnTo>
                    <a:pt x="2300" y="203"/>
                  </a:lnTo>
                  <a:lnTo>
                    <a:pt x="2328" y="217"/>
                  </a:lnTo>
                  <a:lnTo>
                    <a:pt x="2363" y="192"/>
                  </a:lnTo>
                  <a:lnTo>
                    <a:pt x="2337" y="184"/>
                  </a:lnTo>
                  <a:lnTo>
                    <a:pt x="2560" y="132"/>
                  </a:lnTo>
                  <a:lnTo>
                    <a:pt x="2542" y="117"/>
                  </a:lnTo>
                  <a:lnTo>
                    <a:pt x="2644" y="112"/>
                  </a:lnTo>
                  <a:lnTo>
                    <a:pt x="2643" y="129"/>
                  </a:lnTo>
                  <a:lnTo>
                    <a:pt x="2669" y="129"/>
                  </a:lnTo>
                  <a:lnTo>
                    <a:pt x="2744" y="106"/>
                  </a:lnTo>
                  <a:lnTo>
                    <a:pt x="2779" y="118"/>
                  </a:lnTo>
                  <a:lnTo>
                    <a:pt x="2746" y="90"/>
                  </a:lnTo>
                  <a:lnTo>
                    <a:pt x="2830" y="84"/>
                  </a:lnTo>
                  <a:lnTo>
                    <a:pt x="2833" y="48"/>
                  </a:lnTo>
                  <a:lnTo>
                    <a:pt x="2933" y="0"/>
                  </a:lnTo>
                  <a:lnTo>
                    <a:pt x="3002" y="29"/>
                  </a:lnTo>
                  <a:lnTo>
                    <a:pt x="2943" y="55"/>
                  </a:lnTo>
                  <a:lnTo>
                    <a:pt x="3043" y="53"/>
                  </a:lnTo>
                  <a:lnTo>
                    <a:pt x="3003" y="90"/>
                  </a:lnTo>
                  <a:lnTo>
                    <a:pt x="3174" y="72"/>
                  </a:lnTo>
                  <a:lnTo>
                    <a:pt x="3269" y="129"/>
                  </a:lnTo>
                  <a:lnTo>
                    <a:pt x="3255" y="150"/>
                  </a:lnTo>
                  <a:lnTo>
                    <a:pt x="3223" y="138"/>
                  </a:lnTo>
                  <a:lnTo>
                    <a:pt x="3266" y="156"/>
                  </a:lnTo>
                  <a:lnTo>
                    <a:pt x="3245" y="190"/>
                  </a:lnTo>
                  <a:lnTo>
                    <a:pt x="2933" y="355"/>
                  </a:lnTo>
                  <a:lnTo>
                    <a:pt x="3032" y="335"/>
                  </a:lnTo>
                  <a:lnTo>
                    <a:pt x="3011" y="313"/>
                  </a:lnTo>
                  <a:lnTo>
                    <a:pt x="3169" y="282"/>
                  </a:lnTo>
                  <a:lnTo>
                    <a:pt x="3126" y="287"/>
                  </a:lnTo>
                  <a:lnTo>
                    <a:pt x="3136" y="259"/>
                  </a:lnTo>
                  <a:lnTo>
                    <a:pt x="3223" y="282"/>
                  </a:lnTo>
                  <a:lnTo>
                    <a:pt x="3236" y="259"/>
                  </a:lnTo>
                  <a:lnTo>
                    <a:pt x="3256" y="313"/>
                  </a:lnTo>
                  <a:lnTo>
                    <a:pt x="3299" y="316"/>
                  </a:lnTo>
                  <a:lnTo>
                    <a:pt x="3258" y="294"/>
                  </a:lnTo>
                  <a:lnTo>
                    <a:pt x="3342" y="280"/>
                  </a:lnTo>
                  <a:lnTo>
                    <a:pt x="3442" y="293"/>
                  </a:lnTo>
                  <a:lnTo>
                    <a:pt x="3433" y="313"/>
                  </a:lnTo>
                  <a:lnTo>
                    <a:pt x="3520" y="330"/>
                  </a:lnTo>
                  <a:lnTo>
                    <a:pt x="3596" y="326"/>
                  </a:lnTo>
                  <a:lnTo>
                    <a:pt x="3600" y="275"/>
                  </a:lnTo>
                  <a:lnTo>
                    <a:pt x="3622" y="269"/>
                  </a:lnTo>
                  <a:lnTo>
                    <a:pt x="3815" y="326"/>
                  </a:lnTo>
                  <a:lnTo>
                    <a:pt x="3788" y="414"/>
                  </a:lnTo>
                  <a:lnTo>
                    <a:pt x="3877" y="474"/>
                  </a:lnTo>
                  <a:lnTo>
                    <a:pt x="3926" y="392"/>
                  </a:lnTo>
                  <a:lnTo>
                    <a:pt x="3959" y="428"/>
                  </a:lnTo>
                  <a:lnTo>
                    <a:pt x="4024" y="414"/>
                  </a:lnTo>
                  <a:lnTo>
                    <a:pt x="4110" y="445"/>
                  </a:lnTo>
                  <a:lnTo>
                    <a:pt x="4179" y="426"/>
                  </a:lnTo>
                  <a:lnTo>
                    <a:pt x="4172" y="392"/>
                  </a:lnTo>
                  <a:lnTo>
                    <a:pt x="4220" y="336"/>
                  </a:lnTo>
                  <a:lnTo>
                    <a:pt x="4508" y="376"/>
                  </a:lnTo>
                  <a:lnTo>
                    <a:pt x="4527" y="402"/>
                  </a:lnTo>
                  <a:lnTo>
                    <a:pt x="4491" y="413"/>
                  </a:lnTo>
                  <a:lnTo>
                    <a:pt x="4584" y="426"/>
                  </a:lnTo>
                  <a:lnTo>
                    <a:pt x="4619" y="465"/>
                  </a:lnTo>
                  <a:lnTo>
                    <a:pt x="4835" y="459"/>
                  </a:lnTo>
                  <a:lnTo>
                    <a:pt x="4875" y="490"/>
                  </a:lnTo>
                  <a:lnTo>
                    <a:pt x="4861" y="529"/>
                  </a:lnTo>
                  <a:lnTo>
                    <a:pt x="4924" y="556"/>
                  </a:lnTo>
                  <a:lnTo>
                    <a:pt x="4957" y="534"/>
                  </a:lnTo>
                  <a:lnTo>
                    <a:pt x="5111" y="550"/>
                  </a:lnTo>
                  <a:lnTo>
                    <a:pt x="5142" y="529"/>
                  </a:lnTo>
                  <a:lnTo>
                    <a:pt x="5162" y="563"/>
                  </a:lnTo>
                  <a:lnTo>
                    <a:pt x="5225" y="591"/>
                  </a:lnTo>
                  <a:lnTo>
                    <a:pt x="5256" y="572"/>
                  </a:lnTo>
                  <a:lnTo>
                    <a:pt x="5224" y="540"/>
                  </a:lnTo>
                  <a:lnTo>
                    <a:pt x="5242" y="516"/>
                  </a:lnTo>
                  <a:lnTo>
                    <a:pt x="5513" y="555"/>
                  </a:lnTo>
                  <a:lnTo>
                    <a:pt x="5691" y="655"/>
                  </a:lnTo>
                  <a:lnTo>
                    <a:pt x="5729" y="655"/>
                  </a:lnTo>
                  <a:lnTo>
                    <a:pt x="5774" y="736"/>
                  </a:lnTo>
                  <a:lnTo>
                    <a:pt x="5756" y="692"/>
                  </a:lnTo>
                  <a:lnTo>
                    <a:pt x="5784" y="688"/>
                  </a:lnTo>
                  <a:lnTo>
                    <a:pt x="5802" y="705"/>
                  </a:lnTo>
                  <a:lnTo>
                    <a:pt x="5854" y="699"/>
                  </a:lnTo>
                  <a:lnTo>
                    <a:pt x="5927" y="746"/>
                  </a:lnTo>
                  <a:lnTo>
                    <a:pt x="5823" y="798"/>
                  </a:lnTo>
                  <a:lnTo>
                    <a:pt x="5844" y="812"/>
                  </a:lnTo>
                  <a:lnTo>
                    <a:pt x="5807" y="821"/>
                  </a:lnTo>
                  <a:lnTo>
                    <a:pt x="5837" y="841"/>
                  </a:lnTo>
                  <a:lnTo>
                    <a:pt x="5774" y="842"/>
                  </a:lnTo>
                  <a:lnTo>
                    <a:pt x="5755" y="812"/>
                  </a:lnTo>
                  <a:lnTo>
                    <a:pt x="5730" y="824"/>
                  </a:lnTo>
                  <a:lnTo>
                    <a:pt x="5690" y="776"/>
                  </a:lnTo>
                  <a:lnTo>
                    <a:pt x="5620" y="777"/>
                  </a:lnTo>
                  <a:lnTo>
                    <a:pt x="5602" y="749"/>
                  </a:lnTo>
                  <a:lnTo>
                    <a:pt x="5619" y="736"/>
                  </a:lnTo>
                  <a:lnTo>
                    <a:pt x="5591" y="736"/>
                  </a:lnTo>
                  <a:lnTo>
                    <a:pt x="5569" y="746"/>
                  </a:lnTo>
                  <a:lnTo>
                    <a:pt x="5595" y="779"/>
                  </a:lnTo>
                  <a:lnTo>
                    <a:pt x="5579" y="799"/>
                  </a:lnTo>
                  <a:lnTo>
                    <a:pt x="5519" y="832"/>
                  </a:lnTo>
                  <a:lnTo>
                    <a:pt x="5478" y="825"/>
                  </a:lnTo>
                  <a:lnTo>
                    <a:pt x="5546" y="918"/>
                  </a:lnTo>
                  <a:lnTo>
                    <a:pt x="5535" y="953"/>
                  </a:lnTo>
                  <a:lnTo>
                    <a:pt x="5466" y="928"/>
                  </a:lnTo>
                  <a:lnTo>
                    <a:pt x="5469" y="942"/>
                  </a:lnTo>
                  <a:lnTo>
                    <a:pt x="5343" y="988"/>
                  </a:lnTo>
                  <a:lnTo>
                    <a:pt x="5231" y="1082"/>
                  </a:lnTo>
                  <a:lnTo>
                    <a:pt x="5155" y="1046"/>
                  </a:lnTo>
                  <a:lnTo>
                    <a:pt x="5086" y="1084"/>
                  </a:lnTo>
                  <a:lnTo>
                    <a:pt x="5086" y="1050"/>
                  </a:lnTo>
                  <a:lnTo>
                    <a:pt x="5045" y="1087"/>
                  </a:lnTo>
                  <a:lnTo>
                    <a:pt x="4996" y="1083"/>
                  </a:lnTo>
                  <a:lnTo>
                    <a:pt x="4944" y="1175"/>
                  </a:lnTo>
                  <a:lnTo>
                    <a:pt x="4985" y="1193"/>
                  </a:lnTo>
                  <a:lnTo>
                    <a:pt x="4968" y="1224"/>
                  </a:lnTo>
                  <a:lnTo>
                    <a:pt x="4988" y="1270"/>
                  </a:lnTo>
                  <a:lnTo>
                    <a:pt x="4952" y="1262"/>
                  </a:lnTo>
                  <a:lnTo>
                    <a:pt x="4932" y="1303"/>
                  </a:lnTo>
                  <a:lnTo>
                    <a:pt x="4945" y="1341"/>
                  </a:lnTo>
                  <a:lnTo>
                    <a:pt x="4869" y="1372"/>
                  </a:lnTo>
                  <a:lnTo>
                    <a:pt x="4875" y="1413"/>
                  </a:lnTo>
                  <a:lnTo>
                    <a:pt x="4825" y="1424"/>
                  </a:lnTo>
                  <a:lnTo>
                    <a:pt x="4811" y="1471"/>
                  </a:lnTo>
                  <a:lnTo>
                    <a:pt x="4765" y="1520"/>
                  </a:lnTo>
                  <a:lnTo>
                    <a:pt x="4726" y="1341"/>
                  </a:lnTo>
                  <a:lnTo>
                    <a:pt x="4731" y="1244"/>
                  </a:lnTo>
                  <a:lnTo>
                    <a:pt x="4765" y="1188"/>
                  </a:lnTo>
                  <a:lnTo>
                    <a:pt x="4818" y="1176"/>
                  </a:lnTo>
                  <a:lnTo>
                    <a:pt x="4941" y="1056"/>
                  </a:lnTo>
                  <a:lnTo>
                    <a:pt x="5000" y="1032"/>
                  </a:lnTo>
                  <a:lnTo>
                    <a:pt x="5020" y="962"/>
                  </a:lnTo>
                  <a:lnTo>
                    <a:pt x="5045" y="944"/>
                  </a:lnTo>
                  <a:lnTo>
                    <a:pt x="4998" y="942"/>
                  </a:lnTo>
                  <a:lnTo>
                    <a:pt x="4984" y="999"/>
                  </a:lnTo>
                  <a:lnTo>
                    <a:pt x="4879" y="1048"/>
                  </a:lnTo>
                  <a:lnTo>
                    <a:pt x="4890" y="974"/>
                  </a:lnTo>
                  <a:lnTo>
                    <a:pt x="4778" y="990"/>
                  </a:lnTo>
                  <a:lnTo>
                    <a:pt x="4672" y="1084"/>
                  </a:lnTo>
                  <a:lnTo>
                    <a:pt x="4692" y="1123"/>
                  </a:lnTo>
                  <a:lnTo>
                    <a:pt x="4579" y="1136"/>
                  </a:lnTo>
                  <a:lnTo>
                    <a:pt x="4565" y="1125"/>
                  </a:lnTo>
                  <a:lnTo>
                    <a:pt x="4604" y="1119"/>
                  </a:lnTo>
                  <a:lnTo>
                    <a:pt x="4510" y="1095"/>
                  </a:lnTo>
                  <a:lnTo>
                    <a:pt x="4484" y="1119"/>
                  </a:lnTo>
                  <a:lnTo>
                    <a:pt x="4271" y="1121"/>
                  </a:lnTo>
                  <a:lnTo>
                    <a:pt x="4017" y="1337"/>
                  </a:lnTo>
                  <a:lnTo>
                    <a:pt x="4068" y="1346"/>
                  </a:lnTo>
                  <a:lnTo>
                    <a:pt x="4068" y="1385"/>
                  </a:lnTo>
                  <a:lnTo>
                    <a:pt x="4097" y="1361"/>
                  </a:lnTo>
                  <a:lnTo>
                    <a:pt x="4089" y="1394"/>
                  </a:lnTo>
                  <a:lnTo>
                    <a:pt x="4128" y="1375"/>
                  </a:lnTo>
                  <a:lnTo>
                    <a:pt x="4123" y="1396"/>
                  </a:lnTo>
                  <a:lnTo>
                    <a:pt x="4135" y="1361"/>
                  </a:lnTo>
                  <a:lnTo>
                    <a:pt x="4172" y="1362"/>
                  </a:lnTo>
                  <a:lnTo>
                    <a:pt x="4226" y="1407"/>
                  </a:lnTo>
                  <a:lnTo>
                    <a:pt x="4178" y="1412"/>
                  </a:lnTo>
                  <a:lnTo>
                    <a:pt x="4221" y="1427"/>
                  </a:lnTo>
                  <a:lnTo>
                    <a:pt x="4231" y="1457"/>
                  </a:lnTo>
                  <a:lnTo>
                    <a:pt x="4197" y="1526"/>
                  </a:lnTo>
                  <a:lnTo>
                    <a:pt x="4189" y="1630"/>
                  </a:lnTo>
                  <a:lnTo>
                    <a:pt x="4011" y="1845"/>
                  </a:lnTo>
                  <a:lnTo>
                    <a:pt x="3948" y="1873"/>
                  </a:lnTo>
                  <a:lnTo>
                    <a:pt x="3899" y="1845"/>
                  </a:lnTo>
                  <a:lnTo>
                    <a:pt x="3857" y="1887"/>
                  </a:lnTo>
                  <a:lnTo>
                    <a:pt x="3852" y="1878"/>
                  </a:lnTo>
                  <a:lnTo>
                    <a:pt x="3876" y="1845"/>
                  </a:lnTo>
                  <a:lnTo>
                    <a:pt x="3866" y="1791"/>
                  </a:lnTo>
                  <a:lnTo>
                    <a:pt x="3942" y="1769"/>
                  </a:lnTo>
                  <a:lnTo>
                    <a:pt x="4002" y="1625"/>
                  </a:lnTo>
                  <a:lnTo>
                    <a:pt x="3872" y="1659"/>
                  </a:lnTo>
                  <a:lnTo>
                    <a:pt x="3852" y="1605"/>
                  </a:lnTo>
                  <a:lnTo>
                    <a:pt x="3746" y="1572"/>
                  </a:lnTo>
                  <a:lnTo>
                    <a:pt x="3682" y="1423"/>
                  </a:lnTo>
                  <a:lnTo>
                    <a:pt x="3612" y="1396"/>
                  </a:lnTo>
                  <a:lnTo>
                    <a:pt x="3486" y="1437"/>
                  </a:lnTo>
                  <a:lnTo>
                    <a:pt x="3510" y="1468"/>
                  </a:lnTo>
                  <a:lnTo>
                    <a:pt x="3459" y="1556"/>
                  </a:lnTo>
                  <a:lnTo>
                    <a:pt x="3409" y="1580"/>
                  </a:lnTo>
                  <a:lnTo>
                    <a:pt x="3356" y="1559"/>
                  </a:lnTo>
                  <a:lnTo>
                    <a:pt x="3293" y="1549"/>
                  </a:lnTo>
                  <a:lnTo>
                    <a:pt x="3129" y="1589"/>
                  </a:lnTo>
                  <a:lnTo>
                    <a:pt x="2984" y="1531"/>
                  </a:lnTo>
                  <a:lnTo>
                    <a:pt x="2892" y="1539"/>
                  </a:lnTo>
                  <a:lnTo>
                    <a:pt x="2857" y="1490"/>
                  </a:lnTo>
                  <a:lnTo>
                    <a:pt x="2766" y="1457"/>
                  </a:lnTo>
                  <a:lnTo>
                    <a:pt x="2718" y="1492"/>
                  </a:lnTo>
                  <a:lnTo>
                    <a:pt x="2714" y="1558"/>
                  </a:lnTo>
                  <a:lnTo>
                    <a:pt x="2506" y="1529"/>
                  </a:lnTo>
                  <a:lnTo>
                    <a:pt x="2396" y="1589"/>
                  </a:lnTo>
                  <a:lnTo>
                    <a:pt x="2337" y="1614"/>
                  </a:lnTo>
                  <a:lnTo>
                    <a:pt x="2263" y="1566"/>
                  </a:lnTo>
                  <a:lnTo>
                    <a:pt x="2215" y="1592"/>
                  </a:lnTo>
                  <a:lnTo>
                    <a:pt x="2127" y="1559"/>
                  </a:lnTo>
                  <a:lnTo>
                    <a:pt x="2094" y="1556"/>
                  </a:lnTo>
                  <a:lnTo>
                    <a:pt x="2068" y="1505"/>
                  </a:lnTo>
                  <a:lnTo>
                    <a:pt x="2022" y="1505"/>
                  </a:lnTo>
                  <a:lnTo>
                    <a:pt x="2001" y="1514"/>
                  </a:lnTo>
                  <a:lnTo>
                    <a:pt x="1964" y="1474"/>
                  </a:lnTo>
                  <a:lnTo>
                    <a:pt x="1939" y="1485"/>
                  </a:lnTo>
                  <a:lnTo>
                    <a:pt x="1914" y="1498"/>
                  </a:lnTo>
                  <a:lnTo>
                    <a:pt x="1816" y="1416"/>
                  </a:lnTo>
                  <a:lnTo>
                    <a:pt x="1788" y="1410"/>
                  </a:lnTo>
                  <a:lnTo>
                    <a:pt x="1722" y="1347"/>
                  </a:lnTo>
                  <a:lnTo>
                    <a:pt x="1661" y="1385"/>
                  </a:lnTo>
                  <a:lnTo>
                    <a:pt x="1650" y="1359"/>
                  </a:lnTo>
                  <a:lnTo>
                    <a:pt x="1558" y="1356"/>
                  </a:lnTo>
                  <a:lnTo>
                    <a:pt x="1524" y="1311"/>
                  </a:lnTo>
                  <a:lnTo>
                    <a:pt x="1475" y="1315"/>
                  </a:lnTo>
                  <a:lnTo>
                    <a:pt x="1458" y="1334"/>
                  </a:lnTo>
                  <a:lnTo>
                    <a:pt x="1397" y="1345"/>
                  </a:lnTo>
                  <a:lnTo>
                    <a:pt x="1380" y="1334"/>
                  </a:lnTo>
                  <a:lnTo>
                    <a:pt x="1357" y="1368"/>
                  </a:lnTo>
                  <a:lnTo>
                    <a:pt x="1338" y="1359"/>
                  </a:lnTo>
                  <a:lnTo>
                    <a:pt x="1265" y="1369"/>
                  </a:lnTo>
                  <a:lnTo>
                    <a:pt x="1242" y="1359"/>
                  </a:lnTo>
                  <a:lnTo>
                    <a:pt x="1233" y="1369"/>
                  </a:lnTo>
                  <a:lnTo>
                    <a:pt x="1270" y="1410"/>
                  </a:lnTo>
                  <a:lnTo>
                    <a:pt x="1244" y="1432"/>
                  </a:lnTo>
                  <a:lnTo>
                    <a:pt x="1246" y="1465"/>
                  </a:lnTo>
                  <a:lnTo>
                    <a:pt x="1288" y="1466"/>
                  </a:lnTo>
                  <a:lnTo>
                    <a:pt x="1305" y="1498"/>
                  </a:lnTo>
                  <a:lnTo>
                    <a:pt x="1295" y="1521"/>
                  </a:lnTo>
                  <a:lnTo>
                    <a:pt x="1265" y="1505"/>
                  </a:lnTo>
                  <a:lnTo>
                    <a:pt x="1242" y="1520"/>
                  </a:lnTo>
                  <a:lnTo>
                    <a:pt x="1218" y="1506"/>
                  </a:lnTo>
                  <a:lnTo>
                    <a:pt x="1207" y="1485"/>
                  </a:lnTo>
                  <a:lnTo>
                    <a:pt x="1178" y="1498"/>
                  </a:lnTo>
                  <a:lnTo>
                    <a:pt x="1157" y="1487"/>
                  </a:lnTo>
                  <a:lnTo>
                    <a:pt x="1134" y="1505"/>
                  </a:lnTo>
                  <a:lnTo>
                    <a:pt x="1101" y="1509"/>
                  </a:lnTo>
                  <a:lnTo>
                    <a:pt x="1083" y="1485"/>
                  </a:lnTo>
                  <a:lnTo>
                    <a:pt x="970" y="1478"/>
                  </a:lnTo>
                  <a:lnTo>
                    <a:pt x="957" y="1490"/>
                  </a:lnTo>
                  <a:lnTo>
                    <a:pt x="946" y="1489"/>
                  </a:lnTo>
                  <a:lnTo>
                    <a:pt x="930" y="1515"/>
                  </a:lnTo>
                  <a:lnTo>
                    <a:pt x="931" y="1540"/>
                  </a:lnTo>
                  <a:lnTo>
                    <a:pt x="917" y="1542"/>
                  </a:lnTo>
                  <a:lnTo>
                    <a:pt x="908" y="1521"/>
                  </a:lnTo>
                  <a:lnTo>
                    <a:pt x="892" y="1523"/>
                  </a:lnTo>
                  <a:lnTo>
                    <a:pt x="888" y="1597"/>
                  </a:lnTo>
                  <a:lnTo>
                    <a:pt x="905" y="1619"/>
                  </a:lnTo>
                  <a:lnTo>
                    <a:pt x="905" y="1640"/>
                  </a:lnTo>
                  <a:lnTo>
                    <a:pt x="924" y="1636"/>
                  </a:lnTo>
                  <a:lnTo>
                    <a:pt x="946" y="1626"/>
                  </a:lnTo>
                  <a:lnTo>
                    <a:pt x="966" y="1659"/>
                  </a:lnTo>
                  <a:lnTo>
                    <a:pt x="982" y="1681"/>
                  </a:lnTo>
                  <a:lnTo>
                    <a:pt x="998" y="1708"/>
                  </a:lnTo>
                  <a:lnTo>
                    <a:pt x="1023" y="1715"/>
                  </a:lnTo>
                  <a:lnTo>
                    <a:pt x="991" y="1736"/>
                  </a:lnTo>
                  <a:lnTo>
                    <a:pt x="968" y="1717"/>
                  </a:lnTo>
                  <a:lnTo>
                    <a:pt x="944" y="1800"/>
                  </a:lnTo>
                  <a:lnTo>
                    <a:pt x="972" y="1821"/>
                  </a:lnTo>
                  <a:lnTo>
                    <a:pt x="997" y="1901"/>
                  </a:lnTo>
                  <a:lnTo>
                    <a:pt x="974" y="1887"/>
                  </a:lnTo>
                  <a:lnTo>
                    <a:pt x="950" y="1878"/>
                  </a:lnTo>
                  <a:lnTo>
                    <a:pt x="924" y="1873"/>
                  </a:lnTo>
                  <a:lnTo>
                    <a:pt x="905" y="1865"/>
                  </a:lnTo>
                  <a:lnTo>
                    <a:pt x="887" y="1862"/>
                  </a:lnTo>
                  <a:lnTo>
                    <a:pt x="871" y="1834"/>
                  </a:lnTo>
                  <a:lnTo>
                    <a:pt x="836" y="1851"/>
                  </a:lnTo>
                  <a:lnTo>
                    <a:pt x="802" y="1850"/>
                  </a:lnTo>
                  <a:lnTo>
                    <a:pt x="780" y="1825"/>
                  </a:lnTo>
                  <a:lnTo>
                    <a:pt x="725" y="1802"/>
                  </a:lnTo>
                  <a:lnTo>
                    <a:pt x="669" y="1807"/>
                  </a:lnTo>
                  <a:lnTo>
                    <a:pt x="610" y="1767"/>
                  </a:lnTo>
                  <a:lnTo>
                    <a:pt x="657" y="1729"/>
                  </a:lnTo>
                  <a:lnTo>
                    <a:pt x="662" y="1698"/>
                  </a:lnTo>
                  <a:lnTo>
                    <a:pt x="661" y="1666"/>
                  </a:lnTo>
                  <a:lnTo>
                    <a:pt x="665" y="1642"/>
                  </a:lnTo>
                  <a:lnTo>
                    <a:pt x="695" y="1633"/>
                  </a:lnTo>
                  <a:lnTo>
                    <a:pt x="679" y="1584"/>
                  </a:lnTo>
                  <a:lnTo>
                    <a:pt x="643" y="1572"/>
                  </a:lnTo>
                  <a:lnTo>
                    <a:pt x="626" y="1564"/>
                  </a:lnTo>
                  <a:lnTo>
                    <a:pt x="602" y="1571"/>
                  </a:lnTo>
                  <a:lnTo>
                    <a:pt x="551" y="1558"/>
                  </a:lnTo>
                  <a:lnTo>
                    <a:pt x="509" y="1511"/>
                  </a:lnTo>
                  <a:lnTo>
                    <a:pt x="476" y="1496"/>
                  </a:lnTo>
                  <a:lnTo>
                    <a:pt x="461" y="1452"/>
                  </a:lnTo>
                  <a:lnTo>
                    <a:pt x="431" y="1448"/>
                  </a:lnTo>
                  <a:lnTo>
                    <a:pt x="404" y="1462"/>
                  </a:lnTo>
                  <a:lnTo>
                    <a:pt x="385" y="1471"/>
                  </a:lnTo>
                  <a:lnTo>
                    <a:pt x="377" y="1451"/>
                  </a:lnTo>
                  <a:lnTo>
                    <a:pt x="362" y="1430"/>
                  </a:lnTo>
                  <a:lnTo>
                    <a:pt x="403" y="1428"/>
                  </a:lnTo>
                  <a:lnTo>
                    <a:pt x="399" y="1414"/>
                  </a:lnTo>
                  <a:lnTo>
                    <a:pt x="389" y="1405"/>
                  </a:lnTo>
                  <a:lnTo>
                    <a:pt x="377" y="1395"/>
                  </a:lnTo>
                  <a:lnTo>
                    <a:pt x="355" y="1345"/>
                  </a:lnTo>
                  <a:lnTo>
                    <a:pt x="325" y="1318"/>
                  </a:lnTo>
                  <a:lnTo>
                    <a:pt x="294" y="1317"/>
                  </a:lnTo>
                  <a:lnTo>
                    <a:pt x="263" y="1317"/>
                  </a:lnTo>
                  <a:lnTo>
                    <a:pt x="241" y="1301"/>
                  </a:lnTo>
                  <a:lnTo>
                    <a:pt x="220" y="1297"/>
                  </a:lnTo>
                  <a:lnTo>
                    <a:pt x="202" y="1297"/>
                  </a:lnTo>
                  <a:lnTo>
                    <a:pt x="191" y="1311"/>
                  </a:lnTo>
                  <a:lnTo>
                    <a:pt x="169" y="1333"/>
                  </a:lnTo>
                  <a:lnTo>
                    <a:pt x="166" y="1353"/>
                  </a:lnTo>
                  <a:lnTo>
                    <a:pt x="157" y="1359"/>
                  </a:lnTo>
                  <a:lnTo>
                    <a:pt x="144" y="1394"/>
                  </a:lnTo>
                  <a:lnTo>
                    <a:pt x="136" y="1384"/>
                  </a:lnTo>
                  <a:lnTo>
                    <a:pt x="132" y="1370"/>
                  </a:lnTo>
                  <a:lnTo>
                    <a:pt x="0" y="13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" name="Freeform 5"/>
            <p:cNvSpPr>
              <a:spLocks noChangeAspect="1"/>
            </p:cNvSpPr>
            <p:nvPr/>
          </p:nvSpPr>
          <p:spPr bwMode="gray">
            <a:xfrm>
              <a:off x="5598" y="1482"/>
              <a:ext cx="48" cy="16"/>
            </a:xfrm>
            <a:custGeom>
              <a:avLst/>
              <a:gdLst>
                <a:gd name="T0" fmla="*/ 0 w 107"/>
                <a:gd name="T1" fmla="*/ 10 h 33"/>
                <a:gd name="T2" fmla="*/ 65 w 107"/>
                <a:gd name="T3" fmla="*/ 0 h 33"/>
                <a:gd name="T4" fmla="*/ 107 w 107"/>
                <a:gd name="T5" fmla="*/ 16 h 33"/>
                <a:gd name="T6" fmla="*/ 85 w 107"/>
                <a:gd name="T7" fmla="*/ 33 h 33"/>
                <a:gd name="T8" fmla="*/ 0 w 107"/>
                <a:gd name="T9" fmla="*/ 1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3"/>
                <a:gd name="T17" fmla="*/ 107 w 10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3">
                  <a:moveTo>
                    <a:pt x="0" y="10"/>
                  </a:moveTo>
                  <a:lnTo>
                    <a:pt x="65" y="0"/>
                  </a:lnTo>
                  <a:lnTo>
                    <a:pt x="107" y="16"/>
                  </a:lnTo>
                  <a:lnTo>
                    <a:pt x="85" y="33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gray">
            <a:xfrm>
              <a:off x="242" y="1243"/>
              <a:ext cx="449" cy="471"/>
            </a:xfrm>
            <a:custGeom>
              <a:avLst/>
              <a:gdLst>
                <a:gd name="T0" fmla="*/ 65 w 1035"/>
                <a:gd name="T1" fmla="*/ 362 h 903"/>
                <a:gd name="T2" fmla="*/ 67 w 1035"/>
                <a:gd name="T3" fmla="*/ 402 h 903"/>
                <a:gd name="T4" fmla="*/ 186 w 1035"/>
                <a:gd name="T5" fmla="*/ 421 h 903"/>
                <a:gd name="T6" fmla="*/ 229 w 1035"/>
                <a:gd name="T7" fmla="*/ 405 h 903"/>
                <a:gd name="T8" fmla="*/ 100 w 1035"/>
                <a:gd name="T9" fmla="*/ 512 h 903"/>
                <a:gd name="T10" fmla="*/ 97 w 1035"/>
                <a:gd name="T11" fmla="*/ 561 h 903"/>
                <a:gd name="T12" fmla="*/ 97 w 1035"/>
                <a:gd name="T13" fmla="*/ 596 h 903"/>
                <a:gd name="T14" fmla="*/ 119 w 1035"/>
                <a:gd name="T15" fmla="*/ 634 h 903"/>
                <a:gd name="T16" fmla="*/ 171 w 1035"/>
                <a:gd name="T17" fmla="*/ 667 h 903"/>
                <a:gd name="T18" fmla="*/ 192 w 1035"/>
                <a:gd name="T19" fmla="*/ 634 h 903"/>
                <a:gd name="T20" fmla="*/ 207 w 1035"/>
                <a:gd name="T21" fmla="*/ 718 h 903"/>
                <a:gd name="T22" fmla="*/ 313 w 1035"/>
                <a:gd name="T23" fmla="*/ 726 h 903"/>
                <a:gd name="T24" fmla="*/ 342 w 1035"/>
                <a:gd name="T25" fmla="*/ 718 h 903"/>
                <a:gd name="T26" fmla="*/ 324 w 1035"/>
                <a:gd name="T27" fmla="*/ 807 h 903"/>
                <a:gd name="T28" fmla="*/ 270 w 1035"/>
                <a:gd name="T29" fmla="*/ 855 h 903"/>
                <a:gd name="T30" fmla="*/ 160 w 1035"/>
                <a:gd name="T31" fmla="*/ 903 h 903"/>
                <a:gd name="T32" fmla="*/ 287 w 1035"/>
                <a:gd name="T33" fmla="*/ 870 h 903"/>
                <a:gd name="T34" fmla="*/ 308 w 1035"/>
                <a:gd name="T35" fmla="*/ 819 h 903"/>
                <a:gd name="T36" fmla="*/ 481 w 1035"/>
                <a:gd name="T37" fmla="*/ 737 h 903"/>
                <a:gd name="T38" fmla="*/ 482 w 1035"/>
                <a:gd name="T39" fmla="*/ 682 h 903"/>
                <a:gd name="T40" fmla="*/ 614 w 1035"/>
                <a:gd name="T41" fmla="*/ 527 h 903"/>
                <a:gd name="T42" fmla="*/ 647 w 1035"/>
                <a:gd name="T43" fmla="*/ 569 h 903"/>
                <a:gd name="T44" fmla="*/ 658 w 1035"/>
                <a:gd name="T45" fmla="*/ 602 h 903"/>
                <a:gd name="T46" fmla="*/ 559 w 1035"/>
                <a:gd name="T47" fmla="*/ 658 h 903"/>
                <a:gd name="T48" fmla="*/ 563 w 1035"/>
                <a:gd name="T49" fmla="*/ 691 h 903"/>
                <a:gd name="T50" fmla="*/ 689 w 1035"/>
                <a:gd name="T51" fmla="*/ 619 h 903"/>
                <a:gd name="T52" fmla="*/ 697 w 1035"/>
                <a:gd name="T53" fmla="*/ 581 h 903"/>
                <a:gd name="T54" fmla="*/ 749 w 1035"/>
                <a:gd name="T55" fmla="*/ 589 h 903"/>
                <a:gd name="T56" fmla="*/ 828 w 1035"/>
                <a:gd name="T57" fmla="*/ 646 h 903"/>
                <a:gd name="T58" fmla="*/ 983 w 1035"/>
                <a:gd name="T59" fmla="*/ 643 h 903"/>
                <a:gd name="T60" fmla="*/ 978 w 1035"/>
                <a:gd name="T61" fmla="*/ 674 h 903"/>
                <a:gd name="T62" fmla="*/ 1035 w 1035"/>
                <a:gd name="T63" fmla="*/ 678 h 903"/>
                <a:gd name="T64" fmla="*/ 937 w 1035"/>
                <a:gd name="T65" fmla="*/ 634 h 903"/>
                <a:gd name="T66" fmla="*/ 565 w 1035"/>
                <a:gd name="T67" fmla="*/ 60 h 903"/>
                <a:gd name="T68" fmla="*/ 448 w 1035"/>
                <a:gd name="T69" fmla="*/ 17 h 903"/>
                <a:gd name="T70" fmla="*/ 406 w 1035"/>
                <a:gd name="T71" fmla="*/ 33 h 903"/>
                <a:gd name="T72" fmla="*/ 393 w 1035"/>
                <a:gd name="T73" fmla="*/ 0 h 903"/>
                <a:gd name="T74" fmla="*/ 284 w 1035"/>
                <a:gd name="T75" fmla="*/ 39 h 903"/>
                <a:gd name="T76" fmla="*/ 274 w 1035"/>
                <a:gd name="T77" fmla="*/ 51 h 903"/>
                <a:gd name="T78" fmla="*/ 220 w 1035"/>
                <a:gd name="T79" fmla="*/ 93 h 903"/>
                <a:gd name="T80" fmla="*/ 154 w 1035"/>
                <a:gd name="T81" fmla="*/ 136 h 903"/>
                <a:gd name="T82" fmla="*/ 67 w 1035"/>
                <a:gd name="T83" fmla="*/ 179 h 903"/>
                <a:gd name="T84" fmla="*/ 150 w 1035"/>
                <a:gd name="T85" fmla="*/ 259 h 903"/>
                <a:gd name="T86" fmla="*/ 207 w 1035"/>
                <a:gd name="T87" fmla="*/ 285 h 903"/>
                <a:gd name="T88" fmla="*/ 246 w 1035"/>
                <a:gd name="T89" fmla="*/ 307 h 903"/>
                <a:gd name="T90" fmla="*/ 150 w 1035"/>
                <a:gd name="T91" fmla="*/ 319 h 903"/>
                <a:gd name="T92" fmla="*/ 116 w 1035"/>
                <a:gd name="T93" fmla="*/ 290 h 9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35"/>
                <a:gd name="T142" fmla="*/ 0 h 903"/>
                <a:gd name="T143" fmla="*/ 1035 w 1035"/>
                <a:gd name="T144" fmla="*/ 903 h 9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35" h="903">
                  <a:moveTo>
                    <a:pt x="0" y="345"/>
                  </a:moveTo>
                  <a:lnTo>
                    <a:pt x="65" y="362"/>
                  </a:lnTo>
                  <a:lnTo>
                    <a:pt x="39" y="369"/>
                  </a:lnTo>
                  <a:lnTo>
                    <a:pt x="67" y="402"/>
                  </a:lnTo>
                  <a:lnTo>
                    <a:pt x="171" y="399"/>
                  </a:lnTo>
                  <a:lnTo>
                    <a:pt x="186" y="421"/>
                  </a:lnTo>
                  <a:lnTo>
                    <a:pt x="252" y="394"/>
                  </a:lnTo>
                  <a:lnTo>
                    <a:pt x="229" y="405"/>
                  </a:lnTo>
                  <a:lnTo>
                    <a:pt x="242" y="460"/>
                  </a:lnTo>
                  <a:lnTo>
                    <a:pt x="100" y="512"/>
                  </a:lnTo>
                  <a:lnTo>
                    <a:pt x="62" y="570"/>
                  </a:lnTo>
                  <a:lnTo>
                    <a:pt x="97" y="561"/>
                  </a:lnTo>
                  <a:lnTo>
                    <a:pt x="71" y="576"/>
                  </a:lnTo>
                  <a:lnTo>
                    <a:pt x="97" y="596"/>
                  </a:lnTo>
                  <a:lnTo>
                    <a:pt x="149" y="603"/>
                  </a:lnTo>
                  <a:lnTo>
                    <a:pt x="119" y="634"/>
                  </a:lnTo>
                  <a:lnTo>
                    <a:pt x="143" y="663"/>
                  </a:lnTo>
                  <a:lnTo>
                    <a:pt x="171" y="667"/>
                  </a:lnTo>
                  <a:lnTo>
                    <a:pt x="226" y="603"/>
                  </a:lnTo>
                  <a:lnTo>
                    <a:pt x="192" y="634"/>
                  </a:lnTo>
                  <a:lnTo>
                    <a:pt x="220" y="693"/>
                  </a:lnTo>
                  <a:lnTo>
                    <a:pt x="207" y="718"/>
                  </a:lnTo>
                  <a:lnTo>
                    <a:pt x="270" y="684"/>
                  </a:lnTo>
                  <a:lnTo>
                    <a:pt x="313" y="726"/>
                  </a:lnTo>
                  <a:lnTo>
                    <a:pt x="328" y="701"/>
                  </a:lnTo>
                  <a:lnTo>
                    <a:pt x="342" y="718"/>
                  </a:lnTo>
                  <a:lnTo>
                    <a:pt x="390" y="695"/>
                  </a:lnTo>
                  <a:lnTo>
                    <a:pt x="324" y="807"/>
                  </a:lnTo>
                  <a:lnTo>
                    <a:pt x="273" y="830"/>
                  </a:lnTo>
                  <a:lnTo>
                    <a:pt x="270" y="855"/>
                  </a:lnTo>
                  <a:lnTo>
                    <a:pt x="207" y="856"/>
                  </a:lnTo>
                  <a:lnTo>
                    <a:pt x="160" y="903"/>
                  </a:lnTo>
                  <a:lnTo>
                    <a:pt x="220" y="867"/>
                  </a:lnTo>
                  <a:lnTo>
                    <a:pt x="287" y="870"/>
                  </a:lnTo>
                  <a:lnTo>
                    <a:pt x="325" y="841"/>
                  </a:lnTo>
                  <a:lnTo>
                    <a:pt x="308" y="819"/>
                  </a:lnTo>
                  <a:lnTo>
                    <a:pt x="350" y="823"/>
                  </a:lnTo>
                  <a:lnTo>
                    <a:pt x="481" y="737"/>
                  </a:lnTo>
                  <a:lnTo>
                    <a:pt x="506" y="706"/>
                  </a:lnTo>
                  <a:lnTo>
                    <a:pt x="482" y="682"/>
                  </a:lnTo>
                  <a:lnTo>
                    <a:pt x="597" y="578"/>
                  </a:lnTo>
                  <a:lnTo>
                    <a:pt x="614" y="527"/>
                  </a:lnTo>
                  <a:lnTo>
                    <a:pt x="601" y="578"/>
                  </a:lnTo>
                  <a:lnTo>
                    <a:pt x="647" y="569"/>
                  </a:lnTo>
                  <a:lnTo>
                    <a:pt x="623" y="591"/>
                  </a:lnTo>
                  <a:lnTo>
                    <a:pt x="658" y="602"/>
                  </a:lnTo>
                  <a:lnTo>
                    <a:pt x="575" y="609"/>
                  </a:lnTo>
                  <a:lnTo>
                    <a:pt x="559" y="658"/>
                  </a:lnTo>
                  <a:lnTo>
                    <a:pt x="590" y="657"/>
                  </a:lnTo>
                  <a:lnTo>
                    <a:pt x="563" y="691"/>
                  </a:lnTo>
                  <a:lnTo>
                    <a:pt x="673" y="646"/>
                  </a:lnTo>
                  <a:lnTo>
                    <a:pt x="689" y="619"/>
                  </a:lnTo>
                  <a:lnTo>
                    <a:pt x="671" y="607"/>
                  </a:lnTo>
                  <a:lnTo>
                    <a:pt x="697" y="581"/>
                  </a:lnTo>
                  <a:lnTo>
                    <a:pt x="692" y="602"/>
                  </a:lnTo>
                  <a:lnTo>
                    <a:pt x="749" y="589"/>
                  </a:lnTo>
                  <a:lnTo>
                    <a:pt x="736" y="610"/>
                  </a:lnTo>
                  <a:lnTo>
                    <a:pt x="828" y="646"/>
                  </a:lnTo>
                  <a:lnTo>
                    <a:pt x="961" y="663"/>
                  </a:lnTo>
                  <a:lnTo>
                    <a:pt x="983" y="643"/>
                  </a:lnTo>
                  <a:lnTo>
                    <a:pt x="1003" y="653"/>
                  </a:lnTo>
                  <a:lnTo>
                    <a:pt x="978" y="674"/>
                  </a:lnTo>
                  <a:lnTo>
                    <a:pt x="1016" y="693"/>
                  </a:lnTo>
                  <a:lnTo>
                    <a:pt x="1035" y="678"/>
                  </a:lnTo>
                  <a:lnTo>
                    <a:pt x="1000" y="634"/>
                  </a:lnTo>
                  <a:lnTo>
                    <a:pt x="937" y="634"/>
                  </a:lnTo>
                  <a:lnTo>
                    <a:pt x="937" y="103"/>
                  </a:lnTo>
                  <a:lnTo>
                    <a:pt x="565" y="60"/>
                  </a:lnTo>
                  <a:lnTo>
                    <a:pt x="550" y="34"/>
                  </a:lnTo>
                  <a:lnTo>
                    <a:pt x="448" y="17"/>
                  </a:lnTo>
                  <a:lnTo>
                    <a:pt x="437" y="39"/>
                  </a:lnTo>
                  <a:lnTo>
                    <a:pt x="406" y="33"/>
                  </a:lnTo>
                  <a:lnTo>
                    <a:pt x="435" y="15"/>
                  </a:lnTo>
                  <a:lnTo>
                    <a:pt x="393" y="0"/>
                  </a:lnTo>
                  <a:lnTo>
                    <a:pt x="351" y="34"/>
                  </a:lnTo>
                  <a:lnTo>
                    <a:pt x="284" y="39"/>
                  </a:lnTo>
                  <a:lnTo>
                    <a:pt x="281" y="70"/>
                  </a:lnTo>
                  <a:lnTo>
                    <a:pt x="274" y="51"/>
                  </a:lnTo>
                  <a:lnTo>
                    <a:pt x="210" y="69"/>
                  </a:lnTo>
                  <a:lnTo>
                    <a:pt x="220" y="93"/>
                  </a:lnTo>
                  <a:lnTo>
                    <a:pt x="192" y="86"/>
                  </a:lnTo>
                  <a:lnTo>
                    <a:pt x="154" y="136"/>
                  </a:lnTo>
                  <a:lnTo>
                    <a:pt x="62" y="157"/>
                  </a:lnTo>
                  <a:lnTo>
                    <a:pt x="67" y="179"/>
                  </a:lnTo>
                  <a:lnTo>
                    <a:pt x="40" y="185"/>
                  </a:lnTo>
                  <a:lnTo>
                    <a:pt x="150" y="259"/>
                  </a:lnTo>
                  <a:lnTo>
                    <a:pt x="296" y="295"/>
                  </a:lnTo>
                  <a:lnTo>
                    <a:pt x="207" y="285"/>
                  </a:lnTo>
                  <a:lnTo>
                    <a:pt x="210" y="306"/>
                  </a:lnTo>
                  <a:lnTo>
                    <a:pt x="246" y="307"/>
                  </a:lnTo>
                  <a:lnTo>
                    <a:pt x="216" y="323"/>
                  </a:lnTo>
                  <a:lnTo>
                    <a:pt x="150" y="319"/>
                  </a:lnTo>
                  <a:lnTo>
                    <a:pt x="150" y="287"/>
                  </a:lnTo>
                  <a:lnTo>
                    <a:pt x="116" y="290"/>
                  </a:lnTo>
                  <a:lnTo>
                    <a:pt x="0" y="34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gray">
            <a:xfrm>
              <a:off x="1753" y="2477"/>
              <a:ext cx="23" cy="10"/>
            </a:xfrm>
            <a:custGeom>
              <a:avLst/>
              <a:gdLst>
                <a:gd name="T0" fmla="*/ 0 w 52"/>
                <a:gd name="T1" fmla="*/ 0 h 17"/>
                <a:gd name="T2" fmla="*/ 4 w 52"/>
                <a:gd name="T3" fmla="*/ 17 h 17"/>
                <a:gd name="T4" fmla="*/ 52 w 52"/>
                <a:gd name="T5" fmla="*/ 10 h 17"/>
                <a:gd name="T6" fmla="*/ 0 w 5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17"/>
                <a:gd name="T14" fmla="*/ 52 w 5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17">
                  <a:moveTo>
                    <a:pt x="0" y="0"/>
                  </a:moveTo>
                  <a:lnTo>
                    <a:pt x="4" y="17"/>
                  </a:lnTo>
                  <a:lnTo>
                    <a:pt x="52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gray">
            <a:xfrm>
              <a:off x="3680" y="2087"/>
              <a:ext cx="212" cy="184"/>
            </a:xfrm>
            <a:custGeom>
              <a:avLst/>
              <a:gdLst>
                <a:gd name="T0" fmla="*/ 0 w 490"/>
                <a:gd name="T1" fmla="*/ 168 h 351"/>
                <a:gd name="T2" fmla="*/ 3 w 490"/>
                <a:gd name="T3" fmla="*/ 259 h 351"/>
                <a:gd name="T4" fmla="*/ 40 w 490"/>
                <a:gd name="T5" fmla="*/ 287 h 351"/>
                <a:gd name="T6" fmla="*/ 11 w 490"/>
                <a:gd name="T7" fmla="*/ 333 h 351"/>
                <a:gd name="T8" fmla="*/ 66 w 490"/>
                <a:gd name="T9" fmla="*/ 351 h 351"/>
                <a:gd name="T10" fmla="*/ 193 w 490"/>
                <a:gd name="T11" fmla="*/ 333 h 351"/>
                <a:gd name="T12" fmla="*/ 217 w 490"/>
                <a:gd name="T13" fmla="*/ 282 h 351"/>
                <a:gd name="T14" fmla="*/ 303 w 490"/>
                <a:gd name="T15" fmla="*/ 254 h 351"/>
                <a:gd name="T16" fmla="*/ 311 w 490"/>
                <a:gd name="T17" fmla="*/ 211 h 351"/>
                <a:gd name="T18" fmla="*/ 340 w 490"/>
                <a:gd name="T19" fmla="*/ 199 h 351"/>
                <a:gd name="T20" fmla="*/ 327 w 490"/>
                <a:gd name="T21" fmla="*/ 177 h 351"/>
                <a:gd name="T22" fmla="*/ 358 w 490"/>
                <a:gd name="T23" fmla="*/ 174 h 351"/>
                <a:gd name="T24" fmla="*/ 381 w 490"/>
                <a:gd name="T25" fmla="*/ 130 h 351"/>
                <a:gd name="T26" fmla="*/ 371 w 490"/>
                <a:gd name="T27" fmla="*/ 88 h 351"/>
                <a:gd name="T28" fmla="*/ 486 w 490"/>
                <a:gd name="T29" fmla="*/ 56 h 351"/>
                <a:gd name="T30" fmla="*/ 490 w 490"/>
                <a:gd name="T31" fmla="*/ 47 h 351"/>
                <a:gd name="T32" fmla="*/ 447 w 490"/>
                <a:gd name="T33" fmla="*/ 39 h 351"/>
                <a:gd name="T34" fmla="*/ 385 w 490"/>
                <a:gd name="T35" fmla="*/ 69 h 351"/>
                <a:gd name="T36" fmla="*/ 357 w 490"/>
                <a:gd name="T37" fmla="*/ 0 h 351"/>
                <a:gd name="T38" fmla="*/ 304 w 490"/>
                <a:gd name="T39" fmla="*/ 52 h 351"/>
                <a:gd name="T40" fmla="*/ 152 w 490"/>
                <a:gd name="T41" fmla="*/ 47 h 351"/>
                <a:gd name="T42" fmla="*/ 75 w 490"/>
                <a:gd name="T43" fmla="*/ 128 h 351"/>
                <a:gd name="T44" fmla="*/ 24 w 490"/>
                <a:gd name="T45" fmla="*/ 102 h 351"/>
                <a:gd name="T46" fmla="*/ 0 w 490"/>
                <a:gd name="T47" fmla="*/ 168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90"/>
                <a:gd name="T73" fmla="*/ 0 h 351"/>
                <a:gd name="T74" fmla="*/ 490 w 490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90" h="351">
                  <a:moveTo>
                    <a:pt x="0" y="168"/>
                  </a:moveTo>
                  <a:lnTo>
                    <a:pt x="3" y="259"/>
                  </a:lnTo>
                  <a:lnTo>
                    <a:pt x="40" y="287"/>
                  </a:lnTo>
                  <a:lnTo>
                    <a:pt x="11" y="333"/>
                  </a:lnTo>
                  <a:lnTo>
                    <a:pt x="66" y="351"/>
                  </a:lnTo>
                  <a:lnTo>
                    <a:pt x="193" y="333"/>
                  </a:lnTo>
                  <a:lnTo>
                    <a:pt x="217" y="282"/>
                  </a:lnTo>
                  <a:lnTo>
                    <a:pt x="303" y="254"/>
                  </a:lnTo>
                  <a:lnTo>
                    <a:pt x="311" y="211"/>
                  </a:lnTo>
                  <a:lnTo>
                    <a:pt x="340" y="199"/>
                  </a:lnTo>
                  <a:lnTo>
                    <a:pt x="327" y="177"/>
                  </a:lnTo>
                  <a:lnTo>
                    <a:pt x="358" y="174"/>
                  </a:lnTo>
                  <a:lnTo>
                    <a:pt x="381" y="130"/>
                  </a:lnTo>
                  <a:lnTo>
                    <a:pt x="371" y="88"/>
                  </a:lnTo>
                  <a:lnTo>
                    <a:pt x="486" y="56"/>
                  </a:lnTo>
                  <a:lnTo>
                    <a:pt x="490" y="47"/>
                  </a:lnTo>
                  <a:lnTo>
                    <a:pt x="447" y="39"/>
                  </a:lnTo>
                  <a:lnTo>
                    <a:pt x="385" y="69"/>
                  </a:lnTo>
                  <a:lnTo>
                    <a:pt x="357" y="0"/>
                  </a:lnTo>
                  <a:lnTo>
                    <a:pt x="304" y="52"/>
                  </a:lnTo>
                  <a:lnTo>
                    <a:pt x="152" y="47"/>
                  </a:lnTo>
                  <a:lnTo>
                    <a:pt x="75" y="128"/>
                  </a:lnTo>
                  <a:lnTo>
                    <a:pt x="24" y="102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gray">
            <a:xfrm>
              <a:off x="3057" y="2000"/>
              <a:ext cx="26" cy="62"/>
            </a:xfrm>
            <a:custGeom>
              <a:avLst/>
              <a:gdLst>
                <a:gd name="T0" fmla="*/ 0 w 62"/>
                <a:gd name="T1" fmla="*/ 90 h 119"/>
                <a:gd name="T2" fmla="*/ 2 w 62"/>
                <a:gd name="T3" fmla="*/ 28 h 119"/>
                <a:gd name="T4" fmla="*/ 30 w 62"/>
                <a:gd name="T5" fmla="*/ 0 h 119"/>
                <a:gd name="T6" fmla="*/ 62 w 62"/>
                <a:gd name="T7" fmla="*/ 70 h 119"/>
                <a:gd name="T8" fmla="*/ 33 w 62"/>
                <a:gd name="T9" fmla="*/ 119 h 119"/>
                <a:gd name="T10" fmla="*/ 0 w 62"/>
                <a:gd name="T11" fmla="*/ 9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19"/>
                <a:gd name="T20" fmla="*/ 62 w 62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19">
                  <a:moveTo>
                    <a:pt x="0" y="90"/>
                  </a:moveTo>
                  <a:lnTo>
                    <a:pt x="2" y="28"/>
                  </a:lnTo>
                  <a:lnTo>
                    <a:pt x="30" y="0"/>
                  </a:lnTo>
                  <a:lnTo>
                    <a:pt x="62" y="70"/>
                  </a:lnTo>
                  <a:lnTo>
                    <a:pt x="33" y="11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gray">
            <a:xfrm>
              <a:off x="2636" y="2119"/>
              <a:ext cx="305" cy="350"/>
            </a:xfrm>
            <a:custGeom>
              <a:avLst/>
              <a:gdLst>
                <a:gd name="T0" fmla="*/ 0 w 705"/>
                <a:gd name="T1" fmla="*/ 359 h 672"/>
                <a:gd name="T2" fmla="*/ 3 w 705"/>
                <a:gd name="T3" fmla="*/ 372 h 672"/>
                <a:gd name="T4" fmla="*/ 131 w 705"/>
                <a:gd name="T5" fmla="*/ 455 h 672"/>
                <a:gd name="T6" fmla="*/ 410 w 705"/>
                <a:gd name="T7" fmla="*/ 640 h 672"/>
                <a:gd name="T8" fmla="*/ 413 w 705"/>
                <a:gd name="T9" fmla="*/ 672 h 672"/>
                <a:gd name="T10" fmla="*/ 441 w 705"/>
                <a:gd name="T11" fmla="*/ 667 h 672"/>
                <a:gd name="T12" fmla="*/ 495 w 705"/>
                <a:gd name="T13" fmla="*/ 654 h 672"/>
                <a:gd name="T14" fmla="*/ 705 w 705"/>
                <a:gd name="T15" fmla="*/ 509 h 672"/>
                <a:gd name="T16" fmla="*/ 623 w 705"/>
                <a:gd name="T17" fmla="*/ 413 h 672"/>
                <a:gd name="T18" fmla="*/ 624 w 705"/>
                <a:gd name="T19" fmla="*/ 258 h 672"/>
                <a:gd name="T20" fmla="*/ 614 w 705"/>
                <a:gd name="T21" fmla="*/ 189 h 672"/>
                <a:gd name="T22" fmla="*/ 556 w 705"/>
                <a:gd name="T23" fmla="*/ 119 h 672"/>
                <a:gd name="T24" fmla="*/ 586 w 705"/>
                <a:gd name="T25" fmla="*/ 95 h 672"/>
                <a:gd name="T26" fmla="*/ 601 w 705"/>
                <a:gd name="T27" fmla="*/ 0 h 672"/>
                <a:gd name="T28" fmla="*/ 351 w 705"/>
                <a:gd name="T29" fmla="*/ 16 h 672"/>
                <a:gd name="T30" fmla="*/ 223 w 705"/>
                <a:gd name="T31" fmla="*/ 71 h 672"/>
                <a:gd name="T32" fmla="*/ 256 w 705"/>
                <a:gd name="T33" fmla="*/ 186 h 672"/>
                <a:gd name="T34" fmla="*/ 200 w 705"/>
                <a:gd name="T35" fmla="*/ 189 h 672"/>
                <a:gd name="T36" fmla="*/ 170 w 705"/>
                <a:gd name="T37" fmla="*/ 201 h 672"/>
                <a:gd name="T38" fmla="*/ 175 w 705"/>
                <a:gd name="T39" fmla="*/ 232 h 672"/>
                <a:gd name="T40" fmla="*/ 19 w 705"/>
                <a:gd name="T41" fmla="*/ 300 h 672"/>
                <a:gd name="T42" fmla="*/ 0 w 705"/>
                <a:gd name="T43" fmla="*/ 359 h 6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5"/>
                <a:gd name="T67" fmla="*/ 0 h 672"/>
                <a:gd name="T68" fmla="*/ 705 w 705"/>
                <a:gd name="T69" fmla="*/ 672 h 6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5" h="672">
                  <a:moveTo>
                    <a:pt x="0" y="359"/>
                  </a:moveTo>
                  <a:lnTo>
                    <a:pt x="3" y="372"/>
                  </a:lnTo>
                  <a:lnTo>
                    <a:pt x="131" y="455"/>
                  </a:lnTo>
                  <a:lnTo>
                    <a:pt x="410" y="640"/>
                  </a:lnTo>
                  <a:lnTo>
                    <a:pt x="413" y="672"/>
                  </a:lnTo>
                  <a:lnTo>
                    <a:pt x="441" y="667"/>
                  </a:lnTo>
                  <a:lnTo>
                    <a:pt x="495" y="654"/>
                  </a:lnTo>
                  <a:lnTo>
                    <a:pt x="705" y="509"/>
                  </a:lnTo>
                  <a:lnTo>
                    <a:pt x="623" y="413"/>
                  </a:lnTo>
                  <a:lnTo>
                    <a:pt x="624" y="258"/>
                  </a:lnTo>
                  <a:lnTo>
                    <a:pt x="614" y="189"/>
                  </a:lnTo>
                  <a:lnTo>
                    <a:pt x="556" y="119"/>
                  </a:lnTo>
                  <a:lnTo>
                    <a:pt x="586" y="95"/>
                  </a:lnTo>
                  <a:lnTo>
                    <a:pt x="601" y="0"/>
                  </a:lnTo>
                  <a:lnTo>
                    <a:pt x="351" y="16"/>
                  </a:lnTo>
                  <a:lnTo>
                    <a:pt x="223" y="71"/>
                  </a:lnTo>
                  <a:lnTo>
                    <a:pt x="256" y="186"/>
                  </a:lnTo>
                  <a:lnTo>
                    <a:pt x="200" y="189"/>
                  </a:lnTo>
                  <a:lnTo>
                    <a:pt x="170" y="201"/>
                  </a:lnTo>
                  <a:lnTo>
                    <a:pt x="175" y="232"/>
                  </a:lnTo>
                  <a:lnTo>
                    <a:pt x="19" y="300"/>
                  </a:lnTo>
                  <a:lnTo>
                    <a:pt x="0" y="35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gray">
            <a:xfrm>
              <a:off x="1661" y="3213"/>
              <a:ext cx="296" cy="637"/>
            </a:xfrm>
            <a:custGeom>
              <a:avLst/>
              <a:gdLst>
                <a:gd name="T0" fmla="*/ 0 w 683"/>
                <a:gd name="T1" fmla="*/ 1131 h 1223"/>
                <a:gd name="T2" fmla="*/ 5 w 683"/>
                <a:gd name="T3" fmla="*/ 1158 h 1223"/>
                <a:gd name="T4" fmla="*/ 35 w 683"/>
                <a:gd name="T5" fmla="*/ 1148 h 1223"/>
                <a:gd name="T6" fmla="*/ 46 w 683"/>
                <a:gd name="T7" fmla="*/ 1210 h 1223"/>
                <a:gd name="T8" fmla="*/ 172 w 683"/>
                <a:gd name="T9" fmla="*/ 1223 h 1223"/>
                <a:gd name="T10" fmla="*/ 137 w 683"/>
                <a:gd name="T11" fmla="*/ 1192 h 1223"/>
                <a:gd name="T12" fmla="*/ 163 w 683"/>
                <a:gd name="T13" fmla="*/ 1109 h 1223"/>
                <a:gd name="T14" fmla="*/ 188 w 683"/>
                <a:gd name="T15" fmla="*/ 1125 h 1223"/>
                <a:gd name="T16" fmla="*/ 266 w 683"/>
                <a:gd name="T17" fmla="*/ 1009 h 1223"/>
                <a:gd name="T18" fmla="*/ 205 w 683"/>
                <a:gd name="T19" fmla="*/ 942 h 1223"/>
                <a:gd name="T20" fmla="*/ 273 w 683"/>
                <a:gd name="T21" fmla="*/ 903 h 1223"/>
                <a:gd name="T22" fmla="*/ 283 w 683"/>
                <a:gd name="T23" fmla="*/ 842 h 1223"/>
                <a:gd name="T24" fmla="*/ 315 w 683"/>
                <a:gd name="T25" fmla="*/ 815 h 1223"/>
                <a:gd name="T26" fmla="*/ 288 w 683"/>
                <a:gd name="T27" fmla="*/ 804 h 1223"/>
                <a:gd name="T28" fmla="*/ 339 w 683"/>
                <a:gd name="T29" fmla="*/ 804 h 1223"/>
                <a:gd name="T30" fmla="*/ 333 w 683"/>
                <a:gd name="T31" fmla="*/ 776 h 1223"/>
                <a:gd name="T32" fmla="*/ 310 w 683"/>
                <a:gd name="T33" fmla="*/ 796 h 1223"/>
                <a:gd name="T34" fmla="*/ 288 w 683"/>
                <a:gd name="T35" fmla="*/ 774 h 1223"/>
                <a:gd name="T36" fmla="*/ 284 w 683"/>
                <a:gd name="T37" fmla="*/ 730 h 1223"/>
                <a:gd name="T38" fmla="*/ 377 w 683"/>
                <a:gd name="T39" fmla="*/ 735 h 1223"/>
                <a:gd name="T40" fmla="*/ 386 w 683"/>
                <a:gd name="T41" fmla="*/ 644 h 1223"/>
                <a:gd name="T42" fmla="*/ 534 w 683"/>
                <a:gd name="T43" fmla="*/ 629 h 1223"/>
                <a:gd name="T44" fmla="*/ 576 w 683"/>
                <a:gd name="T45" fmla="*/ 567 h 1223"/>
                <a:gd name="T46" fmla="*/ 518 w 683"/>
                <a:gd name="T47" fmla="*/ 455 h 1223"/>
                <a:gd name="T48" fmla="*/ 547 w 683"/>
                <a:gd name="T49" fmla="*/ 311 h 1223"/>
                <a:gd name="T50" fmla="*/ 683 w 683"/>
                <a:gd name="T51" fmla="*/ 194 h 1223"/>
                <a:gd name="T52" fmla="*/ 678 w 683"/>
                <a:gd name="T53" fmla="*/ 141 h 1223"/>
                <a:gd name="T54" fmla="*/ 650 w 683"/>
                <a:gd name="T55" fmla="*/ 140 h 1223"/>
                <a:gd name="T56" fmla="*/ 614 w 683"/>
                <a:gd name="T57" fmla="*/ 203 h 1223"/>
                <a:gd name="T58" fmla="*/ 520 w 683"/>
                <a:gd name="T59" fmla="*/ 198 h 1223"/>
                <a:gd name="T60" fmla="*/ 540 w 683"/>
                <a:gd name="T61" fmla="*/ 128 h 1223"/>
                <a:gd name="T62" fmla="*/ 373 w 683"/>
                <a:gd name="T63" fmla="*/ 18 h 1223"/>
                <a:gd name="T64" fmla="*/ 317 w 683"/>
                <a:gd name="T65" fmla="*/ 9 h 1223"/>
                <a:gd name="T66" fmla="*/ 314 w 683"/>
                <a:gd name="T67" fmla="*/ 33 h 1223"/>
                <a:gd name="T68" fmla="*/ 249 w 683"/>
                <a:gd name="T69" fmla="*/ 0 h 1223"/>
                <a:gd name="T70" fmla="*/ 212 w 683"/>
                <a:gd name="T71" fmla="*/ 40 h 1223"/>
                <a:gd name="T72" fmla="*/ 208 w 683"/>
                <a:gd name="T73" fmla="*/ 83 h 1223"/>
                <a:gd name="T74" fmla="*/ 170 w 683"/>
                <a:gd name="T75" fmla="*/ 101 h 1223"/>
                <a:gd name="T76" fmla="*/ 172 w 683"/>
                <a:gd name="T77" fmla="*/ 185 h 1223"/>
                <a:gd name="T78" fmla="*/ 130 w 683"/>
                <a:gd name="T79" fmla="*/ 232 h 1223"/>
                <a:gd name="T80" fmla="*/ 97 w 683"/>
                <a:gd name="T81" fmla="*/ 351 h 1223"/>
                <a:gd name="T82" fmla="*/ 122 w 683"/>
                <a:gd name="T83" fmla="*/ 464 h 1223"/>
                <a:gd name="T84" fmla="*/ 77 w 683"/>
                <a:gd name="T85" fmla="*/ 560 h 1223"/>
                <a:gd name="T86" fmla="*/ 46 w 683"/>
                <a:gd name="T87" fmla="*/ 798 h 1223"/>
                <a:gd name="T88" fmla="*/ 70 w 683"/>
                <a:gd name="T89" fmla="*/ 885 h 1223"/>
                <a:gd name="T90" fmla="*/ 47 w 683"/>
                <a:gd name="T91" fmla="*/ 892 h 1223"/>
                <a:gd name="T92" fmla="*/ 59 w 683"/>
                <a:gd name="T93" fmla="*/ 969 h 1223"/>
                <a:gd name="T94" fmla="*/ 0 w 683"/>
                <a:gd name="T95" fmla="*/ 1131 h 1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3"/>
                <a:gd name="T145" fmla="*/ 0 h 1223"/>
                <a:gd name="T146" fmla="*/ 683 w 683"/>
                <a:gd name="T147" fmla="*/ 1223 h 1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3" h="1223">
                  <a:moveTo>
                    <a:pt x="0" y="1131"/>
                  </a:moveTo>
                  <a:lnTo>
                    <a:pt x="5" y="1158"/>
                  </a:lnTo>
                  <a:lnTo>
                    <a:pt x="35" y="1148"/>
                  </a:lnTo>
                  <a:lnTo>
                    <a:pt x="46" y="1210"/>
                  </a:lnTo>
                  <a:lnTo>
                    <a:pt x="172" y="1223"/>
                  </a:lnTo>
                  <a:lnTo>
                    <a:pt x="137" y="1192"/>
                  </a:lnTo>
                  <a:lnTo>
                    <a:pt x="163" y="1109"/>
                  </a:lnTo>
                  <a:lnTo>
                    <a:pt x="188" y="1125"/>
                  </a:lnTo>
                  <a:lnTo>
                    <a:pt x="266" y="1009"/>
                  </a:lnTo>
                  <a:lnTo>
                    <a:pt x="205" y="942"/>
                  </a:lnTo>
                  <a:lnTo>
                    <a:pt x="273" y="903"/>
                  </a:lnTo>
                  <a:lnTo>
                    <a:pt x="283" y="842"/>
                  </a:lnTo>
                  <a:lnTo>
                    <a:pt x="315" y="815"/>
                  </a:lnTo>
                  <a:lnTo>
                    <a:pt x="288" y="804"/>
                  </a:lnTo>
                  <a:lnTo>
                    <a:pt x="339" y="804"/>
                  </a:lnTo>
                  <a:lnTo>
                    <a:pt x="333" y="776"/>
                  </a:lnTo>
                  <a:lnTo>
                    <a:pt x="310" y="796"/>
                  </a:lnTo>
                  <a:lnTo>
                    <a:pt x="288" y="774"/>
                  </a:lnTo>
                  <a:lnTo>
                    <a:pt x="284" y="730"/>
                  </a:lnTo>
                  <a:lnTo>
                    <a:pt x="377" y="735"/>
                  </a:lnTo>
                  <a:lnTo>
                    <a:pt x="386" y="644"/>
                  </a:lnTo>
                  <a:lnTo>
                    <a:pt x="534" y="629"/>
                  </a:lnTo>
                  <a:lnTo>
                    <a:pt x="576" y="567"/>
                  </a:lnTo>
                  <a:lnTo>
                    <a:pt x="518" y="455"/>
                  </a:lnTo>
                  <a:lnTo>
                    <a:pt x="547" y="311"/>
                  </a:lnTo>
                  <a:lnTo>
                    <a:pt x="683" y="194"/>
                  </a:lnTo>
                  <a:lnTo>
                    <a:pt x="678" y="141"/>
                  </a:lnTo>
                  <a:lnTo>
                    <a:pt x="650" y="140"/>
                  </a:lnTo>
                  <a:lnTo>
                    <a:pt x="614" y="203"/>
                  </a:lnTo>
                  <a:lnTo>
                    <a:pt x="520" y="198"/>
                  </a:lnTo>
                  <a:lnTo>
                    <a:pt x="540" y="128"/>
                  </a:lnTo>
                  <a:lnTo>
                    <a:pt x="373" y="18"/>
                  </a:lnTo>
                  <a:lnTo>
                    <a:pt x="317" y="9"/>
                  </a:lnTo>
                  <a:lnTo>
                    <a:pt x="314" y="33"/>
                  </a:lnTo>
                  <a:lnTo>
                    <a:pt x="249" y="0"/>
                  </a:lnTo>
                  <a:lnTo>
                    <a:pt x="212" y="40"/>
                  </a:lnTo>
                  <a:lnTo>
                    <a:pt x="208" y="83"/>
                  </a:lnTo>
                  <a:lnTo>
                    <a:pt x="170" y="101"/>
                  </a:lnTo>
                  <a:lnTo>
                    <a:pt x="172" y="185"/>
                  </a:lnTo>
                  <a:lnTo>
                    <a:pt x="130" y="232"/>
                  </a:lnTo>
                  <a:lnTo>
                    <a:pt x="97" y="351"/>
                  </a:lnTo>
                  <a:lnTo>
                    <a:pt x="122" y="464"/>
                  </a:lnTo>
                  <a:lnTo>
                    <a:pt x="77" y="560"/>
                  </a:lnTo>
                  <a:lnTo>
                    <a:pt x="46" y="798"/>
                  </a:lnTo>
                  <a:lnTo>
                    <a:pt x="70" y="885"/>
                  </a:lnTo>
                  <a:lnTo>
                    <a:pt x="47" y="892"/>
                  </a:lnTo>
                  <a:lnTo>
                    <a:pt x="59" y="969"/>
                  </a:lnTo>
                  <a:lnTo>
                    <a:pt x="0" y="113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gray">
            <a:xfrm>
              <a:off x="1731" y="3860"/>
              <a:ext cx="52" cy="56"/>
            </a:xfrm>
            <a:custGeom>
              <a:avLst/>
              <a:gdLst>
                <a:gd name="T0" fmla="*/ 0 w 121"/>
                <a:gd name="T1" fmla="*/ 0 h 106"/>
                <a:gd name="T2" fmla="*/ 3 w 121"/>
                <a:gd name="T3" fmla="*/ 106 h 106"/>
                <a:gd name="T4" fmla="*/ 121 w 121"/>
                <a:gd name="T5" fmla="*/ 95 h 106"/>
                <a:gd name="T6" fmla="*/ 27 w 121"/>
                <a:gd name="T7" fmla="*/ 52 h 106"/>
                <a:gd name="T8" fmla="*/ 0 w 121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06"/>
                <a:gd name="T17" fmla="*/ 121 w 121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06">
                  <a:moveTo>
                    <a:pt x="0" y="0"/>
                  </a:moveTo>
                  <a:lnTo>
                    <a:pt x="3" y="106"/>
                  </a:lnTo>
                  <a:lnTo>
                    <a:pt x="121" y="95"/>
                  </a:lnTo>
                  <a:lnTo>
                    <a:pt x="27" y="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gray">
            <a:xfrm>
              <a:off x="4470" y="3009"/>
              <a:ext cx="611" cy="550"/>
            </a:xfrm>
            <a:custGeom>
              <a:avLst/>
              <a:gdLst>
                <a:gd name="T0" fmla="*/ 24 w 1403"/>
                <a:gd name="T1" fmla="*/ 563 h 1052"/>
                <a:gd name="T2" fmla="*/ 37 w 1403"/>
                <a:gd name="T3" fmla="*/ 549 h 1052"/>
                <a:gd name="T4" fmla="*/ 27 w 1403"/>
                <a:gd name="T5" fmla="*/ 395 h 1052"/>
                <a:gd name="T6" fmla="*/ 122 w 1403"/>
                <a:gd name="T7" fmla="*/ 348 h 1052"/>
                <a:gd name="T8" fmla="*/ 318 w 1403"/>
                <a:gd name="T9" fmla="*/ 258 h 1052"/>
                <a:gd name="T10" fmla="*/ 336 w 1403"/>
                <a:gd name="T11" fmla="*/ 198 h 1052"/>
                <a:gd name="T12" fmla="*/ 358 w 1403"/>
                <a:gd name="T13" fmla="*/ 195 h 1052"/>
                <a:gd name="T14" fmla="*/ 393 w 1403"/>
                <a:gd name="T15" fmla="*/ 170 h 1052"/>
                <a:gd name="T16" fmla="*/ 501 w 1403"/>
                <a:gd name="T17" fmla="*/ 121 h 1052"/>
                <a:gd name="T18" fmla="*/ 534 w 1403"/>
                <a:gd name="T19" fmla="*/ 143 h 1052"/>
                <a:gd name="T20" fmla="*/ 560 w 1403"/>
                <a:gd name="T21" fmla="*/ 126 h 1052"/>
                <a:gd name="T22" fmla="*/ 675 w 1403"/>
                <a:gd name="T23" fmla="*/ 50 h 1052"/>
                <a:gd name="T24" fmla="*/ 813 w 1403"/>
                <a:gd name="T25" fmla="*/ 59 h 1052"/>
                <a:gd name="T26" fmla="*/ 937 w 1403"/>
                <a:gd name="T27" fmla="*/ 248 h 1052"/>
                <a:gd name="T28" fmla="*/ 993 w 1403"/>
                <a:gd name="T29" fmla="*/ 49 h 1052"/>
                <a:gd name="T30" fmla="*/ 1064 w 1403"/>
                <a:gd name="T31" fmla="*/ 124 h 1052"/>
                <a:gd name="T32" fmla="*/ 1155 w 1403"/>
                <a:gd name="T33" fmla="*/ 295 h 1052"/>
                <a:gd name="T34" fmla="*/ 1271 w 1403"/>
                <a:gd name="T35" fmla="*/ 420 h 1052"/>
                <a:gd name="T36" fmla="*/ 1310 w 1403"/>
                <a:gd name="T37" fmla="*/ 458 h 1052"/>
                <a:gd name="T38" fmla="*/ 1403 w 1403"/>
                <a:gd name="T39" fmla="*/ 630 h 1052"/>
                <a:gd name="T40" fmla="*/ 1325 w 1403"/>
                <a:gd name="T41" fmla="*/ 831 h 1052"/>
                <a:gd name="T42" fmla="*/ 1201 w 1403"/>
                <a:gd name="T43" fmla="*/ 1004 h 1052"/>
                <a:gd name="T44" fmla="*/ 1156 w 1403"/>
                <a:gd name="T45" fmla="*/ 1052 h 1052"/>
                <a:gd name="T46" fmla="*/ 1052 w 1403"/>
                <a:gd name="T47" fmla="*/ 1037 h 1052"/>
                <a:gd name="T48" fmla="*/ 933 w 1403"/>
                <a:gd name="T49" fmla="*/ 982 h 1052"/>
                <a:gd name="T50" fmla="*/ 868 w 1403"/>
                <a:gd name="T51" fmla="*/ 911 h 1052"/>
                <a:gd name="T52" fmla="*/ 854 w 1403"/>
                <a:gd name="T53" fmla="*/ 893 h 1052"/>
                <a:gd name="T54" fmla="*/ 856 w 1403"/>
                <a:gd name="T55" fmla="*/ 791 h 1052"/>
                <a:gd name="T56" fmla="*/ 766 w 1403"/>
                <a:gd name="T57" fmla="*/ 869 h 1052"/>
                <a:gd name="T58" fmla="*/ 631 w 1403"/>
                <a:gd name="T59" fmla="*/ 750 h 1052"/>
                <a:gd name="T60" fmla="*/ 367 w 1403"/>
                <a:gd name="T61" fmla="*/ 839 h 1052"/>
                <a:gd name="T62" fmla="*/ 165 w 1403"/>
                <a:gd name="T63" fmla="*/ 892 h 1052"/>
                <a:gd name="T64" fmla="*/ 89 w 1403"/>
                <a:gd name="T65" fmla="*/ 756 h 10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3"/>
                <a:gd name="T100" fmla="*/ 0 h 1052"/>
                <a:gd name="T101" fmla="*/ 1403 w 1403"/>
                <a:gd name="T102" fmla="*/ 1052 h 10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3" h="1052">
                  <a:moveTo>
                    <a:pt x="0" y="554"/>
                  </a:moveTo>
                  <a:lnTo>
                    <a:pt x="24" y="563"/>
                  </a:lnTo>
                  <a:lnTo>
                    <a:pt x="10" y="532"/>
                  </a:lnTo>
                  <a:lnTo>
                    <a:pt x="37" y="549"/>
                  </a:lnTo>
                  <a:lnTo>
                    <a:pt x="9" y="488"/>
                  </a:lnTo>
                  <a:lnTo>
                    <a:pt x="27" y="395"/>
                  </a:lnTo>
                  <a:lnTo>
                    <a:pt x="35" y="420"/>
                  </a:lnTo>
                  <a:lnTo>
                    <a:pt x="122" y="348"/>
                  </a:lnTo>
                  <a:lnTo>
                    <a:pt x="268" y="313"/>
                  </a:lnTo>
                  <a:lnTo>
                    <a:pt x="318" y="258"/>
                  </a:lnTo>
                  <a:lnTo>
                    <a:pt x="317" y="224"/>
                  </a:lnTo>
                  <a:lnTo>
                    <a:pt x="336" y="198"/>
                  </a:lnTo>
                  <a:lnTo>
                    <a:pt x="358" y="240"/>
                  </a:lnTo>
                  <a:lnTo>
                    <a:pt x="358" y="195"/>
                  </a:lnTo>
                  <a:lnTo>
                    <a:pt x="391" y="204"/>
                  </a:lnTo>
                  <a:lnTo>
                    <a:pt x="393" y="170"/>
                  </a:lnTo>
                  <a:lnTo>
                    <a:pt x="445" y="119"/>
                  </a:lnTo>
                  <a:lnTo>
                    <a:pt x="501" y="121"/>
                  </a:lnTo>
                  <a:lnTo>
                    <a:pt x="512" y="173"/>
                  </a:lnTo>
                  <a:lnTo>
                    <a:pt x="534" y="143"/>
                  </a:lnTo>
                  <a:lnTo>
                    <a:pt x="576" y="160"/>
                  </a:lnTo>
                  <a:lnTo>
                    <a:pt x="560" y="126"/>
                  </a:lnTo>
                  <a:lnTo>
                    <a:pt x="593" y="71"/>
                  </a:lnTo>
                  <a:lnTo>
                    <a:pt x="675" y="50"/>
                  </a:lnTo>
                  <a:lnTo>
                    <a:pt x="654" y="14"/>
                  </a:lnTo>
                  <a:lnTo>
                    <a:pt x="813" y="59"/>
                  </a:lnTo>
                  <a:lnTo>
                    <a:pt x="779" y="152"/>
                  </a:lnTo>
                  <a:lnTo>
                    <a:pt x="937" y="248"/>
                  </a:lnTo>
                  <a:lnTo>
                    <a:pt x="976" y="211"/>
                  </a:lnTo>
                  <a:lnTo>
                    <a:pt x="993" y="49"/>
                  </a:lnTo>
                  <a:lnTo>
                    <a:pt x="1031" y="0"/>
                  </a:lnTo>
                  <a:lnTo>
                    <a:pt x="1064" y="124"/>
                  </a:lnTo>
                  <a:lnTo>
                    <a:pt x="1119" y="152"/>
                  </a:lnTo>
                  <a:lnTo>
                    <a:pt x="1155" y="295"/>
                  </a:lnTo>
                  <a:lnTo>
                    <a:pt x="1240" y="340"/>
                  </a:lnTo>
                  <a:lnTo>
                    <a:pt x="1271" y="420"/>
                  </a:lnTo>
                  <a:lnTo>
                    <a:pt x="1303" y="415"/>
                  </a:lnTo>
                  <a:lnTo>
                    <a:pt x="1310" y="458"/>
                  </a:lnTo>
                  <a:lnTo>
                    <a:pt x="1380" y="519"/>
                  </a:lnTo>
                  <a:lnTo>
                    <a:pt x="1403" y="630"/>
                  </a:lnTo>
                  <a:lnTo>
                    <a:pt x="1387" y="738"/>
                  </a:lnTo>
                  <a:lnTo>
                    <a:pt x="1325" y="831"/>
                  </a:lnTo>
                  <a:lnTo>
                    <a:pt x="1281" y="987"/>
                  </a:lnTo>
                  <a:lnTo>
                    <a:pt x="1201" y="1004"/>
                  </a:lnTo>
                  <a:lnTo>
                    <a:pt x="1153" y="1034"/>
                  </a:lnTo>
                  <a:lnTo>
                    <a:pt x="1156" y="1052"/>
                  </a:lnTo>
                  <a:lnTo>
                    <a:pt x="1106" y="999"/>
                  </a:lnTo>
                  <a:lnTo>
                    <a:pt x="1052" y="1037"/>
                  </a:lnTo>
                  <a:lnTo>
                    <a:pt x="986" y="1020"/>
                  </a:lnTo>
                  <a:lnTo>
                    <a:pt x="933" y="982"/>
                  </a:lnTo>
                  <a:lnTo>
                    <a:pt x="909" y="902"/>
                  </a:lnTo>
                  <a:lnTo>
                    <a:pt x="868" y="911"/>
                  </a:lnTo>
                  <a:lnTo>
                    <a:pt x="867" y="859"/>
                  </a:lnTo>
                  <a:lnTo>
                    <a:pt x="854" y="893"/>
                  </a:lnTo>
                  <a:lnTo>
                    <a:pt x="826" y="894"/>
                  </a:lnTo>
                  <a:lnTo>
                    <a:pt x="856" y="791"/>
                  </a:lnTo>
                  <a:lnTo>
                    <a:pt x="794" y="889"/>
                  </a:lnTo>
                  <a:lnTo>
                    <a:pt x="766" y="869"/>
                  </a:lnTo>
                  <a:lnTo>
                    <a:pt x="734" y="793"/>
                  </a:lnTo>
                  <a:lnTo>
                    <a:pt x="631" y="750"/>
                  </a:lnTo>
                  <a:lnTo>
                    <a:pt x="444" y="783"/>
                  </a:lnTo>
                  <a:lnTo>
                    <a:pt x="367" y="839"/>
                  </a:lnTo>
                  <a:lnTo>
                    <a:pt x="238" y="843"/>
                  </a:lnTo>
                  <a:lnTo>
                    <a:pt x="165" y="892"/>
                  </a:lnTo>
                  <a:lnTo>
                    <a:pt x="68" y="858"/>
                  </a:lnTo>
                  <a:lnTo>
                    <a:pt x="89" y="756"/>
                  </a:lnTo>
                  <a:lnTo>
                    <a:pt x="0" y="55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gray">
            <a:xfrm>
              <a:off x="4948" y="3590"/>
              <a:ext cx="54" cy="61"/>
            </a:xfrm>
            <a:custGeom>
              <a:avLst/>
              <a:gdLst>
                <a:gd name="T0" fmla="*/ 0 w 122"/>
                <a:gd name="T1" fmla="*/ 20 h 119"/>
                <a:gd name="T2" fmla="*/ 2 w 122"/>
                <a:gd name="T3" fmla="*/ 0 h 119"/>
                <a:gd name="T4" fmla="*/ 63 w 122"/>
                <a:gd name="T5" fmla="*/ 17 h 119"/>
                <a:gd name="T6" fmla="*/ 110 w 122"/>
                <a:gd name="T7" fmla="*/ 3 h 119"/>
                <a:gd name="T8" fmla="*/ 122 w 122"/>
                <a:gd name="T9" fmla="*/ 32 h 119"/>
                <a:gd name="T10" fmla="*/ 122 w 122"/>
                <a:gd name="T11" fmla="*/ 67 h 119"/>
                <a:gd name="T12" fmla="*/ 75 w 122"/>
                <a:gd name="T13" fmla="*/ 119 h 119"/>
                <a:gd name="T14" fmla="*/ 45 w 122"/>
                <a:gd name="T15" fmla="*/ 116 h 119"/>
                <a:gd name="T16" fmla="*/ 0 w 122"/>
                <a:gd name="T17" fmla="*/ 20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119"/>
                <a:gd name="T29" fmla="*/ 122 w 12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119">
                  <a:moveTo>
                    <a:pt x="0" y="20"/>
                  </a:moveTo>
                  <a:lnTo>
                    <a:pt x="2" y="0"/>
                  </a:lnTo>
                  <a:lnTo>
                    <a:pt x="63" y="17"/>
                  </a:lnTo>
                  <a:lnTo>
                    <a:pt x="110" y="3"/>
                  </a:lnTo>
                  <a:lnTo>
                    <a:pt x="122" y="32"/>
                  </a:lnTo>
                  <a:lnTo>
                    <a:pt x="122" y="67"/>
                  </a:lnTo>
                  <a:lnTo>
                    <a:pt x="75" y="119"/>
                  </a:lnTo>
                  <a:lnTo>
                    <a:pt x="45" y="116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gray">
            <a:xfrm>
              <a:off x="2908" y="1860"/>
              <a:ext cx="116" cy="53"/>
            </a:xfrm>
            <a:custGeom>
              <a:avLst/>
              <a:gdLst>
                <a:gd name="T0" fmla="*/ 0 w 265"/>
                <a:gd name="T1" fmla="*/ 58 h 102"/>
                <a:gd name="T2" fmla="*/ 3 w 265"/>
                <a:gd name="T3" fmla="*/ 63 h 102"/>
                <a:gd name="T4" fmla="*/ 5 w 265"/>
                <a:gd name="T5" fmla="*/ 81 h 102"/>
                <a:gd name="T6" fmla="*/ 34 w 265"/>
                <a:gd name="T7" fmla="*/ 85 h 102"/>
                <a:gd name="T8" fmla="*/ 88 w 265"/>
                <a:gd name="T9" fmla="*/ 75 h 102"/>
                <a:gd name="T10" fmla="*/ 146 w 265"/>
                <a:gd name="T11" fmla="*/ 102 h 102"/>
                <a:gd name="T12" fmla="*/ 230 w 265"/>
                <a:gd name="T13" fmla="*/ 83 h 102"/>
                <a:gd name="T14" fmla="*/ 265 w 265"/>
                <a:gd name="T15" fmla="*/ 32 h 102"/>
                <a:gd name="T16" fmla="*/ 250 w 265"/>
                <a:gd name="T17" fmla="*/ 0 h 102"/>
                <a:gd name="T18" fmla="*/ 148 w 265"/>
                <a:gd name="T19" fmla="*/ 3 h 102"/>
                <a:gd name="T20" fmla="*/ 116 w 265"/>
                <a:gd name="T21" fmla="*/ 56 h 102"/>
                <a:gd name="T22" fmla="*/ 0 w 265"/>
                <a:gd name="T23" fmla="*/ 58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102"/>
                <a:gd name="T38" fmla="*/ 265 w 265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102">
                  <a:moveTo>
                    <a:pt x="0" y="58"/>
                  </a:moveTo>
                  <a:lnTo>
                    <a:pt x="3" y="63"/>
                  </a:lnTo>
                  <a:lnTo>
                    <a:pt x="5" y="81"/>
                  </a:lnTo>
                  <a:lnTo>
                    <a:pt x="34" y="85"/>
                  </a:lnTo>
                  <a:lnTo>
                    <a:pt x="88" y="75"/>
                  </a:lnTo>
                  <a:lnTo>
                    <a:pt x="146" y="102"/>
                  </a:lnTo>
                  <a:lnTo>
                    <a:pt x="230" y="83"/>
                  </a:lnTo>
                  <a:lnTo>
                    <a:pt x="265" y="32"/>
                  </a:lnTo>
                  <a:lnTo>
                    <a:pt x="250" y="0"/>
                  </a:lnTo>
                  <a:lnTo>
                    <a:pt x="148" y="3"/>
                  </a:lnTo>
                  <a:lnTo>
                    <a:pt x="116" y="5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gray">
            <a:xfrm>
              <a:off x="4090" y="2326"/>
              <a:ext cx="72" cy="107"/>
            </a:xfrm>
            <a:custGeom>
              <a:avLst/>
              <a:gdLst>
                <a:gd name="T0" fmla="*/ 0 w 166"/>
                <a:gd name="T1" fmla="*/ 61 h 206"/>
                <a:gd name="T2" fmla="*/ 23 w 166"/>
                <a:gd name="T3" fmla="*/ 83 h 206"/>
                <a:gd name="T4" fmla="*/ 37 w 166"/>
                <a:gd name="T5" fmla="*/ 179 h 206"/>
                <a:gd name="T6" fmla="*/ 78 w 166"/>
                <a:gd name="T7" fmla="*/ 173 h 206"/>
                <a:gd name="T8" fmla="*/ 102 w 166"/>
                <a:gd name="T9" fmla="*/ 131 h 206"/>
                <a:gd name="T10" fmla="*/ 132 w 166"/>
                <a:gd name="T11" fmla="*/ 140 h 206"/>
                <a:gd name="T12" fmla="*/ 152 w 166"/>
                <a:gd name="T13" fmla="*/ 206 h 206"/>
                <a:gd name="T14" fmla="*/ 166 w 166"/>
                <a:gd name="T15" fmla="*/ 169 h 206"/>
                <a:gd name="T16" fmla="*/ 148 w 166"/>
                <a:gd name="T17" fmla="*/ 102 h 206"/>
                <a:gd name="T18" fmla="*/ 132 w 166"/>
                <a:gd name="T19" fmla="*/ 127 h 206"/>
                <a:gd name="T20" fmla="*/ 110 w 166"/>
                <a:gd name="T21" fmla="*/ 94 h 206"/>
                <a:gd name="T22" fmla="*/ 150 w 166"/>
                <a:gd name="T23" fmla="*/ 53 h 206"/>
                <a:gd name="T24" fmla="*/ 72 w 166"/>
                <a:gd name="T25" fmla="*/ 47 h 206"/>
                <a:gd name="T26" fmla="*/ 22 w 166"/>
                <a:gd name="T27" fmla="*/ 0 h 206"/>
                <a:gd name="T28" fmla="*/ 6 w 166"/>
                <a:gd name="T29" fmla="*/ 26 h 206"/>
                <a:gd name="T30" fmla="*/ 24 w 166"/>
                <a:gd name="T31" fmla="*/ 47 h 206"/>
                <a:gd name="T32" fmla="*/ 0 w 166"/>
                <a:gd name="T33" fmla="*/ 61 h 2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206"/>
                <a:gd name="T53" fmla="*/ 166 w 166"/>
                <a:gd name="T54" fmla="*/ 206 h 2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206">
                  <a:moveTo>
                    <a:pt x="0" y="61"/>
                  </a:moveTo>
                  <a:lnTo>
                    <a:pt x="23" y="83"/>
                  </a:lnTo>
                  <a:lnTo>
                    <a:pt x="37" y="179"/>
                  </a:lnTo>
                  <a:lnTo>
                    <a:pt x="78" y="173"/>
                  </a:lnTo>
                  <a:lnTo>
                    <a:pt x="102" y="131"/>
                  </a:lnTo>
                  <a:lnTo>
                    <a:pt x="132" y="140"/>
                  </a:lnTo>
                  <a:lnTo>
                    <a:pt x="152" y="206"/>
                  </a:lnTo>
                  <a:lnTo>
                    <a:pt x="166" y="169"/>
                  </a:lnTo>
                  <a:lnTo>
                    <a:pt x="148" y="102"/>
                  </a:lnTo>
                  <a:lnTo>
                    <a:pt x="132" y="127"/>
                  </a:lnTo>
                  <a:lnTo>
                    <a:pt x="110" y="94"/>
                  </a:lnTo>
                  <a:lnTo>
                    <a:pt x="150" y="53"/>
                  </a:lnTo>
                  <a:lnTo>
                    <a:pt x="72" y="47"/>
                  </a:lnTo>
                  <a:lnTo>
                    <a:pt x="22" y="0"/>
                  </a:lnTo>
                  <a:lnTo>
                    <a:pt x="6" y="26"/>
                  </a:lnTo>
                  <a:lnTo>
                    <a:pt x="24" y="47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gray">
            <a:xfrm>
              <a:off x="2811" y="1798"/>
              <a:ext cx="48" cy="42"/>
            </a:xfrm>
            <a:custGeom>
              <a:avLst/>
              <a:gdLst>
                <a:gd name="T0" fmla="*/ 0 w 112"/>
                <a:gd name="T1" fmla="*/ 15 h 81"/>
                <a:gd name="T2" fmla="*/ 26 w 112"/>
                <a:gd name="T3" fmla="*/ 4 h 81"/>
                <a:gd name="T4" fmla="*/ 76 w 112"/>
                <a:gd name="T5" fmla="*/ 0 h 81"/>
                <a:gd name="T6" fmla="*/ 110 w 112"/>
                <a:gd name="T7" fmla="*/ 33 h 81"/>
                <a:gd name="T8" fmla="*/ 112 w 112"/>
                <a:gd name="T9" fmla="*/ 58 h 81"/>
                <a:gd name="T10" fmla="*/ 99 w 112"/>
                <a:gd name="T11" fmla="*/ 81 h 81"/>
                <a:gd name="T12" fmla="*/ 0 w 112"/>
                <a:gd name="T13" fmla="*/ 15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81"/>
                <a:gd name="T23" fmla="*/ 112 w 11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81">
                  <a:moveTo>
                    <a:pt x="0" y="15"/>
                  </a:moveTo>
                  <a:lnTo>
                    <a:pt x="26" y="4"/>
                  </a:lnTo>
                  <a:lnTo>
                    <a:pt x="76" y="0"/>
                  </a:lnTo>
                  <a:lnTo>
                    <a:pt x="110" y="33"/>
                  </a:lnTo>
                  <a:lnTo>
                    <a:pt x="112" y="58"/>
                  </a:lnTo>
                  <a:lnTo>
                    <a:pt x="99" y="81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gray">
            <a:xfrm>
              <a:off x="4106" y="2292"/>
              <a:ext cx="45" cy="31"/>
            </a:xfrm>
            <a:custGeom>
              <a:avLst/>
              <a:gdLst>
                <a:gd name="T0" fmla="*/ 0 w 105"/>
                <a:gd name="T1" fmla="*/ 36 h 59"/>
                <a:gd name="T2" fmla="*/ 13 w 105"/>
                <a:gd name="T3" fmla="*/ 59 h 59"/>
                <a:gd name="T4" fmla="*/ 105 w 105"/>
                <a:gd name="T5" fmla="*/ 49 h 59"/>
                <a:gd name="T6" fmla="*/ 99 w 105"/>
                <a:gd name="T7" fmla="*/ 17 h 59"/>
                <a:gd name="T8" fmla="*/ 34 w 105"/>
                <a:gd name="T9" fmla="*/ 0 h 59"/>
                <a:gd name="T10" fmla="*/ 0 w 105"/>
                <a:gd name="T11" fmla="*/ 36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59"/>
                <a:gd name="T20" fmla="*/ 105 w 10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59">
                  <a:moveTo>
                    <a:pt x="0" y="36"/>
                  </a:moveTo>
                  <a:lnTo>
                    <a:pt x="13" y="59"/>
                  </a:lnTo>
                  <a:lnTo>
                    <a:pt x="105" y="49"/>
                  </a:lnTo>
                  <a:lnTo>
                    <a:pt x="99" y="17"/>
                  </a:lnTo>
                  <a:lnTo>
                    <a:pt x="34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gray">
            <a:xfrm>
              <a:off x="1716" y="2986"/>
              <a:ext cx="181" cy="247"/>
            </a:xfrm>
            <a:custGeom>
              <a:avLst/>
              <a:gdLst>
                <a:gd name="T0" fmla="*/ 0 w 415"/>
                <a:gd name="T1" fmla="*/ 48 h 471"/>
                <a:gd name="T2" fmla="*/ 30 w 415"/>
                <a:gd name="T3" fmla="*/ 98 h 471"/>
                <a:gd name="T4" fmla="*/ 9 w 415"/>
                <a:gd name="T5" fmla="*/ 204 h 471"/>
                <a:gd name="T6" fmla="*/ 30 w 415"/>
                <a:gd name="T7" fmla="*/ 217 h 471"/>
                <a:gd name="T8" fmla="*/ 20 w 415"/>
                <a:gd name="T9" fmla="*/ 232 h 471"/>
                <a:gd name="T10" fmla="*/ 2 w 415"/>
                <a:gd name="T11" fmla="*/ 276 h 471"/>
                <a:gd name="T12" fmla="*/ 38 w 415"/>
                <a:gd name="T13" fmla="*/ 339 h 471"/>
                <a:gd name="T14" fmla="*/ 60 w 415"/>
                <a:gd name="T15" fmla="*/ 467 h 471"/>
                <a:gd name="T16" fmla="*/ 84 w 415"/>
                <a:gd name="T17" fmla="*/ 471 h 471"/>
                <a:gd name="T18" fmla="*/ 121 w 415"/>
                <a:gd name="T19" fmla="*/ 431 h 471"/>
                <a:gd name="T20" fmla="*/ 186 w 415"/>
                <a:gd name="T21" fmla="*/ 464 h 471"/>
                <a:gd name="T22" fmla="*/ 189 w 415"/>
                <a:gd name="T23" fmla="*/ 440 h 471"/>
                <a:gd name="T24" fmla="*/ 245 w 415"/>
                <a:gd name="T25" fmla="*/ 449 h 471"/>
                <a:gd name="T26" fmla="*/ 266 w 415"/>
                <a:gd name="T27" fmla="*/ 356 h 471"/>
                <a:gd name="T28" fmla="*/ 368 w 415"/>
                <a:gd name="T29" fmla="*/ 339 h 471"/>
                <a:gd name="T30" fmla="*/ 402 w 415"/>
                <a:gd name="T31" fmla="*/ 371 h 471"/>
                <a:gd name="T32" fmla="*/ 415 w 415"/>
                <a:gd name="T33" fmla="*/ 298 h 471"/>
                <a:gd name="T34" fmla="*/ 392 w 415"/>
                <a:gd name="T35" fmla="*/ 237 h 471"/>
                <a:gd name="T36" fmla="*/ 334 w 415"/>
                <a:gd name="T37" fmla="*/ 234 h 471"/>
                <a:gd name="T38" fmla="*/ 309 w 415"/>
                <a:gd name="T39" fmla="*/ 141 h 471"/>
                <a:gd name="T40" fmla="*/ 155 w 415"/>
                <a:gd name="T41" fmla="*/ 80 h 471"/>
                <a:gd name="T42" fmla="*/ 146 w 415"/>
                <a:gd name="T43" fmla="*/ 0 h 471"/>
                <a:gd name="T44" fmla="*/ 42 w 415"/>
                <a:gd name="T45" fmla="*/ 50 h 471"/>
                <a:gd name="T46" fmla="*/ 0 w 415"/>
                <a:gd name="T47" fmla="*/ 4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5"/>
                <a:gd name="T73" fmla="*/ 0 h 471"/>
                <a:gd name="T74" fmla="*/ 415 w 415"/>
                <a:gd name="T75" fmla="*/ 471 h 4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5" h="471">
                  <a:moveTo>
                    <a:pt x="0" y="48"/>
                  </a:moveTo>
                  <a:lnTo>
                    <a:pt x="30" y="98"/>
                  </a:lnTo>
                  <a:lnTo>
                    <a:pt x="9" y="204"/>
                  </a:lnTo>
                  <a:lnTo>
                    <a:pt x="30" y="217"/>
                  </a:lnTo>
                  <a:lnTo>
                    <a:pt x="20" y="232"/>
                  </a:lnTo>
                  <a:lnTo>
                    <a:pt x="2" y="276"/>
                  </a:lnTo>
                  <a:lnTo>
                    <a:pt x="38" y="339"/>
                  </a:lnTo>
                  <a:lnTo>
                    <a:pt x="60" y="467"/>
                  </a:lnTo>
                  <a:lnTo>
                    <a:pt x="84" y="471"/>
                  </a:lnTo>
                  <a:lnTo>
                    <a:pt x="121" y="431"/>
                  </a:lnTo>
                  <a:lnTo>
                    <a:pt x="186" y="464"/>
                  </a:lnTo>
                  <a:lnTo>
                    <a:pt x="189" y="440"/>
                  </a:lnTo>
                  <a:lnTo>
                    <a:pt x="245" y="449"/>
                  </a:lnTo>
                  <a:lnTo>
                    <a:pt x="266" y="356"/>
                  </a:lnTo>
                  <a:lnTo>
                    <a:pt x="368" y="339"/>
                  </a:lnTo>
                  <a:lnTo>
                    <a:pt x="402" y="371"/>
                  </a:lnTo>
                  <a:lnTo>
                    <a:pt x="415" y="298"/>
                  </a:lnTo>
                  <a:lnTo>
                    <a:pt x="392" y="237"/>
                  </a:lnTo>
                  <a:lnTo>
                    <a:pt x="334" y="234"/>
                  </a:lnTo>
                  <a:lnTo>
                    <a:pt x="309" y="141"/>
                  </a:lnTo>
                  <a:lnTo>
                    <a:pt x="155" y="80"/>
                  </a:lnTo>
                  <a:lnTo>
                    <a:pt x="146" y="0"/>
                  </a:lnTo>
                  <a:lnTo>
                    <a:pt x="42" y="5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gray">
            <a:xfrm>
              <a:off x="1655" y="2721"/>
              <a:ext cx="585" cy="724"/>
            </a:xfrm>
            <a:custGeom>
              <a:avLst/>
              <a:gdLst>
                <a:gd name="T0" fmla="*/ 30 w 1354"/>
                <a:gd name="T1" fmla="*/ 502 h 1384"/>
                <a:gd name="T2" fmla="*/ 114 w 1354"/>
                <a:gd name="T3" fmla="*/ 499 h 1384"/>
                <a:gd name="T4" fmla="*/ 145 w 1354"/>
                <a:gd name="T5" fmla="*/ 557 h 1384"/>
                <a:gd name="T6" fmla="*/ 291 w 1354"/>
                <a:gd name="T7" fmla="*/ 509 h 1384"/>
                <a:gd name="T8" fmla="*/ 454 w 1354"/>
                <a:gd name="T9" fmla="*/ 650 h 1384"/>
                <a:gd name="T10" fmla="*/ 537 w 1354"/>
                <a:gd name="T11" fmla="*/ 746 h 1384"/>
                <a:gd name="T12" fmla="*/ 547 w 1354"/>
                <a:gd name="T13" fmla="*/ 880 h 1384"/>
                <a:gd name="T14" fmla="*/ 628 w 1354"/>
                <a:gd name="T15" fmla="*/ 962 h 1384"/>
                <a:gd name="T16" fmla="*/ 673 w 1354"/>
                <a:gd name="T17" fmla="*/ 1018 h 1384"/>
                <a:gd name="T18" fmla="*/ 695 w 1354"/>
                <a:gd name="T19" fmla="*/ 1081 h 1384"/>
                <a:gd name="T20" fmla="*/ 564 w 1354"/>
                <a:gd name="T21" fmla="*/ 1251 h 1384"/>
                <a:gd name="T22" fmla="*/ 695 w 1354"/>
                <a:gd name="T23" fmla="*/ 1316 h 1384"/>
                <a:gd name="T24" fmla="*/ 707 w 1354"/>
                <a:gd name="T25" fmla="*/ 1384 h 1384"/>
                <a:gd name="T26" fmla="*/ 883 w 1354"/>
                <a:gd name="T27" fmla="*/ 1074 h 1384"/>
                <a:gd name="T28" fmla="*/ 1099 w 1354"/>
                <a:gd name="T29" fmla="*/ 980 h 1384"/>
                <a:gd name="T30" fmla="*/ 1201 w 1354"/>
                <a:gd name="T31" fmla="*/ 789 h 1384"/>
                <a:gd name="T32" fmla="*/ 1342 w 1354"/>
                <a:gd name="T33" fmla="*/ 488 h 1384"/>
                <a:gd name="T34" fmla="*/ 1333 w 1354"/>
                <a:gd name="T35" fmla="*/ 360 h 1384"/>
                <a:gd name="T36" fmla="*/ 1192 w 1354"/>
                <a:gd name="T37" fmla="*/ 285 h 1384"/>
                <a:gd name="T38" fmla="*/ 1006 w 1354"/>
                <a:gd name="T39" fmla="*/ 230 h 1384"/>
                <a:gd name="T40" fmla="*/ 898 w 1354"/>
                <a:gd name="T41" fmla="*/ 202 h 1384"/>
                <a:gd name="T42" fmla="*/ 850 w 1354"/>
                <a:gd name="T43" fmla="*/ 241 h 1384"/>
                <a:gd name="T44" fmla="*/ 808 w 1354"/>
                <a:gd name="T45" fmla="*/ 239 h 1384"/>
                <a:gd name="T46" fmla="*/ 833 w 1354"/>
                <a:gd name="T47" fmla="*/ 125 h 1384"/>
                <a:gd name="T48" fmla="*/ 724 w 1354"/>
                <a:gd name="T49" fmla="*/ 107 h 1384"/>
                <a:gd name="T50" fmla="*/ 603 w 1354"/>
                <a:gd name="T51" fmla="*/ 112 h 1384"/>
                <a:gd name="T52" fmla="*/ 486 w 1354"/>
                <a:gd name="T53" fmla="*/ 91 h 1384"/>
                <a:gd name="T54" fmla="*/ 461 w 1354"/>
                <a:gd name="T55" fmla="*/ 0 h 1384"/>
                <a:gd name="T56" fmla="*/ 316 w 1354"/>
                <a:gd name="T57" fmla="*/ 30 h 1384"/>
                <a:gd name="T58" fmla="*/ 366 w 1354"/>
                <a:gd name="T59" fmla="*/ 103 h 1384"/>
                <a:gd name="T60" fmla="*/ 242 w 1354"/>
                <a:gd name="T61" fmla="*/ 134 h 1384"/>
                <a:gd name="T62" fmla="*/ 140 w 1354"/>
                <a:gd name="T63" fmla="*/ 123 h 1384"/>
                <a:gd name="T64" fmla="*/ 132 w 1354"/>
                <a:gd name="T65" fmla="*/ 161 h 1384"/>
                <a:gd name="T66" fmla="*/ 136 w 1354"/>
                <a:gd name="T67" fmla="*/ 322 h 1384"/>
                <a:gd name="T68" fmla="*/ 0 w 1354"/>
                <a:gd name="T69" fmla="*/ 438 h 13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4"/>
                <a:gd name="T106" fmla="*/ 0 h 1384"/>
                <a:gd name="T107" fmla="*/ 1354 w 1354"/>
                <a:gd name="T108" fmla="*/ 1384 h 13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4" h="1384">
                  <a:moveTo>
                    <a:pt x="0" y="438"/>
                  </a:moveTo>
                  <a:lnTo>
                    <a:pt x="30" y="502"/>
                  </a:lnTo>
                  <a:lnTo>
                    <a:pt x="77" y="524"/>
                  </a:lnTo>
                  <a:lnTo>
                    <a:pt x="114" y="499"/>
                  </a:lnTo>
                  <a:lnTo>
                    <a:pt x="114" y="557"/>
                  </a:lnTo>
                  <a:lnTo>
                    <a:pt x="145" y="557"/>
                  </a:lnTo>
                  <a:lnTo>
                    <a:pt x="187" y="559"/>
                  </a:lnTo>
                  <a:lnTo>
                    <a:pt x="291" y="509"/>
                  </a:lnTo>
                  <a:lnTo>
                    <a:pt x="300" y="589"/>
                  </a:lnTo>
                  <a:lnTo>
                    <a:pt x="454" y="650"/>
                  </a:lnTo>
                  <a:lnTo>
                    <a:pt x="479" y="743"/>
                  </a:lnTo>
                  <a:lnTo>
                    <a:pt x="537" y="746"/>
                  </a:lnTo>
                  <a:lnTo>
                    <a:pt x="560" y="807"/>
                  </a:lnTo>
                  <a:lnTo>
                    <a:pt x="547" y="880"/>
                  </a:lnTo>
                  <a:lnTo>
                    <a:pt x="556" y="949"/>
                  </a:lnTo>
                  <a:lnTo>
                    <a:pt x="628" y="962"/>
                  </a:lnTo>
                  <a:lnTo>
                    <a:pt x="638" y="1009"/>
                  </a:lnTo>
                  <a:lnTo>
                    <a:pt x="673" y="1018"/>
                  </a:lnTo>
                  <a:lnTo>
                    <a:pt x="667" y="1080"/>
                  </a:lnTo>
                  <a:lnTo>
                    <a:pt x="695" y="1081"/>
                  </a:lnTo>
                  <a:lnTo>
                    <a:pt x="700" y="1134"/>
                  </a:lnTo>
                  <a:lnTo>
                    <a:pt x="564" y="1251"/>
                  </a:lnTo>
                  <a:lnTo>
                    <a:pt x="590" y="1244"/>
                  </a:lnTo>
                  <a:lnTo>
                    <a:pt x="695" y="1316"/>
                  </a:lnTo>
                  <a:lnTo>
                    <a:pt x="716" y="1347"/>
                  </a:lnTo>
                  <a:lnTo>
                    <a:pt x="707" y="1384"/>
                  </a:lnTo>
                  <a:lnTo>
                    <a:pt x="874" y="1178"/>
                  </a:lnTo>
                  <a:lnTo>
                    <a:pt x="883" y="1074"/>
                  </a:lnTo>
                  <a:lnTo>
                    <a:pt x="1017" y="980"/>
                  </a:lnTo>
                  <a:lnTo>
                    <a:pt x="1099" y="980"/>
                  </a:lnTo>
                  <a:lnTo>
                    <a:pt x="1133" y="947"/>
                  </a:lnTo>
                  <a:lnTo>
                    <a:pt x="1201" y="789"/>
                  </a:lnTo>
                  <a:lnTo>
                    <a:pt x="1210" y="635"/>
                  </a:lnTo>
                  <a:lnTo>
                    <a:pt x="1342" y="488"/>
                  </a:lnTo>
                  <a:lnTo>
                    <a:pt x="1354" y="423"/>
                  </a:lnTo>
                  <a:lnTo>
                    <a:pt x="1333" y="360"/>
                  </a:lnTo>
                  <a:lnTo>
                    <a:pt x="1280" y="351"/>
                  </a:lnTo>
                  <a:lnTo>
                    <a:pt x="1192" y="285"/>
                  </a:lnTo>
                  <a:lnTo>
                    <a:pt x="1022" y="271"/>
                  </a:lnTo>
                  <a:lnTo>
                    <a:pt x="1006" y="230"/>
                  </a:lnTo>
                  <a:lnTo>
                    <a:pt x="929" y="201"/>
                  </a:lnTo>
                  <a:lnTo>
                    <a:pt x="898" y="202"/>
                  </a:lnTo>
                  <a:lnTo>
                    <a:pt x="852" y="262"/>
                  </a:lnTo>
                  <a:lnTo>
                    <a:pt x="850" y="241"/>
                  </a:lnTo>
                  <a:lnTo>
                    <a:pt x="777" y="251"/>
                  </a:lnTo>
                  <a:lnTo>
                    <a:pt x="808" y="239"/>
                  </a:lnTo>
                  <a:lnTo>
                    <a:pt x="779" y="192"/>
                  </a:lnTo>
                  <a:lnTo>
                    <a:pt x="833" y="125"/>
                  </a:lnTo>
                  <a:lnTo>
                    <a:pt x="776" y="39"/>
                  </a:lnTo>
                  <a:lnTo>
                    <a:pt x="724" y="107"/>
                  </a:lnTo>
                  <a:lnTo>
                    <a:pt x="675" y="102"/>
                  </a:lnTo>
                  <a:lnTo>
                    <a:pt x="603" y="112"/>
                  </a:lnTo>
                  <a:lnTo>
                    <a:pt x="504" y="126"/>
                  </a:lnTo>
                  <a:lnTo>
                    <a:pt x="486" y="91"/>
                  </a:lnTo>
                  <a:lnTo>
                    <a:pt x="493" y="25"/>
                  </a:lnTo>
                  <a:lnTo>
                    <a:pt x="461" y="0"/>
                  </a:lnTo>
                  <a:lnTo>
                    <a:pt x="376" y="42"/>
                  </a:lnTo>
                  <a:lnTo>
                    <a:pt x="316" y="30"/>
                  </a:lnTo>
                  <a:lnTo>
                    <a:pt x="333" y="95"/>
                  </a:lnTo>
                  <a:lnTo>
                    <a:pt x="366" y="103"/>
                  </a:lnTo>
                  <a:lnTo>
                    <a:pt x="283" y="151"/>
                  </a:lnTo>
                  <a:lnTo>
                    <a:pt x="242" y="134"/>
                  </a:lnTo>
                  <a:lnTo>
                    <a:pt x="223" y="109"/>
                  </a:lnTo>
                  <a:lnTo>
                    <a:pt x="140" y="123"/>
                  </a:lnTo>
                  <a:lnTo>
                    <a:pt x="165" y="158"/>
                  </a:lnTo>
                  <a:lnTo>
                    <a:pt x="132" y="161"/>
                  </a:lnTo>
                  <a:lnTo>
                    <a:pt x="152" y="222"/>
                  </a:lnTo>
                  <a:lnTo>
                    <a:pt x="136" y="322"/>
                  </a:lnTo>
                  <a:lnTo>
                    <a:pt x="48" y="357"/>
                  </a:lnTo>
                  <a:lnTo>
                    <a:pt x="0" y="43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gray">
            <a:xfrm>
              <a:off x="1421" y="2477"/>
              <a:ext cx="14" cy="48"/>
            </a:xfrm>
            <a:custGeom>
              <a:avLst/>
              <a:gdLst>
                <a:gd name="T0" fmla="*/ 0 w 28"/>
                <a:gd name="T1" fmla="*/ 20 h 92"/>
                <a:gd name="T2" fmla="*/ 11 w 28"/>
                <a:gd name="T3" fmla="*/ 92 h 92"/>
                <a:gd name="T4" fmla="*/ 28 w 28"/>
                <a:gd name="T5" fmla="*/ 0 h 92"/>
                <a:gd name="T6" fmla="*/ 0 w 28"/>
                <a:gd name="T7" fmla="*/ 2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92"/>
                <a:gd name="T14" fmla="*/ 28 w 28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92">
                  <a:moveTo>
                    <a:pt x="0" y="20"/>
                  </a:moveTo>
                  <a:lnTo>
                    <a:pt x="11" y="92"/>
                  </a:lnTo>
                  <a:lnTo>
                    <a:pt x="28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gray">
            <a:xfrm>
              <a:off x="3104" y="1964"/>
              <a:ext cx="94" cy="64"/>
            </a:xfrm>
            <a:custGeom>
              <a:avLst/>
              <a:gdLst>
                <a:gd name="T0" fmla="*/ 0 w 216"/>
                <a:gd name="T1" fmla="*/ 84 h 122"/>
                <a:gd name="T2" fmla="*/ 12 w 216"/>
                <a:gd name="T3" fmla="*/ 0 h 122"/>
                <a:gd name="T4" fmla="*/ 216 w 216"/>
                <a:gd name="T5" fmla="*/ 19 h 122"/>
                <a:gd name="T6" fmla="*/ 178 w 216"/>
                <a:gd name="T7" fmla="*/ 70 h 122"/>
                <a:gd name="T8" fmla="*/ 194 w 216"/>
                <a:gd name="T9" fmla="*/ 97 h 122"/>
                <a:gd name="T10" fmla="*/ 139 w 216"/>
                <a:gd name="T11" fmla="*/ 101 h 122"/>
                <a:gd name="T12" fmla="*/ 106 w 216"/>
                <a:gd name="T13" fmla="*/ 122 h 122"/>
                <a:gd name="T14" fmla="*/ 21 w 216"/>
                <a:gd name="T15" fmla="*/ 120 h 122"/>
                <a:gd name="T16" fmla="*/ 0 w 216"/>
                <a:gd name="T17" fmla="*/ 84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22"/>
                <a:gd name="T29" fmla="*/ 216 w 216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22">
                  <a:moveTo>
                    <a:pt x="0" y="84"/>
                  </a:moveTo>
                  <a:lnTo>
                    <a:pt x="12" y="0"/>
                  </a:lnTo>
                  <a:lnTo>
                    <a:pt x="216" y="19"/>
                  </a:lnTo>
                  <a:lnTo>
                    <a:pt x="178" y="70"/>
                  </a:lnTo>
                  <a:lnTo>
                    <a:pt x="194" y="97"/>
                  </a:lnTo>
                  <a:lnTo>
                    <a:pt x="139" y="101"/>
                  </a:lnTo>
                  <a:lnTo>
                    <a:pt x="106" y="122"/>
                  </a:lnTo>
                  <a:lnTo>
                    <a:pt x="21" y="12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gray">
            <a:xfrm>
              <a:off x="4157" y="2295"/>
              <a:ext cx="135" cy="337"/>
            </a:xfrm>
            <a:custGeom>
              <a:avLst/>
              <a:gdLst>
                <a:gd name="T0" fmla="*/ 0 w 313"/>
                <a:gd name="T1" fmla="*/ 265 h 644"/>
                <a:gd name="T2" fmla="*/ 14 w 313"/>
                <a:gd name="T3" fmla="*/ 228 h 644"/>
                <a:gd name="T4" fmla="*/ 105 w 313"/>
                <a:gd name="T5" fmla="*/ 60 h 644"/>
                <a:gd name="T6" fmla="*/ 166 w 313"/>
                <a:gd name="T7" fmla="*/ 37 h 644"/>
                <a:gd name="T8" fmla="*/ 181 w 313"/>
                <a:gd name="T9" fmla="*/ 0 h 644"/>
                <a:gd name="T10" fmla="*/ 224 w 313"/>
                <a:gd name="T11" fmla="*/ 21 h 644"/>
                <a:gd name="T12" fmla="*/ 225 w 313"/>
                <a:gd name="T13" fmla="*/ 54 h 644"/>
                <a:gd name="T14" fmla="*/ 187 w 313"/>
                <a:gd name="T15" fmla="*/ 157 h 644"/>
                <a:gd name="T16" fmla="*/ 227 w 313"/>
                <a:gd name="T17" fmla="*/ 148 h 644"/>
                <a:gd name="T18" fmla="*/ 247 w 313"/>
                <a:gd name="T19" fmla="*/ 219 h 644"/>
                <a:gd name="T20" fmla="*/ 313 w 313"/>
                <a:gd name="T21" fmla="*/ 238 h 644"/>
                <a:gd name="T22" fmla="*/ 280 w 313"/>
                <a:gd name="T23" fmla="*/ 271 h 644"/>
                <a:gd name="T24" fmla="*/ 206 w 313"/>
                <a:gd name="T25" fmla="*/ 314 h 644"/>
                <a:gd name="T26" fmla="*/ 187 w 313"/>
                <a:gd name="T27" fmla="*/ 355 h 644"/>
                <a:gd name="T28" fmla="*/ 227 w 313"/>
                <a:gd name="T29" fmla="*/ 433 h 644"/>
                <a:gd name="T30" fmla="*/ 211 w 313"/>
                <a:gd name="T31" fmla="*/ 479 h 644"/>
                <a:gd name="T32" fmla="*/ 260 w 313"/>
                <a:gd name="T33" fmla="*/ 581 h 644"/>
                <a:gd name="T34" fmla="*/ 225 w 313"/>
                <a:gd name="T35" fmla="*/ 644 h 644"/>
                <a:gd name="T36" fmla="*/ 189 w 313"/>
                <a:gd name="T37" fmla="*/ 424 h 644"/>
                <a:gd name="T38" fmla="*/ 159 w 313"/>
                <a:gd name="T39" fmla="*/ 389 h 644"/>
                <a:gd name="T40" fmla="*/ 109 w 313"/>
                <a:gd name="T41" fmla="*/ 448 h 644"/>
                <a:gd name="T42" fmla="*/ 71 w 313"/>
                <a:gd name="T43" fmla="*/ 436 h 644"/>
                <a:gd name="T44" fmla="*/ 77 w 313"/>
                <a:gd name="T45" fmla="*/ 356 h 644"/>
                <a:gd name="T46" fmla="*/ 0 w 313"/>
                <a:gd name="T47" fmla="*/ 265 h 6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3"/>
                <a:gd name="T73" fmla="*/ 0 h 644"/>
                <a:gd name="T74" fmla="*/ 313 w 313"/>
                <a:gd name="T75" fmla="*/ 644 h 6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3" h="644">
                  <a:moveTo>
                    <a:pt x="0" y="265"/>
                  </a:moveTo>
                  <a:lnTo>
                    <a:pt x="14" y="228"/>
                  </a:lnTo>
                  <a:lnTo>
                    <a:pt x="105" y="60"/>
                  </a:lnTo>
                  <a:lnTo>
                    <a:pt x="166" y="37"/>
                  </a:lnTo>
                  <a:lnTo>
                    <a:pt x="181" y="0"/>
                  </a:lnTo>
                  <a:lnTo>
                    <a:pt x="224" y="21"/>
                  </a:lnTo>
                  <a:lnTo>
                    <a:pt x="225" y="54"/>
                  </a:lnTo>
                  <a:lnTo>
                    <a:pt x="187" y="157"/>
                  </a:lnTo>
                  <a:lnTo>
                    <a:pt x="227" y="148"/>
                  </a:lnTo>
                  <a:lnTo>
                    <a:pt x="247" y="219"/>
                  </a:lnTo>
                  <a:lnTo>
                    <a:pt x="313" y="238"/>
                  </a:lnTo>
                  <a:lnTo>
                    <a:pt x="280" y="271"/>
                  </a:lnTo>
                  <a:lnTo>
                    <a:pt x="206" y="314"/>
                  </a:lnTo>
                  <a:lnTo>
                    <a:pt x="187" y="355"/>
                  </a:lnTo>
                  <a:lnTo>
                    <a:pt x="227" y="433"/>
                  </a:lnTo>
                  <a:lnTo>
                    <a:pt x="211" y="479"/>
                  </a:lnTo>
                  <a:lnTo>
                    <a:pt x="260" y="581"/>
                  </a:lnTo>
                  <a:lnTo>
                    <a:pt x="225" y="644"/>
                  </a:lnTo>
                  <a:lnTo>
                    <a:pt x="189" y="424"/>
                  </a:lnTo>
                  <a:lnTo>
                    <a:pt x="159" y="389"/>
                  </a:lnTo>
                  <a:lnTo>
                    <a:pt x="109" y="448"/>
                  </a:lnTo>
                  <a:lnTo>
                    <a:pt x="71" y="436"/>
                  </a:lnTo>
                  <a:lnTo>
                    <a:pt x="77" y="356"/>
                  </a:lnTo>
                  <a:lnTo>
                    <a:pt x="0" y="26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gray">
            <a:xfrm>
              <a:off x="4311" y="2549"/>
              <a:ext cx="76" cy="77"/>
            </a:xfrm>
            <a:custGeom>
              <a:avLst/>
              <a:gdLst>
                <a:gd name="T0" fmla="*/ 0 w 174"/>
                <a:gd name="T1" fmla="*/ 30 h 149"/>
                <a:gd name="T2" fmla="*/ 13 w 174"/>
                <a:gd name="T3" fmla="*/ 104 h 149"/>
                <a:gd name="T4" fmla="*/ 36 w 174"/>
                <a:gd name="T5" fmla="*/ 143 h 149"/>
                <a:gd name="T6" fmla="*/ 70 w 174"/>
                <a:gd name="T7" fmla="*/ 149 h 149"/>
                <a:gd name="T8" fmla="*/ 174 w 174"/>
                <a:gd name="T9" fmla="*/ 79 h 149"/>
                <a:gd name="T10" fmla="*/ 170 w 174"/>
                <a:gd name="T11" fmla="*/ 0 h 149"/>
                <a:gd name="T12" fmla="*/ 91 w 174"/>
                <a:gd name="T13" fmla="*/ 12 h 149"/>
                <a:gd name="T14" fmla="*/ 24 w 174"/>
                <a:gd name="T15" fmla="*/ 9 h 149"/>
                <a:gd name="T16" fmla="*/ 0 w 174"/>
                <a:gd name="T17" fmla="*/ 30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149"/>
                <a:gd name="T29" fmla="*/ 174 w 174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149">
                  <a:moveTo>
                    <a:pt x="0" y="30"/>
                  </a:moveTo>
                  <a:lnTo>
                    <a:pt x="13" y="104"/>
                  </a:lnTo>
                  <a:lnTo>
                    <a:pt x="36" y="143"/>
                  </a:lnTo>
                  <a:lnTo>
                    <a:pt x="70" y="149"/>
                  </a:lnTo>
                  <a:lnTo>
                    <a:pt x="174" y="79"/>
                  </a:lnTo>
                  <a:lnTo>
                    <a:pt x="170" y="0"/>
                  </a:lnTo>
                  <a:lnTo>
                    <a:pt x="91" y="12"/>
                  </a:lnTo>
                  <a:lnTo>
                    <a:pt x="24" y="9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gray">
            <a:xfrm>
              <a:off x="642" y="1226"/>
              <a:ext cx="1286" cy="791"/>
            </a:xfrm>
            <a:custGeom>
              <a:avLst/>
              <a:gdLst>
                <a:gd name="T0" fmla="*/ 222 w 2963"/>
                <a:gd name="T1" fmla="*/ 181 h 1511"/>
                <a:gd name="T2" fmla="*/ 344 w 2963"/>
                <a:gd name="T3" fmla="*/ 157 h 1511"/>
                <a:gd name="T4" fmla="*/ 527 w 2963"/>
                <a:gd name="T5" fmla="*/ 163 h 1511"/>
                <a:gd name="T6" fmla="*/ 812 w 2963"/>
                <a:gd name="T7" fmla="*/ 186 h 1511"/>
                <a:gd name="T8" fmla="*/ 915 w 2963"/>
                <a:gd name="T9" fmla="*/ 255 h 1511"/>
                <a:gd name="T10" fmla="*/ 1170 w 2963"/>
                <a:gd name="T11" fmla="*/ 295 h 1511"/>
                <a:gd name="T12" fmla="*/ 1119 w 2963"/>
                <a:gd name="T13" fmla="*/ 222 h 1511"/>
                <a:gd name="T14" fmla="*/ 1342 w 2963"/>
                <a:gd name="T15" fmla="*/ 260 h 1511"/>
                <a:gd name="T16" fmla="*/ 1520 w 2963"/>
                <a:gd name="T17" fmla="*/ 242 h 1511"/>
                <a:gd name="T18" fmla="*/ 1539 w 2963"/>
                <a:gd name="T19" fmla="*/ 240 h 1511"/>
                <a:gd name="T20" fmla="*/ 1578 w 2963"/>
                <a:gd name="T21" fmla="*/ 238 h 1511"/>
                <a:gd name="T22" fmla="*/ 1644 w 2963"/>
                <a:gd name="T23" fmla="*/ 154 h 1511"/>
                <a:gd name="T24" fmla="*/ 1590 w 2963"/>
                <a:gd name="T25" fmla="*/ 0 h 1511"/>
                <a:gd name="T26" fmla="*/ 1687 w 2963"/>
                <a:gd name="T27" fmla="*/ 112 h 1511"/>
                <a:gd name="T28" fmla="*/ 1723 w 2963"/>
                <a:gd name="T29" fmla="*/ 163 h 1511"/>
                <a:gd name="T30" fmla="*/ 1846 w 2963"/>
                <a:gd name="T31" fmla="*/ 231 h 1511"/>
                <a:gd name="T32" fmla="*/ 1920 w 2963"/>
                <a:gd name="T33" fmla="*/ 206 h 1511"/>
                <a:gd name="T34" fmla="*/ 2069 w 2963"/>
                <a:gd name="T35" fmla="*/ 178 h 1511"/>
                <a:gd name="T36" fmla="*/ 2068 w 2963"/>
                <a:gd name="T37" fmla="*/ 298 h 1511"/>
                <a:gd name="T38" fmla="*/ 1891 w 2963"/>
                <a:gd name="T39" fmla="*/ 329 h 1511"/>
                <a:gd name="T40" fmla="*/ 1806 w 2963"/>
                <a:gd name="T41" fmla="*/ 398 h 1511"/>
                <a:gd name="T42" fmla="*/ 1749 w 2963"/>
                <a:gd name="T43" fmla="*/ 502 h 1511"/>
                <a:gd name="T44" fmla="*/ 1687 w 2963"/>
                <a:gd name="T45" fmla="*/ 541 h 1511"/>
                <a:gd name="T46" fmla="*/ 1611 w 2963"/>
                <a:gd name="T47" fmla="*/ 613 h 1511"/>
                <a:gd name="T48" fmla="*/ 1678 w 2963"/>
                <a:gd name="T49" fmla="*/ 839 h 1511"/>
                <a:gd name="T50" fmla="*/ 1920 w 2963"/>
                <a:gd name="T51" fmla="*/ 941 h 1511"/>
                <a:gd name="T52" fmla="*/ 2066 w 2963"/>
                <a:gd name="T53" fmla="*/ 1062 h 1511"/>
                <a:gd name="T54" fmla="*/ 2127 w 2963"/>
                <a:gd name="T55" fmla="*/ 1118 h 1511"/>
                <a:gd name="T56" fmla="*/ 2250 w 2963"/>
                <a:gd name="T57" fmla="*/ 870 h 1511"/>
                <a:gd name="T58" fmla="*/ 2219 w 2963"/>
                <a:gd name="T59" fmla="*/ 705 h 1511"/>
                <a:gd name="T60" fmla="*/ 2208 w 2963"/>
                <a:gd name="T61" fmla="*/ 604 h 1511"/>
                <a:gd name="T62" fmla="*/ 2331 w 2963"/>
                <a:gd name="T63" fmla="*/ 554 h 1511"/>
                <a:gd name="T64" fmla="*/ 2485 w 2963"/>
                <a:gd name="T65" fmla="*/ 680 h 1511"/>
                <a:gd name="T66" fmla="*/ 2437 w 2963"/>
                <a:gd name="T67" fmla="*/ 763 h 1511"/>
                <a:gd name="T68" fmla="*/ 2538 w 2963"/>
                <a:gd name="T69" fmla="*/ 756 h 1511"/>
                <a:gd name="T70" fmla="*/ 2632 w 2963"/>
                <a:gd name="T71" fmla="*/ 711 h 1511"/>
                <a:gd name="T72" fmla="*/ 2664 w 2963"/>
                <a:gd name="T73" fmla="*/ 739 h 1511"/>
                <a:gd name="T74" fmla="*/ 2725 w 2963"/>
                <a:gd name="T75" fmla="*/ 766 h 1511"/>
                <a:gd name="T76" fmla="*/ 2732 w 2963"/>
                <a:gd name="T77" fmla="*/ 815 h 1511"/>
                <a:gd name="T78" fmla="*/ 2743 w 2963"/>
                <a:gd name="T79" fmla="*/ 875 h 1511"/>
                <a:gd name="T80" fmla="*/ 2903 w 2963"/>
                <a:gd name="T81" fmla="*/ 953 h 1511"/>
                <a:gd name="T82" fmla="*/ 2910 w 2963"/>
                <a:gd name="T83" fmla="*/ 1008 h 1511"/>
                <a:gd name="T84" fmla="*/ 2963 w 2963"/>
                <a:gd name="T85" fmla="*/ 1064 h 1511"/>
                <a:gd name="T86" fmla="*/ 2430 w 2963"/>
                <a:gd name="T87" fmla="*/ 1305 h 1511"/>
                <a:gd name="T88" fmla="*/ 2588 w 2963"/>
                <a:gd name="T89" fmla="*/ 1251 h 1511"/>
                <a:gd name="T90" fmla="*/ 2769 w 2963"/>
                <a:gd name="T91" fmla="*/ 1360 h 1511"/>
                <a:gd name="T92" fmla="*/ 2775 w 2963"/>
                <a:gd name="T93" fmla="*/ 1372 h 1511"/>
                <a:gd name="T94" fmla="*/ 2700 w 2963"/>
                <a:gd name="T95" fmla="*/ 1368 h 1511"/>
                <a:gd name="T96" fmla="*/ 2544 w 2963"/>
                <a:gd name="T97" fmla="*/ 1353 h 1511"/>
                <a:gd name="T98" fmla="*/ 2266 w 2963"/>
                <a:gd name="T99" fmla="*/ 1404 h 1511"/>
                <a:gd name="T100" fmla="*/ 2159 w 2963"/>
                <a:gd name="T101" fmla="*/ 1474 h 1511"/>
                <a:gd name="T102" fmla="*/ 2034 w 2963"/>
                <a:gd name="T103" fmla="*/ 1465 h 1511"/>
                <a:gd name="T104" fmla="*/ 2129 w 2963"/>
                <a:gd name="T105" fmla="*/ 1390 h 1511"/>
                <a:gd name="T106" fmla="*/ 1946 w 2963"/>
                <a:gd name="T107" fmla="*/ 1255 h 1511"/>
                <a:gd name="T108" fmla="*/ 1870 w 2963"/>
                <a:gd name="T109" fmla="*/ 1242 h 1511"/>
                <a:gd name="T110" fmla="*/ 1592 w 2963"/>
                <a:gd name="T111" fmla="*/ 1190 h 1511"/>
                <a:gd name="T112" fmla="*/ 569 w 2963"/>
                <a:gd name="T113" fmla="*/ 1166 h 1511"/>
                <a:gd name="T114" fmla="*/ 452 w 2963"/>
                <a:gd name="T115" fmla="*/ 1055 h 1511"/>
                <a:gd name="T116" fmla="*/ 380 w 2963"/>
                <a:gd name="T117" fmla="*/ 882 h 1511"/>
                <a:gd name="T118" fmla="*/ 103 w 2963"/>
                <a:gd name="T119" fmla="*/ 719 h 15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3"/>
                <a:gd name="T181" fmla="*/ 0 h 1511"/>
                <a:gd name="T182" fmla="*/ 2963 w 2963"/>
                <a:gd name="T183" fmla="*/ 1511 h 15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3" h="1511">
                  <a:moveTo>
                    <a:pt x="0" y="671"/>
                  </a:moveTo>
                  <a:lnTo>
                    <a:pt x="0" y="140"/>
                  </a:lnTo>
                  <a:lnTo>
                    <a:pt x="236" y="211"/>
                  </a:lnTo>
                  <a:lnTo>
                    <a:pt x="222" y="181"/>
                  </a:lnTo>
                  <a:lnTo>
                    <a:pt x="247" y="164"/>
                  </a:lnTo>
                  <a:lnTo>
                    <a:pt x="391" y="107"/>
                  </a:lnTo>
                  <a:lnTo>
                    <a:pt x="280" y="178"/>
                  </a:lnTo>
                  <a:lnTo>
                    <a:pt x="344" y="157"/>
                  </a:lnTo>
                  <a:lnTo>
                    <a:pt x="344" y="172"/>
                  </a:lnTo>
                  <a:lnTo>
                    <a:pt x="465" y="109"/>
                  </a:lnTo>
                  <a:lnTo>
                    <a:pt x="449" y="88"/>
                  </a:lnTo>
                  <a:lnTo>
                    <a:pt x="527" y="163"/>
                  </a:lnTo>
                  <a:lnTo>
                    <a:pt x="577" y="119"/>
                  </a:lnTo>
                  <a:lnTo>
                    <a:pt x="572" y="163"/>
                  </a:lnTo>
                  <a:lnTo>
                    <a:pt x="636" y="131"/>
                  </a:lnTo>
                  <a:lnTo>
                    <a:pt x="812" y="186"/>
                  </a:lnTo>
                  <a:lnTo>
                    <a:pt x="892" y="185"/>
                  </a:lnTo>
                  <a:lnTo>
                    <a:pt x="937" y="216"/>
                  </a:lnTo>
                  <a:lnTo>
                    <a:pt x="883" y="242"/>
                  </a:lnTo>
                  <a:lnTo>
                    <a:pt x="915" y="255"/>
                  </a:lnTo>
                  <a:lnTo>
                    <a:pt x="1073" y="240"/>
                  </a:lnTo>
                  <a:lnTo>
                    <a:pt x="1143" y="284"/>
                  </a:lnTo>
                  <a:lnTo>
                    <a:pt x="1152" y="315"/>
                  </a:lnTo>
                  <a:lnTo>
                    <a:pt x="1170" y="295"/>
                  </a:lnTo>
                  <a:lnTo>
                    <a:pt x="1143" y="255"/>
                  </a:lnTo>
                  <a:lnTo>
                    <a:pt x="1217" y="205"/>
                  </a:lnTo>
                  <a:lnTo>
                    <a:pt x="1145" y="236"/>
                  </a:lnTo>
                  <a:lnTo>
                    <a:pt x="1119" y="222"/>
                  </a:lnTo>
                  <a:lnTo>
                    <a:pt x="1208" y="183"/>
                  </a:lnTo>
                  <a:lnTo>
                    <a:pt x="1257" y="238"/>
                  </a:lnTo>
                  <a:lnTo>
                    <a:pt x="1309" y="236"/>
                  </a:lnTo>
                  <a:lnTo>
                    <a:pt x="1342" y="260"/>
                  </a:lnTo>
                  <a:lnTo>
                    <a:pt x="1480" y="255"/>
                  </a:lnTo>
                  <a:lnTo>
                    <a:pt x="1476" y="238"/>
                  </a:lnTo>
                  <a:lnTo>
                    <a:pt x="1514" y="268"/>
                  </a:lnTo>
                  <a:lnTo>
                    <a:pt x="1520" y="242"/>
                  </a:lnTo>
                  <a:lnTo>
                    <a:pt x="1491" y="251"/>
                  </a:lnTo>
                  <a:lnTo>
                    <a:pt x="1468" y="220"/>
                  </a:lnTo>
                  <a:lnTo>
                    <a:pt x="1519" y="216"/>
                  </a:lnTo>
                  <a:lnTo>
                    <a:pt x="1539" y="240"/>
                  </a:lnTo>
                  <a:lnTo>
                    <a:pt x="1559" y="233"/>
                  </a:lnTo>
                  <a:lnTo>
                    <a:pt x="1551" y="271"/>
                  </a:lnTo>
                  <a:lnTo>
                    <a:pt x="1587" y="290"/>
                  </a:lnTo>
                  <a:lnTo>
                    <a:pt x="1578" y="238"/>
                  </a:lnTo>
                  <a:lnTo>
                    <a:pt x="1647" y="207"/>
                  </a:lnTo>
                  <a:lnTo>
                    <a:pt x="1629" y="181"/>
                  </a:lnTo>
                  <a:lnTo>
                    <a:pt x="1609" y="200"/>
                  </a:lnTo>
                  <a:lnTo>
                    <a:pt x="1644" y="154"/>
                  </a:lnTo>
                  <a:lnTo>
                    <a:pt x="1543" y="121"/>
                  </a:lnTo>
                  <a:lnTo>
                    <a:pt x="1553" y="44"/>
                  </a:lnTo>
                  <a:lnTo>
                    <a:pt x="1578" y="46"/>
                  </a:lnTo>
                  <a:lnTo>
                    <a:pt x="1590" y="0"/>
                  </a:lnTo>
                  <a:lnTo>
                    <a:pt x="1666" y="44"/>
                  </a:lnTo>
                  <a:lnTo>
                    <a:pt x="1667" y="72"/>
                  </a:lnTo>
                  <a:lnTo>
                    <a:pt x="1718" y="113"/>
                  </a:lnTo>
                  <a:lnTo>
                    <a:pt x="1687" y="112"/>
                  </a:lnTo>
                  <a:lnTo>
                    <a:pt x="1700" y="126"/>
                  </a:lnTo>
                  <a:lnTo>
                    <a:pt x="1680" y="143"/>
                  </a:lnTo>
                  <a:lnTo>
                    <a:pt x="1742" y="154"/>
                  </a:lnTo>
                  <a:lnTo>
                    <a:pt x="1723" y="163"/>
                  </a:lnTo>
                  <a:lnTo>
                    <a:pt x="1759" y="229"/>
                  </a:lnTo>
                  <a:lnTo>
                    <a:pt x="1790" y="170"/>
                  </a:lnTo>
                  <a:lnTo>
                    <a:pt x="1834" y="194"/>
                  </a:lnTo>
                  <a:lnTo>
                    <a:pt x="1846" y="231"/>
                  </a:lnTo>
                  <a:lnTo>
                    <a:pt x="1825" y="242"/>
                  </a:lnTo>
                  <a:lnTo>
                    <a:pt x="1865" y="290"/>
                  </a:lnTo>
                  <a:lnTo>
                    <a:pt x="1890" y="279"/>
                  </a:lnTo>
                  <a:lnTo>
                    <a:pt x="1920" y="206"/>
                  </a:lnTo>
                  <a:lnTo>
                    <a:pt x="1956" y="198"/>
                  </a:lnTo>
                  <a:lnTo>
                    <a:pt x="1929" y="136"/>
                  </a:lnTo>
                  <a:lnTo>
                    <a:pt x="2028" y="141"/>
                  </a:lnTo>
                  <a:lnTo>
                    <a:pt x="2069" y="178"/>
                  </a:lnTo>
                  <a:lnTo>
                    <a:pt x="2053" y="196"/>
                  </a:lnTo>
                  <a:lnTo>
                    <a:pt x="2072" y="206"/>
                  </a:lnTo>
                  <a:lnTo>
                    <a:pt x="2029" y="217"/>
                  </a:lnTo>
                  <a:lnTo>
                    <a:pt x="2068" y="298"/>
                  </a:lnTo>
                  <a:lnTo>
                    <a:pt x="2003" y="340"/>
                  </a:lnTo>
                  <a:lnTo>
                    <a:pt x="1980" y="321"/>
                  </a:lnTo>
                  <a:lnTo>
                    <a:pt x="1991" y="349"/>
                  </a:lnTo>
                  <a:lnTo>
                    <a:pt x="1891" y="329"/>
                  </a:lnTo>
                  <a:lnTo>
                    <a:pt x="1910" y="356"/>
                  </a:lnTo>
                  <a:lnTo>
                    <a:pt x="1870" y="395"/>
                  </a:lnTo>
                  <a:lnTo>
                    <a:pt x="1768" y="365"/>
                  </a:lnTo>
                  <a:lnTo>
                    <a:pt x="1806" y="398"/>
                  </a:lnTo>
                  <a:lnTo>
                    <a:pt x="1879" y="405"/>
                  </a:lnTo>
                  <a:lnTo>
                    <a:pt x="1828" y="470"/>
                  </a:lnTo>
                  <a:lnTo>
                    <a:pt x="1775" y="466"/>
                  </a:lnTo>
                  <a:lnTo>
                    <a:pt x="1749" y="502"/>
                  </a:lnTo>
                  <a:lnTo>
                    <a:pt x="1653" y="471"/>
                  </a:lnTo>
                  <a:lnTo>
                    <a:pt x="1742" y="502"/>
                  </a:lnTo>
                  <a:lnTo>
                    <a:pt x="1751" y="529"/>
                  </a:lnTo>
                  <a:lnTo>
                    <a:pt x="1687" y="541"/>
                  </a:lnTo>
                  <a:lnTo>
                    <a:pt x="1700" y="547"/>
                  </a:lnTo>
                  <a:lnTo>
                    <a:pt x="1682" y="549"/>
                  </a:lnTo>
                  <a:lnTo>
                    <a:pt x="1682" y="576"/>
                  </a:lnTo>
                  <a:lnTo>
                    <a:pt x="1611" y="613"/>
                  </a:lnTo>
                  <a:lnTo>
                    <a:pt x="1596" y="734"/>
                  </a:lnTo>
                  <a:lnTo>
                    <a:pt x="1623" y="762"/>
                  </a:lnTo>
                  <a:lnTo>
                    <a:pt x="1661" y="746"/>
                  </a:lnTo>
                  <a:lnTo>
                    <a:pt x="1678" y="839"/>
                  </a:lnTo>
                  <a:lnTo>
                    <a:pt x="1733" y="821"/>
                  </a:lnTo>
                  <a:lnTo>
                    <a:pt x="1798" y="847"/>
                  </a:lnTo>
                  <a:lnTo>
                    <a:pt x="1930" y="914"/>
                  </a:lnTo>
                  <a:lnTo>
                    <a:pt x="1920" y="941"/>
                  </a:lnTo>
                  <a:lnTo>
                    <a:pt x="1935" y="920"/>
                  </a:lnTo>
                  <a:lnTo>
                    <a:pt x="2035" y="926"/>
                  </a:lnTo>
                  <a:lnTo>
                    <a:pt x="2035" y="1028"/>
                  </a:lnTo>
                  <a:lnTo>
                    <a:pt x="2066" y="1062"/>
                  </a:lnTo>
                  <a:lnTo>
                    <a:pt x="2044" y="1069"/>
                  </a:lnTo>
                  <a:lnTo>
                    <a:pt x="2094" y="1088"/>
                  </a:lnTo>
                  <a:lnTo>
                    <a:pt x="2079" y="1119"/>
                  </a:lnTo>
                  <a:lnTo>
                    <a:pt x="2127" y="1118"/>
                  </a:lnTo>
                  <a:lnTo>
                    <a:pt x="2192" y="1063"/>
                  </a:lnTo>
                  <a:lnTo>
                    <a:pt x="2164" y="1051"/>
                  </a:lnTo>
                  <a:lnTo>
                    <a:pt x="2127" y="954"/>
                  </a:lnTo>
                  <a:lnTo>
                    <a:pt x="2250" y="870"/>
                  </a:lnTo>
                  <a:lnTo>
                    <a:pt x="2232" y="870"/>
                  </a:lnTo>
                  <a:lnTo>
                    <a:pt x="2205" y="771"/>
                  </a:lnTo>
                  <a:lnTo>
                    <a:pt x="2161" y="746"/>
                  </a:lnTo>
                  <a:lnTo>
                    <a:pt x="2219" y="705"/>
                  </a:lnTo>
                  <a:lnTo>
                    <a:pt x="2198" y="683"/>
                  </a:lnTo>
                  <a:lnTo>
                    <a:pt x="2208" y="647"/>
                  </a:lnTo>
                  <a:lnTo>
                    <a:pt x="2182" y="641"/>
                  </a:lnTo>
                  <a:lnTo>
                    <a:pt x="2208" y="604"/>
                  </a:lnTo>
                  <a:lnTo>
                    <a:pt x="2179" y="581"/>
                  </a:lnTo>
                  <a:lnTo>
                    <a:pt x="2195" y="551"/>
                  </a:lnTo>
                  <a:lnTo>
                    <a:pt x="2289" y="571"/>
                  </a:lnTo>
                  <a:lnTo>
                    <a:pt x="2331" y="554"/>
                  </a:lnTo>
                  <a:lnTo>
                    <a:pt x="2411" y="604"/>
                  </a:lnTo>
                  <a:lnTo>
                    <a:pt x="2411" y="626"/>
                  </a:lnTo>
                  <a:lnTo>
                    <a:pt x="2479" y="630"/>
                  </a:lnTo>
                  <a:lnTo>
                    <a:pt x="2485" y="680"/>
                  </a:lnTo>
                  <a:lnTo>
                    <a:pt x="2424" y="682"/>
                  </a:lnTo>
                  <a:lnTo>
                    <a:pt x="2477" y="690"/>
                  </a:lnTo>
                  <a:lnTo>
                    <a:pt x="2494" y="721"/>
                  </a:lnTo>
                  <a:lnTo>
                    <a:pt x="2437" y="763"/>
                  </a:lnTo>
                  <a:lnTo>
                    <a:pt x="2519" y="741"/>
                  </a:lnTo>
                  <a:lnTo>
                    <a:pt x="2523" y="779"/>
                  </a:lnTo>
                  <a:lnTo>
                    <a:pt x="2488" y="795"/>
                  </a:lnTo>
                  <a:lnTo>
                    <a:pt x="2538" y="756"/>
                  </a:lnTo>
                  <a:lnTo>
                    <a:pt x="2544" y="781"/>
                  </a:lnTo>
                  <a:lnTo>
                    <a:pt x="2590" y="743"/>
                  </a:lnTo>
                  <a:lnTo>
                    <a:pt x="2599" y="763"/>
                  </a:lnTo>
                  <a:lnTo>
                    <a:pt x="2632" y="711"/>
                  </a:lnTo>
                  <a:lnTo>
                    <a:pt x="2621" y="700"/>
                  </a:lnTo>
                  <a:lnTo>
                    <a:pt x="2658" y="671"/>
                  </a:lnTo>
                  <a:lnTo>
                    <a:pt x="2699" y="726"/>
                  </a:lnTo>
                  <a:lnTo>
                    <a:pt x="2664" y="739"/>
                  </a:lnTo>
                  <a:lnTo>
                    <a:pt x="2702" y="732"/>
                  </a:lnTo>
                  <a:lnTo>
                    <a:pt x="2716" y="755"/>
                  </a:lnTo>
                  <a:lnTo>
                    <a:pt x="2691" y="762"/>
                  </a:lnTo>
                  <a:lnTo>
                    <a:pt x="2725" y="766"/>
                  </a:lnTo>
                  <a:lnTo>
                    <a:pt x="2702" y="783"/>
                  </a:lnTo>
                  <a:lnTo>
                    <a:pt x="2726" y="779"/>
                  </a:lnTo>
                  <a:lnTo>
                    <a:pt x="2744" y="804"/>
                  </a:lnTo>
                  <a:lnTo>
                    <a:pt x="2732" y="815"/>
                  </a:lnTo>
                  <a:lnTo>
                    <a:pt x="2766" y="834"/>
                  </a:lnTo>
                  <a:lnTo>
                    <a:pt x="2713" y="855"/>
                  </a:lnTo>
                  <a:lnTo>
                    <a:pt x="2752" y="855"/>
                  </a:lnTo>
                  <a:lnTo>
                    <a:pt x="2743" y="875"/>
                  </a:lnTo>
                  <a:lnTo>
                    <a:pt x="2802" y="893"/>
                  </a:lnTo>
                  <a:lnTo>
                    <a:pt x="2824" y="940"/>
                  </a:lnTo>
                  <a:lnTo>
                    <a:pt x="2845" y="922"/>
                  </a:lnTo>
                  <a:lnTo>
                    <a:pt x="2903" y="953"/>
                  </a:lnTo>
                  <a:lnTo>
                    <a:pt x="2776" y="993"/>
                  </a:lnTo>
                  <a:lnTo>
                    <a:pt x="2802" y="1014"/>
                  </a:lnTo>
                  <a:lnTo>
                    <a:pt x="2910" y="970"/>
                  </a:lnTo>
                  <a:lnTo>
                    <a:pt x="2910" y="1008"/>
                  </a:lnTo>
                  <a:lnTo>
                    <a:pt x="2959" y="1001"/>
                  </a:lnTo>
                  <a:lnTo>
                    <a:pt x="2963" y="1019"/>
                  </a:lnTo>
                  <a:lnTo>
                    <a:pt x="2941" y="1019"/>
                  </a:lnTo>
                  <a:lnTo>
                    <a:pt x="2963" y="1064"/>
                  </a:lnTo>
                  <a:lnTo>
                    <a:pt x="2814" y="1154"/>
                  </a:lnTo>
                  <a:lnTo>
                    <a:pt x="2596" y="1154"/>
                  </a:lnTo>
                  <a:lnTo>
                    <a:pt x="2505" y="1215"/>
                  </a:lnTo>
                  <a:lnTo>
                    <a:pt x="2430" y="1305"/>
                  </a:lnTo>
                  <a:lnTo>
                    <a:pt x="2505" y="1237"/>
                  </a:lnTo>
                  <a:lnTo>
                    <a:pt x="2622" y="1196"/>
                  </a:lnTo>
                  <a:lnTo>
                    <a:pt x="2664" y="1228"/>
                  </a:lnTo>
                  <a:lnTo>
                    <a:pt x="2588" y="1251"/>
                  </a:lnTo>
                  <a:lnTo>
                    <a:pt x="2648" y="1265"/>
                  </a:lnTo>
                  <a:lnTo>
                    <a:pt x="2632" y="1292"/>
                  </a:lnTo>
                  <a:lnTo>
                    <a:pt x="2678" y="1342"/>
                  </a:lnTo>
                  <a:lnTo>
                    <a:pt x="2769" y="1360"/>
                  </a:lnTo>
                  <a:lnTo>
                    <a:pt x="2793" y="1298"/>
                  </a:lnTo>
                  <a:lnTo>
                    <a:pt x="2793" y="1336"/>
                  </a:lnTo>
                  <a:lnTo>
                    <a:pt x="2818" y="1332"/>
                  </a:lnTo>
                  <a:lnTo>
                    <a:pt x="2775" y="1372"/>
                  </a:lnTo>
                  <a:lnTo>
                    <a:pt x="2667" y="1399"/>
                  </a:lnTo>
                  <a:lnTo>
                    <a:pt x="2630" y="1446"/>
                  </a:lnTo>
                  <a:lnTo>
                    <a:pt x="2599" y="1404"/>
                  </a:lnTo>
                  <a:lnTo>
                    <a:pt x="2700" y="1368"/>
                  </a:lnTo>
                  <a:lnTo>
                    <a:pt x="2648" y="1369"/>
                  </a:lnTo>
                  <a:lnTo>
                    <a:pt x="2658" y="1342"/>
                  </a:lnTo>
                  <a:lnTo>
                    <a:pt x="2570" y="1374"/>
                  </a:lnTo>
                  <a:lnTo>
                    <a:pt x="2544" y="1353"/>
                  </a:lnTo>
                  <a:lnTo>
                    <a:pt x="2544" y="1298"/>
                  </a:lnTo>
                  <a:lnTo>
                    <a:pt x="2486" y="1280"/>
                  </a:lnTo>
                  <a:lnTo>
                    <a:pt x="2444" y="1370"/>
                  </a:lnTo>
                  <a:lnTo>
                    <a:pt x="2266" y="1404"/>
                  </a:lnTo>
                  <a:lnTo>
                    <a:pt x="2145" y="1440"/>
                  </a:lnTo>
                  <a:lnTo>
                    <a:pt x="2124" y="1457"/>
                  </a:lnTo>
                  <a:lnTo>
                    <a:pt x="2153" y="1461"/>
                  </a:lnTo>
                  <a:lnTo>
                    <a:pt x="2159" y="1474"/>
                  </a:lnTo>
                  <a:lnTo>
                    <a:pt x="2011" y="1511"/>
                  </a:lnTo>
                  <a:lnTo>
                    <a:pt x="2019" y="1494"/>
                  </a:lnTo>
                  <a:lnTo>
                    <a:pt x="2029" y="1483"/>
                  </a:lnTo>
                  <a:lnTo>
                    <a:pt x="2034" y="1465"/>
                  </a:lnTo>
                  <a:lnTo>
                    <a:pt x="2056" y="1452"/>
                  </a:lnTo>
                  <a:lnTo>
                    <a:pt x="2061" y="1372"/>
                  </a:lnTo>
                  <a:lnTo>
                    <a:pt x="2086" y="1399"/>
                  </a:lnTo>
                  <a:lnTo>
                    <a:pt x="2129" y="1390"/>
                  </a:lnTo>
                  <a:lnTo>
                    <a:pt x="2091" y="1342"/>
                  </a:lnTo>
                  <a:lnTo>
                    <a:pt x="1964" y="1319"/>
                  </a:lnTo>
                  <a:lnTo>
                    <a:pt x="1959" y="1319"/>
                  </a:lnTo>
                  <a:lnTo>
                    <a:pt x="1946" y="1255"/>
                  </a:lnTo>
                  <a:lnTo>
                    <a:pt x="1920" y="1259"/>
                  </a:lnTo>
                  <a:lnTo>
                    <a:pt x="1898" y="1222"/>
                  </a:lnTo>
                  <a:lnTo>
                    <a:pt x="1870" y="1220"/>
                  </a:lnTo>
                  <a:lnTo>
                    <a:pt x="1870" y="1242"/>
                  </a:lnTo>
                  <a:lnTo>
                    <a:pt x="1837" y="1209"/>
                  </a:lnTo>
                  <a:lnTo>
                    <a:pt x="1777" y="1255"/>
                  </a:lnTo>
                  <a:lnTo>
                    <a:pt x="1613" y="1222"/>
                  </a:lnTo>
                  <a:lnTo>
                    <a:pt x="1592" y="1190"/>
                  </a:lnTo>
                  <a:lnTo>
                    <a:pt x="1590" y="1211"/>
                  </a:lnTo>
                  <a:lnTo>
                    <a:pt x="635" y="1211"/>
                  </a:lnTo>
                  <a:lnTo>
                    <a:pt x="620" y="1177"/>
                  </a:lnTo>
                  <a:lnTo>
                    <a:pt x="569" y="1166"/>
                  </a:lnTo>
                  <a:lnTo>
                    <a:pt x="571" y="1144"/>
                  </a:lnTo>
                  <a:lnTo>
                    <a:pt x="465" y="1113"/>
                  </a:lnTo>
                  <a:lnTo>
                    <a:pt x="477" y="1097"/>
                  </a:lnTo>
                  <a:lnTo>
                    <a:pt x="452" y="1055"/>
                  </a:lnTo>
                  <a:lnTo>
                    <a:pt x="426" y="1051"/>
                  </a:lnTo>
                  <a:lnTo>
                    <a:pt x="367" y="960"/>
                  </a:lnTo>
                  <a:lnTo>
                    <a:pt x="377" y="932"/>
                  </a:lnTo>
                  <a:lnTo>
                    <a:pt x="380" y="882"/>
                  </a:lnTo>
                  <a:lnTo>
                    <a:pt x="314" y="855"/>
                  </a:lnTo>
                  <a:lnTo>
                    <a:pt x="191" y="695"/>
                  </a:lnTo>
                  <a:lnTo>
                    <a:pt x="121" y="740"/>
                  </a:lnTo>
                  <a:lnTo>
                    <a:pt x="103" y="719"/>
                  </a:lnTo>
                  <a:lnTo>
                    <a:pt x="98" y="715"/>
                  </a:lnTo>
                  <a:lnTo>
                    <a:pt x="63" y="671"/>
                  </a:lnTo>
                  <a:lnTo>
                    <a:pt x="0" y="67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gray">
            <a:xfrm>
              <a:off x="834" y="1814"/>
              <a:ext cx="75" cy="51"/>
            </a:xfrm>
            <a:custGeom>
              <a:avLst/>
              <a:gdLst>
                <a:gd name="T0" fmla="*/ 0 w 174"/>
                <a:gd name="T1" fmla="*/ 0 h 101"/>
                <a:gd name="T2" fmla="*/ 95 w 174"/>
                <a:gd name="T3" fmla="*/ 20 h 101"/>
                <a:gd name="T4" fmla="*/ 174 w 174"/>
                <a:gd name="T5" fmla="*/ 101 h 101"/>
                <a:gd name="T6" fmla="*/ 128 w 174"/>
                <a:gd name="T7" fmla="*/ 85 h 101"/>
                <a:gd name="T8" fmla="*/ 0 w 174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01"/>
                <a:gd name="T17" fmla="*/ 174 w 17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01">
                  <a:moveTo>
                    <a:pt x="0" y="0"/>
                  </a:moveTo>
                  <a:lnTo>
                    <a:pt x="95" y="20"/>
                  </a:lnTo>
                  <a:lnTo>
                    <a:pt x="174" y="101"/>
                  </a:lnTo>
                  <a:lnTo>
                    <a:pt x="128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gray">
            <a:xfrm>
              <a:off x="871" y="1134"/>
              <a:ext cx="156" cy="119"/>
            </a:xfrm>
            <a:custGeom>
              <a:avLst/>
              <a:gdLst>
                <a:gd name="T0" fmla="*/ 0 w 362"/>
                <a:gd name="T1" fmla="*/ 170 h 225"/>
                <a:gd name="T2" fmla="*/ 15 w 362"/>
                <a:gd name="T3" fmla="*/ 141 h 225"/>
                <a:gd name="T4" fmla="*/ 67 w 362"/>
                <a:gd name="T5" fmla="*/ 47 h 225"/>
                <a:gd name="T6" fmla="*/ 42 w 362"/>
                <a:gd name="T7" fmla="*/ 9 h 225"/>
                <a:gd name="T8" fmla="*/ 155 w 362"/>
                <a:gd name="T9" fmla="*/ 0 h 225"/>
                <a:gd name="T10" fmla="*/ 232 w 362"/>
                <a:gd name="T11" fmla="*/ 37 h 225"/>
                <a:gd name="T12" fmla="*/ 283 w 362"/>
                <a:gd name="T13" fmla="*/ 15 h 225"/>
                <a:gd name="T14" fmla="*/ 362 w 362"/>
                <a:gd name="T15" fmla="*/ 69 h 225"/>
                <a:gd name="T16" fmla="*/ 195 w 362"/>
                <a:gd name="T17" fmla="*/ 151 h 225"/>
                <a:gd name="T18" fmla="*/ 181 w 362"/>
                <a:gd name="T19" fmla="*/ 201 h 225"/>
                <a:gd name="T20" fmla="*/ 99 w 362"/>
                <a:gd name="T21" fmla="*/ 225 h 225"/>
                <a:gd name="T22" fmla="*/ 62 w 362"/>
                <a:gd name="T23" fmla="*/ 185 h 225"/>
                <a:gd name="T24" fmla="*/ 0 w 362"/>
                <a:gd name="T25" fmla="*/ 17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225"/>
                <a:gd name="T41" fmla="*/ 362 w 362"/>
                <a:gd name="T42" fmla="*/ 225 h 2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225">
                  <a:moveTo>
                    <a:pt x="0" y="170"/>
                  </a:moveTo>
                  <a:lnTo>
                    <a:pt x="15" y="141"/>
                  </a:lnTo>
                  <a:lnTo>
                    <a:pt x="67" y="47"/>
                  </a:lnTo>
                  <a:lnTo>
                    <a:pt x="42" y="9"/>
                  </a:lnTo>
                  <a:lnTo>
                    <a:pt x="155" y="0"/>
                  </a:lnTo>
                  <a:lnTo>
                    <a:pt x="232" y="37"/>
                  </a:lnTo>
                  <a:lnTo>
                    <a:pt x="283" y="15"/>
                  </a:lnTo>
                  <a:lnTo>
                    <a:pt x="362" y="69"/>
                  </a:lnTo>
                  <a:lnTo>
                    <a:pt x="195" y="151"/>
                  </a:lnTo>
                  <a:lnTo>
                    <a:pt x="181" y="201"/>
                  </a:lnTo>
                  <a:lnTo>
                    <a:pt x="99" y="225"/>
                  </a:lnTo>
                  <a:lnTo>
                    <a:pt x="62" y="185"/>
                  </a:lnTo>
                  <a:lnTo>
                    <a:pt x="0" y="17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gray">
            <a:xfrm>
              <a:off x="915" y="1027"/>
              <a:ext cx="110" cy="64"/>
            </a:xfrm>
            <a:custGeom>
              <a:avLst/>
              <a:gdLst>
                <a:gd name="T0" fmla="*/ 0 w 254"/>
                <a:gd name="T1" fmla="*/ 96 h 127"/>
                <a:gd name="T2" fmla="*/ 58 w 254"/>
                <a:gd name="T3" fmla="*/ 115 h 127"/>
                <a:gd name="T4" fmla="*/ 73 w 254"/>
                <a:gd name="T5" fmla="*/ 95 h 127"/>
                <a:gd name="T6" fmla="*/ 85 w 254"/>
                <a:gd name="T7" fmla="*/ 127 h 127"/>
                <a:gd name="T8" fmla="*/ 112 w 254"/>
                <a:gd name="T9" fmla="*/ 113 h 127"/>
                <a:gd name="T10" fmla="*/ 108 w 254"/>
                <a:gd name="T11" fmla="*/ 84 h 127"/>
                <a:gd name="T12" fmla="*/ 135 w 254"/>
                <a:gd name="T13" fmla="*/ 101 h 127"/>
                <a:gd name="T14" fmla="*/ 151 w 254"/>
                <a:gd name="T15" fmla="*/ 55 h 127"/>
                <a:gd name="T16" fmla="*/ 174 w 254"/>
                <a:gd name="T17" fmla="*/ 52 h 127"/>
                <a:gd name="T18" fmla="*/ 183 w 254"/>
                <a:gd name="T19" fmla="*/ 94 h 127"/>
                <a:gd name="T20" fmla="*/ 237 w 254"/>
                <a:gd name="T21" fmla="*/ 62 h 127"/>
                <a:gd name="T22" fmla="*/ 220 w 254"/>
                <a:gd name="T23" fmla="*/ 26 h 127"/>
                <a:gd name="T24" fmla="*/ 254 w 254"/>
                <a:gd name="T25" fmla="*/ 18 h 127"/>
                <a:gd name="T26" fmla="*/ 218 w 254"/>
                <a:gd name="T27" fmla="*/ 0 h 127"/>
                <a:gd name="T28" fmla="*/ 126 w 254"/>
                <a:gd name="T29" fmla="*/ 18 h 127"/>
                <a:gd name="T30" fmla="*/ 0 w 254"/>
                <a:gd name="T31" fmla="*/ 96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27"/>
                <a:gd name="T50" fmla="*/ 254 w 254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27">
                  <a:moveTo>
                    <a:pt x="0" y="96"/>
                  </a:moveTo>
                  <a:lnTo>
                    <a:pt x="58" y="115"/>
                  </a:lnTo>
                  <a:lnTo>
                    <a:pt x="73" y="95"/>
                  </a:lnTo>
                  <a:lnTo>
                    <a:pt x="85" y="127"/>
                  </a:lnTo>
                  <a:lnTo>
                    <a:pt x="112" y="113"/>
                  </a:lnTo>
                  <a:lnTo>
                    <a:pt x="108" y="84"/>
                  </a:lnTo>
                  <a:lnTo>
                    <a:pt x="135" y="101"/>
                  </a:lnTo>
                  <a:lnTo>
                    <a:pt x="151" y="55"/>
                  </a:lnTo>
                  <a:lnTo>
                    <a:pt x="174" y="52"/>
                  </a:lnTo>
                  <a:lnTo>
                    <a:pt x="183" y="94"/>
                  </a:lnTo>
                  <a:lnTo>
                    <a:pt x="237" y="62"/>
                  </a:lnTo>
                  <a:lnTo>
                    <a:pt x="220" y="26"/>
                  </a:lnTo>
                  <a:lnTo>
                    <a:pt x="254" y="18"/>
                  </a:lnTo>
                  <a:lnTo>
                    <a:pt x="218" y="0"/>
                  </a:lnTo>
                  <a:lnTo>
                    <a:pt x="126" y="18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gray">
            <a:xfrm>
              <a:off x="973" y="1178"/>
              <a:ext cx="272" cy="160"/>
            </a:xfrm>
            <a:custGeom>
              <a:avLst/>
              <a:gdLst>
                <a:gd name="T0" fmla="*/ 0 w 627"/>
                <a:gd name="T1" fmla="*/ 99 h 307"/>
                <a:gd name="T2" fmla="*/ 32 w 627"/>
                <a:gd name="T3" fmla="*/ 74 h 307"/>
                <a:gd name="T4" fmla="*/ 16 w 627"/>
                <a:gd name="T5" fmla="*/ 61 h 307"/>
                <a:gd name="T6" fmla="*/ 91 w 627"/>
                <a:gd name="T7" fmla="*/ 17 h 307"/>
                <a:gd name="T8" fmla="*/ 152 w 627"/>
                <a:gd name="T9" fmla="*/ 0 h 307"/>
                <a:gd name="T10" fmla="*/ 172 w 627"/>
                <a:gd name="T11" fmla="*/ 31 h 307"/>
                <a:gd name="T12" fmla="*/ 151 w 627"/>
                <a:gd name="T13" fmla="*/ 50 h 307"/>
                <a:gd name="T14" fmla="*/ 206 w 627"/>
                <a:gd name="T15" fmla="*/ 24 h 307"/>
                <a:gd name="T16" fmla="*/ 267 w 627"/>
                <a:gd name="T17" fmla="*/ 45 h 307"/>
                <a:gd name="T18" fmla="*/ 245 w 627"/>
                <a:gd name="T19" fmla="*/ 68 h 307"/>
                <a:gd name="T20" fmla="*/ 316 w 627"/>
                <a:gd name="T21" fmla="*/ 52 h 307"/>
                <a:gd name="T22" fmla="*/ 296 w 627"/>
                <a:gd name="T23" fmla="*/ 27 h 307"/>
                <a:gd name="T24" fmla="*/ 324 w 627"/>
                <a:gd name="T25" fmla="*/ 30 h 307"/>
                <a:gd name="T26" fmla="*/ 381 w 627"/>
                <a:gd name="T27" fmla="*/ 112 h 307"/>
                <a:gd name="T28" fmla="*/ 400 w 627"/>
                <a:gd name="T29" fmla="*/ 93 h 307"/>
                <a:gd name="T30" fmla="*/ 377 w 627"/>
                <a:gd name="T31" fmla="*/ 2 h 307"/>
                <a:gd name="T32" fmla="*/ 423 w 627"/>
                <a:gd name="T33" fmla="*/ 5 h 307"/>
                <a:gd name="T34" fmla="*/ 474 w 627"/>
                <a:gd name="T35" fmla="*/ 35 h 307"/>
                <a:gd name="T36" fmla="*/ 502 w 627"/>
                <a:gd name="T37" fmla="*/ 149 h 307"/>
                <a:gd name="T38" fmla="*/ 627 w 627"/>
                <a:gd name="T39" fmla="*/ 203 h 307"/>
                <a:gd name="T40" fmla="*/ 625 w 627"/>
                <a:gd name="T41" fmla="*/ 232 h 307"/>
                <a:gd name="T42" fmla="*/ 591 w 627"/>
                <a:gd name="T43" fmla="*/ 220 h 307"/>
                <a:gd name="T44" fmla="*/ 553 w 627"/>
                <a:gd name="T45" fmla="*/ 239 h 307"/>
                <a:gd name="T46" fmla="*/ 606 w 627"/>
                <a:gd name="T47" fmla="*/ 264 h 307"/>
                <a:gd name="T48" fmla="*/ 558 w 627"/>
                <a:gd name="T49" fmla="*/ 289 h 307"/>
                <a:gd name="T50" fmla="*/ 477 w 627"/>
                <a:gd name="T51" fmla="*/ 277 h 307"/>
                <a:gd name="T52" fmla="*/ 431 w 627"/>
                <a:gd name="T53" fmla="*/ 245 h 307"/>
                <a:gd name="T54" fmla="*/ 328 w 627"/>
                <a:gd name="T55" fmla="*/ 297 h 307"/>
                <a:gd name="T56" fmla="*/ 198 w 627"/>
                <a:gd name="T57" fmla="*/ 307 h 307"/>
                <a:gd name="T58" fmla="*/ 173 w 627"/>
                <a:gd name="T59" fmla="*/ 259 h 307"/>
                <a:gd name="T60" fmla="*/ 102 w 627"/>
                <a:gd name="T61" fmla="*/ 255 h 307"/>
                <a:gd name="T62" fmla="*/ 57 w 627"/>
                <a:gd name="T63" fmla="*/ 214 h 307"/>
                <a:gd name="T64" fmla="*/ 238 w 627"/>
                <a:gd name="T65" fmla="*/ 188 h 307"/>
                <a:gd name="T66" fmla="*/ 49 w 627"/>
                <a:gd name="T67" fmla="*/ 176 h 307"/>
                <a:gd name="T68" fmla="*/ 25 w 627"/>
                <a:gd name="T69" fmla="*/ 150 h 307"/>
                <a:gd name="T70" fmla="*/ 121 w 627"/>
                <a:gd name="T71" fmla="*/ 121 h 307"/>
                <a:gd name="T72" fmla="*/ 32 w 627"/>
                <a:gd name="T73" fmla="*/ 126 h 307"/>
                <a:gd name="T74" fmla="*/ 39 w 627"/>
                <a:gd name="T75" fmla="*/ 112 h 307"/>
                <a:gd name="T76" fmla="*/ 0 w 627"/>
                <a:gd name="T77" fmla="*/ 99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7"/>
                <a:gd name="T118" fmla="*/ 0 h 307"/>
                <a:gd name="T119" fmla="*/ 627 w 627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7" h="307">
                  <a:moveTo>
                    <a:pt x="0" y="99"/>
                  </a:moveTo>
                  <a:lnTo>
                    <a:pt x="32" y="74"/>
                  </a:lnTo>
                  <a:lnTo>
                    <a:pt x="16" y="61"/>
                  </a:lnTo>
                  <a:lnTo>
                    <a:pt x="91" y="17"/>
                  </a:lnTo>
                  <a:lnTo>
                    <a:pt x="152" y="0"/>
                  </a:lnTo>
                  <a:lnTo>
                    <a:pt x="172" y="31"/>
                  </a:lnTo>
                  <a:lnTo>
                    <a:pt x="151" y="50"/>
                  </a:lnTo>
                  <a:lnTo>
                    <a:pt x="206" y="24"/>
                  </a:lnTo>
                  <a:lnTo>
                    <a:pt x="267" y="45"/>
                  </a:lnTo>
                  <a:lnTo>
                    <a:pt x="245" y="68"/>
                  </a:lnTo>
                  <a:lnTo>
                    <a:pt x="316" y="52"/>
                  </a:lnTo>
                  <a:lnTo>
                    <a:pt x="296" y="27"/>
                  </a:lnTo>
                  <a:lnTo>
                    <a:pt x="324" y="30"/>
                  </a:lnTo>
                  <a:lnTo>
                    <a:pt x="381" y="112"/>
                  </a:lnTo>
                  <a:lnTo>
                    <a:pt x="400" y="93"/>
                  </a:lnTo>
                  <a:lnTo>
                    <a:pt x="377" y="2"/>
                  </a:lnTo>
                  <a:lnTo>
                    <a:pt x="423" y="5"/>
                  </a:lnTo>
                  <a:lnTo>
                    <a:pt x="474" y="35"/>
                  </a:lnTo>
                  <a:lnTo>
                    <a:pt x="502" y="149"/>
                  </a:lnTo>
                  <a:lnTo>
                    <a:pt x="627" y="203"/>
                  </a:lnTo>
                  <a:lnTo>
                    <a:pt x="625" y="232"/>
                  </a:lnTo>
                  <a:lnTo>
                    <a:pt x="591" y="220"/>
                  </a:lnTo>
                  <a:lnTo>
                    <a:pt x="553" y="239"/>
                  </a:lnTo>
                  <a:lnTo>
                    <a:pt x="606" y="264"/>
                  </a:lnTo>
                  <a:lnTo>
                    <a:pt x="558" y="289"/>
                  </a:lnTo>
                  <a:lnTo>
                    <a:pt x="477" y="277"/>
                  </a:lnTo>
                  <a:lnTo>
                    <a:pt x="431" y="245"/>
                  </a:lnTo>
                  <a:lnTo>
                    <a:pt x="328" y="297"/>
                  </a:lnTo>
                  <a:lnTo>
                    <a:pt x="198" y="307"/>
                  </a:lnTo>
                  <a:lnTo>
                    <a:pt x="173" y="259"/>
                  </a:lnTo>
                  <a:lnTo>
                    <a:pt x="102" y="255"/>
                  </a:lnTo>
                  <a:lnTo>
                    <a:pt x="57" y="214"/>
                  </a:lnTo>
                  <a:lnTo>
                    <a:pt x="238" y="188"/>
                  </a:lnTo>
                  <a:lnTo>
                    <a:pt x="49" y="176"/>
                  </a:lnTo>
                  <a:lnTo>
                    <a:pt x="25" y="150"/>
                  </a:lnTo>
                  <a:lnTo>
                    <a:pt x="121" y="121"/>
                  </a:lnTo>
                  <a:lnTo>
                    <a:pt x="32" y="126"/>
                  </a:lnTo>
                  <a:lnTo>
                    <a:pt x="39" y="112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gray">
            <a:xfrm>
              <a:off x="993" y="1049"/>
              <a:ext cx="184" cy="89"/>
            </a:xfrm>
            <a:custGeom>
              <a:avLst/>
              <a:gdLst>
                <a:gd name="T0" fmla="*/ 0 w 424"/>
                <a:gd name="T1" fmla="*/ 113 h 170"/>
                <a:gd name="T2" fmla="*/ 15 w 424"/>
                <a:gd name="T3" fmla="*/ 99 h 170"/>
                <a:gd name="T4" fmla="*/ 89 w 424"/>
                <a:gd name="T5" fmla="*/ 83 h 170"/>
                <a:gd name="T6" fmla="*/ 15 w 424"/>
                <a:gd name="T7" fmla="*/ 86 h 170"/>
                <a:gd name="T8" fmla="*/ 100 w 424"/>
                <a:gd name="T9" fmla="*/ 69 h 170"/>
                <a:gd name="T10" fmla="*/ 31 w 424"/>
                <a:gd name="T11" fmla="*/ 69 h 170"/>
                <a:gd name="T12" fmla="*/ 37 w 424"/>
                <a:gd name="T13" fmla="*/ 50 h 170"/>
                <a:gd name="T14" fmla="*/ 102 w 424"/>
                <a:gd name="T15" fmla="*/ 49 h 170"/>
                <a:gd name="T16" fmla="*/ 57 w 424"/>
                <a:gd name="T17" fmla="*/ 45 h 170"/>
                <a:gd name="T18" fmla="*/ 93 w 424"/>
                <a:gd name="T19" fmla="*/ 28 h 170"/>
                <a:gd name="T20" fmla="*/ 178 w 424"/>
                <a:gd name="T21" fmla="*/ 49 h 170"/>
                <a:gd name="T22" fmla="*/ 221 w 424"/>
                <a:gd name="T23" fmla="*/ 92 h 170"/>
                <a:gd name="T24" fmla="*/ 302 w 424"/>
                <a:gd name="T25" fmla="*/ 94 h 170"/>
                <a:gd name="T26" fmla="*/ 270 w 424"/>
                <a:gd name="T27" fmla="*/ 69 h 170"/>
                <a:gd name="T28" fmla="*/ 288 w 424"/>
                <a:gd name="T29" fmla="*/ 52 h 170"/>
                <a:gd name="T30" fmla="*/ 253 w 424"/>
                <a:gd name="T31" fmla="*/ 32 h 170"/>
                <a:gd name="T32" fmla="*/ 309 w 424"/>
                <a:gd name="T33" fmla="*/ 0 h 170"/>
                <a:gd name="T34" fmla="*/ 333 w 424"/>
                <a:gd name="T35" fmla="*/ 38 h 170"/>
                <a:gd name="T36" fmla="*/ 316 w 424"/>
                <a:gd name="T37" fmla="*/ 55 h 170"/>
                <a:gd name="T38" fmla="*/ 347 w 424"/>
                <a:gd name="T39" fmla="*/ 60 h 170"/>
                <a:gd name="T40" fmla="*/ 336 w 424"/>
                <a:gd name="T41" fmla="*/ 80 h 170"/>
                <a:gd name="T42" fmla="*/ 376 w 424"/>
                <a:gd name="T43" fmla="*/ 85 h 170"/>
                <a:gd name="T44" fmla="*/ 397 w 424"/>
                <a:gd name="T45" fmla="*/ 59 h 170"/>
                <a:gd name="T46" fmla="*/ 424 w 424"/>
                <a:gd name="T47" fmla="*/ 90 h 170"/>
                <a:gd name="T48" fmla="*/ 403 w 424"/>
                <a:gd name="T49" fmla="*/ 127 h 170"/>
                <a:gd name="T50" fmla="*/ 311 w 424"/>
                <a:gd name="T51" fmla="*/ 125 h 170"/>
                <a:gd name="T52" fmla="*/ 172 w 424"/>
                <a:gd name="T53" fmla="*/ 170 h 170"/>
                <a:gd name="T54" fmla="*/ 115 w 424"/>
                <a:gd name="T55" fmla="*/ 147 h 170"/>
                <a:gd name="T56" fmla="*/ 233 w 424"/>
                <a:gd name="T57" fmla="*/ 109 h 170"/>
                <a:gd name="T58" fmla="*/ 132 w 424"/>
                <a:gd name="T59" fmla="*/ 132 h 170"/>
                <a:gd name="T60" fmla="*/ 149 w 424"/>
                <a:gd name="T61" fmla="*/ 101 h 170"/>
                <a:gd name="T62" fmla="*/ 97 w 424"/>
                <a:gd name="T63" fmla="*/ 134 h 170"/>
                <a:gd name="T64" fmla="*/ 37 w 424"/>
                <a:gd name="T65" fmla="*/ 125 h 170"/>
                <a:gd name="T66" fmla="*/ 0 w 424"/>
                <a:gd name="T67" fmla="*/ 113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4"/>
                <a:gd name="T103" fmla="*/ 0 h 170"/>
                <a:gd name="T104" fmla="*/ 424 w 424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4" h="170">
                  <a:moveTo>
                    <a:pt x="0" y="113"/>
                  </a:moveTo>
                  <a:lnTo>
                    <a:pt x="15" y="99"/>
                  </a:lnTo>
                  <a:lnTo>
                    <a:pt x="89" y="83"/>
                  </a:lnTo>
                  <a:lnTo>
                    <a:pt x="15" y="86"/>
                  </a:lnTo>
                  <a:lnTo>
                    <a:pt x="100" y="69"/>
                  </a:lnTo>
                  <a:lnTo>
                    <a:pt x="31" y="69"/>
                  </a:lnTo>
                  <a:lnTo>
                    <a:pt x="37" y="50"/>
                  </a:lnTo>
                  <a:lnTo>
                    <a:pt x="102" y="49"/>
                  </a:lnTo>
                  <a:lnTo>
                    <a:pt x="57" y="45"/>
                  </a:lnTo>
                  <a:lnTo>
                    <a:pt x="93" y="28"/>
                  </a:lnTo>
                  <a:lnTo>
                    <a:pt x="178" y="49"/>
                  </a:lnTo>
                  <a:lnTo>
                    <a:pt x="221" y="92"/>
                  </a:lnTo>
                  <a:lnTo>
                    <a:pt x="302" y="94"/>
                  </a:lnTo>
                  <a:lnTo>
                    <a:pt x="270" y="69"/>
                  </a:lnTo>
                  <a:lnTo>
                    <a:pt x="288" y="52"/>
                  </a:lnTo>
                  <a:lnTo>
                    <a:pt x="253" y="32"/>
                  </a:lnTo>
                  <a:lnTo>
                    <a:pt x="309" y="0"/>
                  </a:lnTo>
                  <a:lnTo>
                    <a:pt x="333" y="38"/>
                  </a:lnTo>
                  <a:lnTo>
                    <a:pt x="316" y="55"/>
                  </a:lnTo>
                  <a:lnTo>
                    <a:pt x="347" y="60"/>
                  </a:lnTo>
                  <a:lnTo>
                    <a:pt x="336" y="80"/>
                  </a:lnTo>
                  <a:lnTo>
                    <a:pt x="376" y="85"/>
                  </a:lnTo>
                  <a:lnTo>
                    <a:pt x="397" y="59"/>
                  </a:lnTo>
                  <a:lnTo>
                    <a:pt x="424" y="90"/>
                  </a:lnTo>
                  <a:lnTo>
                    <a:pt x="403" y="127"/>
                  </a:lnTo>
                  <a:lnTo>
                    <a:pt x="311" y="125"/>
                  </a:lnTo>
                  <a:lnTo>
                    <a:pt x="172" y="170"/>
                  </a:lnTo>
                  <a:lnTo>
                    <a:pt x="115" y="147"/>
                  </a:lnTo>
                  <a:lnTo>
                    <a:pt x="233" y="109"/>
                  </a:lnTo>
                  <a:lnTo>
                    <a:pt x="132" y="132"/>
                  </a:lnTo>
                  <a:lnTo>
                    <a:pt x="149" y="101"/>
                  </a:lnTo>
                  <a:lnTo>
                    <a:pt x="97" y="134"/>
                  </a:lnTo>
                  <a:lnTo>
                    <a:pt x="37" y="125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gray">
            <a:xfrm>
              <a:off x="1177" y="956"/>
              <a:ext cx="95" cy="58"/>
            </a:xfrm>
            <a:custGeom>
              <a:avLst/>
              <a:gdLst>
                <a:gd name="T0" fmla="*/ 0 w 220"/>
                <a:gd name="T1" fmla="*/ 0 h 106"/>
                <a:gd name="T2" fmla="*/ 18 w 220"/>
                <a:gd name="T3" fmla="*/ 38 h 106"/>
                <a:gd name="T4" fmla="*/ 72 w 220"/>
                <a:gd name="T5" fmla="*/ 38 h 106"/>
                <a:gd name="T6" fmla="*/ 55 w 220"/>
                <a:gd name="T7" fmla="*/ 46 h 106"/>
                <a:gd name="T8" fmla="*/ 67 w 220"/>
                <a:gd name="T9" fmla="*/ 59 h 106"/>
                <a:gd name="T10" fmla="*/ 21 w 220"/>
                <a:gd name="T11" fmla="*/ 65 h 106"/>
                <a:gd name="T12" fmla="*/ 98 w 220"/>
                <a:gd name="T13" fmla="*/ 79 h 106"/>
                <a:gd name="T14" fmla="*/ 220 w 220"/>
                <a:gd name="T15" fmla="*/ 106 h 106"/>
                <a:gd name="T16" fmla="*/ 202 w 220"/>
                <a:gd name="T17" fmla="*/ 45 h 106"/>
                <a:gd name="T18" fmla="*/ 113 w 220"/>
                <a:gd name="T19" fmla="*/ 8 h 106"/>
                <a:gd name="T20" fmla="*/ 84 w 220"/>
                <a:gd name="T21" fmla="*/ 24 h 106"/>
                <a:gd name="T22" fmla="*/ 76 w 220"/>
                <a:gd name="T23" fmla="*/ 0 h 106"/>
                <a:gd name="T24" fmla="*/ 0 w 220"/>
                <a:gd name="T25" fmla="*/ 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106"/>
                <a:gd name="T41" fmla="*/ 220 w 220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106">
                  <a:moveTo>
                    <a:pt x="0" y="0"/>
                  </a:moveTo>
                  <a:lnTo>
                    <a:pt x="18" y="38"/>
                  </a:lnTo>
                  <a:lnTo>
                    <a:pt x="72" y="38"/>
                  </a:lnTo>
                  <a:lnTo>
                    <a:pt x="55" y="46"/>
                  </a:lnTo>
                  <a:lnTo>
                    <a:pt x="67" y="59"/>
                  </a:lnTo>
                  <a:lnTo>
                    <a:pt x="21" y="65"/>
                  </a:lnTo>
                  <a:lnTo>
                    <a:pt x="98" y="79"/>
                  </a:lnTo>
                  <a:lnTo>
                    <a:pt x="220" y="106"/>
                  </a:lnTo>
                  <a:lnTo>
                    <a:pt x="202" y="45"/>
                  </a:lnTo>
                  <a:lnTo>
                    <a:pt x="113" y="8"/>
                  </a:lnTo>
                  <a:lnTo>
                    <a:pt x="84" y="24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gray">
            <a:xfrm>
              <a:off x="1222" y="1064"/>
              <a:ext cx="75" cy="53"/>
            </a:xfrm>
            <a:custGeom>
              <a:avLst/>
              <a:gdLst>
                <a:gd name="T0" fmla="*/ 0 w 177"/>
                <a:gd name="T1" fmla="*/ 69 h 107"/>
                <a:gd name="T2" fmla="*/ 20 w 177"/>
                <a:gd name="T3" fmla="*/ 44 h 107"/>
                <a:gd name="T4" fmla="*/ 54 w 177"/>
                <a:gd name="T5" fmla="*/ 49 h 107"/>
                <a:gd name="T6" fmla="*/ 11 w 177"/>
                <a:gd name="T7" fmla="*/ 23 h 107"/>
                <a:gd name="T8" fmla="*/ 21 w 177"/>
                <a:gd name="T9" fmla="*/ 7 h 107"/>
                <a:gd name="T10" fmla="*/ 92 w 177"/>
                <a:gd name="T11" fmla="*/ 41 h 107"/>
                <a:gd name="T12" fmla="*/ 52 w 177"/>
                <a:gd name="T13" fmla="*/ 5 h 107"/>
                <a:gd name="T14" fmla="*/ 158 w 177"/>
                <a:gd name="T15" fmla="*/ 0 h 107"/>
                <a:gd name="T16" fmla="*/ 177 w 177"/>
                <a:gd name="T17" fmla="*/ 79 h 107"/>
                <a:gd name="T18" fmla="*/ 156 w 177"/>
                <a:gd name="T19" fmla="*/ 66 h 107"/>
                <a:gd name="T20" fmla="*/ 153 w 177"/>
                <a:gd name="T21" fmla="*/ 107 h 107"/>
                <a:gd name="T22" fmla="*/ 68 w 177"/>
                <a:gd name="T23" fmla="*/ 102 h 107"/>
                <a:gd name="T24" fmla="*/ 85 w 177"/>
                <a:gd name="T25" fmla="*/ 91 h 107"/>
                <a:gd name="T26" fmla="*/ 63 w 177"/>
                <a:gd name="T27" fmla="*/ 76 h 107"/>
                <a:gd name="T28" fmla="*/ 124 w 177"/>
                <a:gd name="T29" fmla="*/ 55 h 107"/>
                <a:gd name="T30" fmla="*/ 0 w 177"/>
                <a:gd name="T31" fmla="*/ 69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107"/>
                <a:gd name="T50" fmla="*/ 177 w 177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107">
                  <a:moveTo>
                    <a:pt x="0" y="69"/>
                  </a:moveTo>
                  <a:lnTo>
                    <a:pt x="20" y="44"/>
                  </a:lnTo>
                  <a:lnTo>
                    <a:pt x="54" y="49"/>
                  </a:lnTo>
                  <a:lnTo>
                    <a:pt x="11" y="23"/>
                  </a:lnTo>
                  <a:lnTo>
                    <a:pt x="21" y="7"/>
                  </a:lnTo>
                  <a:lnTo>
                    <a:pt x="92" y="41"/>
                  </a:lnTo>
                  <a:lnTo>
                    <a:pt x="52" y="5"/>
                  </a:lnTo>
                  <a:lnTo>
                    <a:pt x="158" y="0"/>
                  </a:lnTo>
                  <a:lnTo>
                    <a:pt x="177" y="79"/>
                  </a:lnTo>
                  <a:lnTo>
                    <a:pt x="156" y="66"/>
                  </a:lnTo>
                  <a:lnTo>
                    <a:pt x="153" y="107"/>
                  </a:lnTo>
                  <a:lnTo>
                    <a:pt x="68" y="102"/>
                  </a:lnTo>
                  <a:lnTo>
                    <a:pt x="85" y="91"/>
                  </a:lnTo>
                  <a:lnTo>
                    <a:pt x="63" y="76"/>
                  </a:lnTo>
                  <a:lnTo>
                    <a:pt x="124" y="55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gray">
            <a:xfrm>
              <a:off x="1224" y="1159"/>
              <a:ext cx="88" cy="87"/>
            </a:xfrm>
            <a:custGeom>
              <a:avLst/>
              <a:gdLst>
                <a:gd name="T0" fmla="*/ 0 w 206"/>
                <a:gd name="T1" fmla="*/ 85 h 169"/>
                <a:gd name="T2" fmla="*/ 10 w 206"/>
                <a:gd name="T3" fmla="*/ 63 h 169"/>
                <a:gd name="T4" fmla="*/ 79 w 206"/>
                <a:gd name="T5" fmla="*/ 76 h 169"/>
                <a:gd name="T6" fmla="*/ 69 w 206"/>
                <a:gd name="T7" fmla="*/ 49 h 169"/>
                <a:gd name="T8" fmla="*/ 87 w 206"/>
                <a:gd name="T9" fmla="*/ 51 h 169"/>
                <a:gd name="T10" fmla="*/ 42 w 206"/>
                <a:gd name="T11" fmla="*/ 36 h 169"/>
                <a:gd name="T12" fmla="*/ 63 w 206"/>
                <a:gd name="T13" fmla="*/ 28 h 169"/>
                <a:gd name="T14" fmla="*/ 43 w 206"/>
                <a:gd name="T15" fmla="*/ 15 h 169"/>
                <a:gd name="T16" fmla="*/ 174 w 206"/>
                <a:gd name="T17" fmla="*/ 0 h 169"/>
                <a:gd name="T18" fmla="*/ 179 w 206"/>
                <a:gd name="T19" fmla="*/ 37 h 169"/>
                <a:gd name="T20" fmla="*/ 139 w 206"/>
                <a:gd name="T21" fmla="*/ 68 h 169"/>
                <a:gd name="T22" fmla="*/ 199 w 206"/>
                <a:gd name="T23" fmla="*/ 76 h 169"/>
                <a:gd name="T24" fmla="*/ 206 w 206"/>
                <a:gd name="T25" fmla="*/ 136 h 169"/>
                <a:gd name="T26" fmla="*/ 118 w 206"/>
                <a:gd name="T27" fmla="*/ 169 h 169"/>
                <a:gd name="T28" fmla="*/ 79 w 206"/>
                <a:gd name="T29" fmla="*/ 121 h 169"/>
                <a:gd name="T30" fmla="*/ 0 w 206"/>
                <a:gd name="T31" fmla="*/ 85 h 1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6"/>
                <a:gd name="T49" fmla="*/ 0 h 169"/>
                <a:gd name="T50" fmla="*/ 206 w 206"/>
                <a:gd name="T51" fmla="*/ 169 h 1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6" h="169">
                  <a:moveTo>
                    <a:pt x="0" y="85"/>
                  </a:moveTo>
                  <a:lnTo>
                    <a:pt x="10" y="63"/>
                  </a:lnTo>
                  <a:lnTo>
                    <a:pt x="79" y="76"/>
                  </a:lnTo>
                  <a:lnTo>
                    <a:pt x="69" y="49"/>
                  </a:lnTo>
                  <a:lnTo>
                    <a:pt x="87" y="51"/>
                  </a:lnTo>
                  <a:lnTo>
                    <a:pt x="42" y="36"/>
                  </a:lnTo>
                  <a:lnTo>
                    <a:pt x="63" y="28"/>
                  </a:lnTo>
                  <a:lnTo>
                    <a:pt x="43" y="15"/>
                  </a:lnTo>
                  <a:lnTo>
                    <a:pt x="174" y="0"/>
                  </a:lnTo>
                  <a:lnTo>
                    <a:pt x="179" y="37"/>
                  </a:lnTo>
                  <a:lnTo>
                    <a:pt x="139" y="68"/>
                  </a:lnTo>
                  <a:lnTo>
                    <a:pt x="199" y="76"/>
                  </a:lnTo>
                  <a:lnTo>
                    <a:pt x="206" y="136"/>
                  </a:lnTo>
                  <a:lnTo>
                    <a:pt x="118" y="169"/>
                  </a:lnTo>
                  <a:lnTo>
                    <a:pt x="79" y="121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gray">
            <a:xfrm>
              <a:off x="1286" y="973"/>
              <a:ext cx="54" cy="44"/>
            </a:xfrm>
            <a:custGeom>
              <a:avLst/>
              <a:gdLst>
                <a:gd name="T0" fmla="*/ 0 w 124"/>
                <a:gd name="T1" fmla="*/ 0 h 86"/>
                <a:gd name="T2" fmla="*/ 14 w 124"/>
                <a:gd name="T3" fmla="*/ 51 h 86"/>
                <a:gd name="T4" fmla="*/ 52 w 124"/>
                <a:gd name="T5" fmla="*/ 54 h 86"/>
                <a:gd name="T6" fmla="*/ 19 w 124"/>
                <a:gd name="T7" fmla="*/ 61 h 86"/>
                <a:gd name="T8" fmla="*/ 35 w 124"/>
                <a:gd name="T9" fmla="*/ 86 h 86"/>
                <a:gd name="T10" fmla="*/ 112 w 124"/>
                <a:gd name="T11" fmla="*/ 71 h 86"/>
                <a:gd name="T12" fmla="*/ 124 w 124"/>
                <a:gd name="T13" fmla="*/ 43 h 86"/>
                <a:gd name="T14" fmla="*/ 0 w 124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86"/>
                <a:gd name="T26" fmla="*/ 124 w 124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86">
                  <a:moveTo>
                    <a:pt x="0" y="0"/>
                  </a:moveTo>
                  <a:lnTo>
                    <a:pt x="14" y="51"/>
                  </a:lnTo>
                  <a:lnTo>
                    <a:pt x="52" y="54"/>
                  </a:lnTo>
                  <a:lnTo>
                    <a:pt x="19" y="61"/>
                  </a:lnTo>
                  <a:lnTo>
                    <a:pt x="35" y="86"/>
                  </a:lnTo>
                  <a:lnTo>
                    <a:pt x="112" y="71"/>
                  </a:lnTo>
                  <a:lnTo>
                    <a:pt x="124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gray">
            <a:xfrm>
              <a:off x="1305" y="1040"/>
              <a:ext cx="261" cy="98"/>
            </a:xfrm>
            <a:custGeom>
              <a:avLst/>
              <a:gdLst>
                <a:gd name="T0" fmla="*/ 0 w 598"/>
                <a:gd name="T1" fmla="*/ 30 h 188"/>
                <a:gd name="T2" fmla="*/ 36 w 598"/>
                <a:gd name="T3" fmla="*/ 0 h 188"/>
                <a:gd name="T4" fmla="*/ 90 w 598"/>
                <a:gd name="T5" fmla="*/ 16 h 188"/>
                <a:gd name="T6" fmla="*/ 126 w 598"/>
                <a:gd name="T7" fmla="*/ 30 h 188"/>
                <a:gd name="T8" fmla="*/ 115 w 598"/>
                <a:gd name="T9" fmla="*/ 51 h 188"/>
                <a:gd name="T10" fmla="*/ 183 w 598"/>
                <a:gd name="T11" fmla="*/ 33 h 188"/>
                <a:gd name="T12" fmla="*/ 227 w 598"/>
                <a:gd name="T13" fmla="*/ 51 h 188"/>
                <a:gd name="T14" fmla="*/ 189 w 598"/>
                <a:gd name="T15" fmla="*/ 51 h 188"/>
                <a:gd name="T16" fmla="*/ 265 w 598"/>
                <a:gd name="T17" fmla="*/ 66 h 188"/>
                <a:gd name="T18" fmla="*/ 183 w 598"/>
                <a:gd name="T19" fmla="*/ 72 h 188"/>
                <a:gd name="T20" fmla="*/ 227 w 598"/>
                <a:gd name="T21" fmla="*/ 84 h 188"/>
                <a:gd name="T22" fmla="*/ 194 w 598"/>
                <a:gd name="T23" fmla="*/ 100 h 188"/>
                <a:gd name="T24" fmla="*/ 236 w 598"/>
                <a:gd name="T25" fmla="*/ 87 h 188"/>
                <a:gd name="T26" fmla="*/ 272 w 598"/>
                <a:gd name="T27" fmla="*/ 125 h 188"/>
                <a:gd name="T28" fmla="*/ 281 w 598"/>
                <a:gd name="T29" fmla="*/ 108 h 188"/>
                <a:gd name="T30" fmla="*/ 391 w 598"/>
                <a:gd name="T31" fmla="*/ 125 h 188"/>
                <a:gd name="T32" fmla="*/ 505 w 598"/>
                <a:gd name="T33" fmla="*/ 89 h 188"/>
                <a:gd name="T34" fmla="*/ 598 w 598"/>
                <a:gd name="T35" fmla="*/ 131 h 188"/>
                <a:gd name="T36" fmla="*/ 568 w 598"/>
                <a:gd name="T37" fmla="*/ 150 h 188"/>
                <a:gd name="T38" fmla="*/ 578 w 598"/>
                <a:gd name="T39" fmla="*/ 182 h 188"/>
                <a:gd name="T40" fmla="*/ 524 w 598"/>
                <a:gd name="T41" fmla="*/ 188 h 188"/>
                <a:gd name="T42" fmla="*/ 463 w 598"/>
                <a:gd name="T43" fmla="*/ 159 h 188"/>
                <a:gd name="T44" fmla="*/ 463 w 598"/>
                <a:gd name="T45" fmla="*/ 182 h 188"/>
                <a:gd name="T46" fmla="*/ 430 w 598"/>
                <a:gd name="T47" fmla="*/ 186 h 188"/>
                <a:gd name="T48" fmla="*/ 296 w 598"/>
                <a:gd name="T49" fmla="*/ 188 h 188"/>
                <a:gd name="T50" fmla="*/ 281 w 598"/>
                <a:gd name="T51" fmla="*/ 163 h 188"/>
                <a:gd name="T52" fmla="*/ 248 w 598"/>
                <a:gd name="T53" fmla="*/ 186 h 188"/>
                <a:gd name="T54" fmla="*/ 208 w 598"/>
                <a:gd name="T55" fmla="*/ 163 h 188"/>
                <a:gd name="T56" fmla="*/ 180 w 598"/>
                <a:gd name="T57" fmla="*/ 178 h 188"/>
                <a:gd name="T58" fmla="*/ 128 w 598"/>
                <a:gd name="T59" fmla="*/ 56 h 188"/>
                <a:gd name="T60" fmla="*/ 67 w 598"/>
                <a:gd name="T61" fmla="*/ 67 h 188"/>
                <a:gd name="T62" fmla="*/ 0 w 598"/>
                <a:gd name="T63" fmla="*/ 30 h 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8"/>
                <a:gd name="T97" fmla="*/ 0 h 188"/>
                <a:gd name="T98" fmla="*/ 598 w 598"/>
                <a:gd name="T99" fmla="*/ 188 h 1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8" h="188">
                  <a:moveTo>
                    <a:pt x="0" y="30"/>
                  </a:moveTo>
                  <a:lnTo>
                    <a:pt x="36" y="0"/>
                  </a:lnTo>
                  <a:lnTo>
                    <a:pt x="90" y="16"/>
                  </a:lnTo>
                  <a:lnTo>
                    <a:pt x="126" y="30"/>
                  </a:lnTo>
                  <a:lnTo>
                    <a:pt x="115" y="51"/>
                  </a:lnTo>
                  <a:lnTo>
                    <a:pt x="183" y="33"/>
                  </a:lnTo>
                  <a:lnTo>
                    <a:pt x="227" y="51"/>
                  </a:lnTo>
                  <a:lnTo>
                    <a:pt x="189" y="51"/>
                  </a:lnTo>
                  <a:lnTo>
                    <a:pt x="265" y="66"/>
                  </a:lnTo>
                  <a:lnTo>
                    <a:pt x="183" y="72"/>
                  </a:lnTo>
                  <a:lnTo>
                    <a:pt x="227" y="84"/>
                  </a:lnTo>
                  <a:lnTo>
                    <a:pt x="194" y="100"/>
                  </a:lnTo>
                  <a:lnTo>
                    <a:pt x="236" y="87"/>
                  </a:lnTo>
                  <a:lnTo>
                    <a:pt x="272" y="125"/>
                  </a:lnTo>
                  <a:lnTo>
                    <a:pt x="281" y="108"/>
                  </a:lnTo>
                  <a:lnTo>
                    <a:pt x="391" y="125"/>
                  </a:lnTo>
                  <a:lnTo>
                    <a:pt x="505" y="89"/>
                  </a:lnTo>
                  <a:lnTo>
                    <a:pt x="598" y="131"/>
                  </a:lnTo>
                  <a:lnTo>
                    <a:pt x="568" y="150"/>
                  </a:lnTo>
                  <a:lnTo>
                    <a:pt x="578" y="182"/>
                  </a:lnTo>
                  <a:lnTo>
                    <a:pt x="524" y="188"/>
                  </a:lnTo>
                  <a:lnTo>
                    <a:pt x="463" y="159"/>
                  </a:lnTo>
                  <a:lnTo>
                    <a:pt x="463" y="182"/>
                  </a:lnTo>
                  <a:lnTo>
                    <a:pt x="430" y="186"/>
                  </a:lnTo>
                  <a:lnTo>
                    <a:pt x="296" y="188"/>
                  </a:lnTo>
                  <a:lnTo>
                    <a:pt x="281" y="163"/>
                  </a:lnTo>
                  <a:lnTo>
                    <a:pt x="248" y="186"/>
                  </a:lnTo>
                  <a:lnTo>
                    <a:pt x="208" y="163"/>
                  </a:lnTo>
                  <a:lnTo>
                    <a:pt x="180" y="178"/>
                  </a:lnTo>
                  <a:lnTo>
                    <a:pt x="128" y="56"/>
                  </a:lnTo>
                  <a:lnTo>
                    <a:pt x="67" y="67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gray">
            <a:xfrm>
              <a:off x="1315" y="872"/>
              <a:ext cx="171" cy="131"/>
            </a:xfrm>
            <a:custGeom>
              <a:avLst/>
              <a:gdLst>
                <a:gd name="T0" fmla="*/ 0 w 390"/>
                <a:gd name="T1" fmla="*/ 78 h 252"/>
                <a:gd name="T2" fmla="*/ 94 w 390"/>
                <a:gd name="T3" fmla="*/ 65 h 252"/>
                <a:gd name="T4" fmla="*/ 44 w 390"/>
                <a:gd name="T5" fmla="*/ 31 h 252"/>
                <a:gd name="T6" fmla="*/ 127 w 390"/>
                <a:gd name="T7" fmla="*/ 15 h 252"/>
                <a:gd name="T8" fmla="*/ 61 w 390"/>
                <a:gd name="T9" fmla="*/ 0 h 252"/>
                <a:gd name="T10" fmla="*/ 165 w 390"/>
                <a:gd name="T11" fmla="*/ 18 h 252"/>
                <a:gd name="T12" fmla="*/ 196 w 390"/>
                <a:gd name="T13" fmla="*/ 66 h 252"/>
                <a:gd name="T14" fmla="*/ 250 w 390"/>
                <a:gd name="T15" fmla="*/ 67 h 252"/>
                <a:gd name="T16" fmla="*/ 270 w 390"/>
                <a:gd name="T17" fmla="*/ 100 h 252"/>
                <a:gd name="T18" fmla="*/ 274 w 390"/>
                <a:gd name="T19" fmla="*/ 77 h 252"/>
                <a:gd name="T20" fmla="*/ 302 w 390"/>
                <a:gd name="T21" fmla="*/ 78 h 252"/>
                <a:gd name="T22" fmla="*/ 290 w 390"/>
                <a:gd name="T23" fmla="*/ 100 h 252"/>
                <a:gd name="T24" fmla="*/ 321 w 390"/>
                <a:gd name="T25" fmla="*/ 116 h 252"/>
                <a:gd name="T26" fmla="*/ 302 w 390"/>
                <a:gd name="T27" fmla="*/ 138 h 252"/>
                <a:gd name="T28" fmla="*/ 363 w 390"/>
                <a:gd name="T29" fmla="*/ 136 h 252"/>
                <a:gd name="T30" fmla="*/ 390 w 390"/>
                <a:gd name="T31" fmla="*/ 169 h 252"/>
                <a:gd name="T32" fmla="*/ 316 w 390"/>
                <a:gd name="T33" fmla="*/ 180 h 252"/>
                <a:gd name="T34" fmla="*/ 296 w 390"/>
                <a:gd name="T35" fmla="*/ 210 h 252"/>
                <a:gd name="T36" fmla="*/ 281 w 390"/>
                <a:gd name="T37" fmla="*/ 179 h 252"/>
                <a:gd name="T38" fmla="*/ 262 w 390"/>
                <a:gd name="T39" fmla="*/ 251 h 252"/>
                <a:gd name="T40" fmla="*/ 214 w 390"/>
                <a:gd name="T41" fmla="*/ 213 h 252"/>
                <a:gd name="T42" fmla="*/ 239 w 390"/>
                <a:gd name="T43" fmla="*/ 252 h 252"/>
                <a:gd name="T44" fmla="*/ 147 w 390"/>
                <a:gd name="T45" fmla="*/ 246 h 252"/>
                <a:gd name="T46" fmla="*/ 119 w 390"/>
                <a:gd name="T47" fmla="*/ 226 h 252"/>
                <a:gd name="T48" fmla="*/ 162 w 390"/>
                <a:gd name="T49" fmla="*/ 223 h 252"/>
                <a:gd name="T50" fmla="*/ 116 w 390"/>
                <a:gd name="T51" fmla="*/ 217 h 252"/>
                <a:gd name="T52" fmla="*/ 103 w 390"/>
                <a:gd name="T53" fmla="*/ 204 h 252"/>
                <a:gd name="T54" fmla="*/ 127 w 390"/>
                <a:gd name="T55" fmla="*/ 203 h 252"/>
                <a:gd name="T56" fmla="*/ 88 w 390"/>
                <a:gd name="T57" fmla="*/ 187 h 252"/>
                <a:gd name="T58" fmla="*/ 212 w 390"/>
                <a:gd name="T59" fmla="*/ 164 h 252"/>
                <a:gd name="T60" fmla="*/ 61 w 390"/>
                <a:gd name="T61" fmla="*/ 169 h 252"/>
                <a:gd name="T62" fmla="*/ 34 w 390"/>
                <a:gd name="T63" fmla="*/ 144 h 252"/>
                <a:gd name="T64" fmla="*/ 88 w 390"/>
                <a:gd name="T65" fmla="*/ 133 h 252"/>
                <a:gd name="T66" fmla="*/ 6 w 390"/>
                <a:gd name="T67" fmla="*/ 116 h 252"/>
                <a:gd name="T68" fmla="*/ 25 w 390"/>
                <a:gd name="T69" fmla="*/ 115 h 252"/>
                <a:gd name="T70" fmla="*/ 1 w 390"/>
                <a:gd name="T71" fmla="*/ 98 h 252"/>
                <a:gd name="T72" fmla="*/ 94 w 390"/>
                <a:gd name="T73" fmla="*/ 98 h 252"/>
                <a:gd name="T74" fmla="*/ 0 w 390"/>
                <a:gd name="T75" fmla="*/ 78 h 2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252"/>
                <a:gd name="T116" fmla="*/ 390 w 390"/>
                <a:gd name="T117" fmla="*/ 252 h 2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252">
                  <a:moveTo>
                    <a:pt x="0" y="78"/>
                  </a:moveTo>
                  <a:lnTo>
                    <a:pt x="94" y="65"/>
                  </a:lnTo>
                  <a:lnTo>
                    <a:pt x="44" y="31"/>
                  </a:lnTo>
                  <a:lnTo>
                    <a:pt x="127" y="15"/>
                  </a:lnTo>
                  <a:lnTo>
                    <a:pt x="61" y="0"/>
                  </a:lnTo>
                  <a:lnTo>
                    <a:pt x="165" y="18"/>
                  </a:lnTo>
                  <a:lnTo>
                    <a:pt x="196" y="66"/>
                  </a:lnTo>
                  <a:lnTo>
                    <a:pt x="250" y="67"/>
                  </a:lnTo>
                  <a:lnTo>
                    <a:pt x="270" y="100"/>
                  </a:lnTo>
                  <a:lnTo>
                    <a:pt x="274" y="77"/>
                  </a:lnTo>
                  <a:lnTo>
                    <a:pt x="302" y="78"/>
                  </a:lnTo>
                  <a:lnTo>
                    <a:pt x="290" y="100"/>
                  </a:lnTo>
                  <a:lnTo>
                    <a:pt x="321" y="116"/>
                  </a:lnTo>
                  <a:lnTo>
                    <a:pt x="302" y="138"/>
                  </a:lnTo>
                  <a:lnTo>
                    <a:pt x="363" y="136"/>
                  </a:lnTo>
                  <a:lnTo>
                    <a:pt x="390" y="169"/>
                  </a:lnTo>
                  <a:lnTo>
                    <a:pt x="316" y="180"/>
                  </a:lnTo>
                  <a:lnTo>
                    <a:pt x="296" y="210"/>
                  </a:lnTo>
                  <a:lnTo>
                    <a:pt x="281" y="179"/>
                  </a:lnTo>
                  <a:lnTo>
                    <a:pt x="262" y="251"/>
                  </a:lnTo>
                  <a:lnTo>
                    <a:pt x="214" y="213"/>
                  </a:lnTo>
                  <a:lnTo>
                    <a:pt x="239" y="252"/>
                  </a:lnTo>
                  <a:lnTo>
                    <a:pt x="147" y="246"/>
                  </a:lnTo>
                  <a:lnTo>
                    <a:pt x="119" y="226"/>
                  </a:lnTo>
                  <a:lnTo>
                    <a:pt x="162" y="223"/>
                  </a:lnTo>
                  <a:lnTo>
                    <a:pt x="116" y="217"/>
                  </a:lnTo>
                  <a:lnTo>
                    <a:pt x="103" y="204"/>
                  </a:lnTo>
                  <a:lnTo>
                    <a:pt x="127" y="203"/>
                  </a:lnTo>
                  <a:lnTo>
                    <a:pt x="88" y="187"/>
                  </a:lnTo>
                  <a:lnTo>
                    <a:pt x="212" y="164"/>
                  </a:lnTo>
                  <a:lnTo>
                    <a:pt x="61" y="169"/>
                  </a:lnTo>
                  <a:lnTo>
                    <a:pt x="34" y="144"/>
                  </a:lnTo>
                  <a:lnTo>
                    <a:pt x="88" y="133"/>
                  </a:lnTo>
                  <a:lnTo>
                    <a:pt x="6" y="116"/>
                  </a:lnTo>
                  <a:lnTo>
                    <a:pt x="25" y="115"/>
                  </a:lnTo>
                  <a:lnTo>
                    <a:pt x="1" y="98"/>
                  </a:lnTo>
                  <a:lnTo>
                    <a:pt x="94" y="9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gray">
            <a:xfrm>
              <a:off x="1315" y="1098"/>
              <a:ext cx="42" cy="34"/>
            </a:xfrm>
            <a:custGeom>
              <a:avLst/>
              <a:gdLst>
                <a:gd name="T0" fmla="*/ 0 w 94"/>
                <a:gd name="T1" fmla="*/ 44 h 65"/>
                <a:gd name="T2" fmla="*/ 16 w 94"/>
                <a:gd name="T3" fmla="*/ 0 h 65"/>
                <a:gd name="T4" fmla="*/ 77 w 94"/>
                <a:gd name="T5" fmla="*/ 13 h 65"/>
                <a:gd name="T6" fmla="*/ 94 w 94"/>
                <a:gd name="T7" fmla="*/ 65 h 65"/>
                <a:gd name="T8" fmla="*/ 0 w 94"/>
                <a:gd name="T9" fmla="*/ 4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65"/>
                <a:gd name="T17" fmla="*/ 94 w 9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65">
                  <a:moveTo>
                    <a:pt x="0" y="44"/>
                  </a:moveTo>
                  <a:lnTo>
                    <a:pt x="16" y="0"/>
                  </a:lnTo>
                  <a:lnTo>
                    <a:pt x="77" y="13"/>
                  </a:lnTo>
                  <a:lnTo>
                    <a:pt x="94" y="65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gray">
            <a:xfrm>
              <a:off x="1316" y="1017"/>
              <a:ext cx="46" cy="12"/>
            </a:xfrm>
            <a:custGeom>
              <a:avLst/>
              <a:gdLst>
                <a:gd name="T0" fmla="*/ 0 w 107"/>
                <a:gd name="T1" fmla="*/ 8 h 22"/>
                <a:gd name="T2" fmla="*/ 25 w 107"/>
                <a:gd name="T3" fmla="*/ 22 h 22"/>
                <a:gd name="T4" fmla="*/ 107 w 107"/>
                <a:gd name="T5" fmla="*/ 8 h 22"/>
                <a:gd name="T6" fmla="*/ 29 w 107"/>
                <a:gd name="T7" fmla="*/ 0 h 22"/>
                <a:gd name="T8" fmla="*/ 0 w 107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22"/>
                <a:gd name="T17" fmla="*/ 107 w 10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22">
                  <a:moveTo>
                    <a:pt x="0" y="8"/>
                  </a:moveTo>
                  <a:lnTo>
                    <a:pt x="25" y="22"/>
                  </a:lnTo>
                  <a:lnTo>
                    <a:pt x="107" y="8"/>
                  </a:lnTo>
                  <a:lnTo>
                    <a:pt x="29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gray">
            <a:xfrm>
              <a:off x="1324" y="1153"/>
              <a:ext cx="80" cy="70"/>
            </a:xfrm>
            <a:custGeom>
              <a:avLst/>
              <a:gdLst>
                <a:gd name="T0" fmla="*/ 0 w 186"/>
                <a:gd name="T1" fmla="*/ 21 h 133"/>
                <a:gd name="T2" fmla="*/ 5 w 186"/>
                <a:gd name="T3" fmla="*/ 84 h 133"/>
                <a:gd name="T4" fmla="*/ 24 w 186"/>
                <a:gd name="T5" fmla="*/ 95 h 133"/>
                <a:gd name="T6" fmla="*/ 17 w 186"/>
                <a:gd name="T7" fmla="*/ 131 h 133"/>
                <a:gd name="T8" fmla="*/ 46 w 186"/>
                <a:gd name="T9" fmla="*/ 133 h 133"/>
                <a:gd name="T10" fmla="*/ 76 w 186"/>
                <a:gd name="T11" fmla="*/ 104 h 133"/>
                <a:gd name="T12" fmla="*/ 46 w 186"/>
                <a:gd name="T13" fmla="*/ 84 h 133"/>
                <a:gd name="T14" fmla="*/ 122 w 186"/>
                <a:gd name="T15" fmla="*/ 84 h 133"/>
                <a:gd name="T16" fmla="*/ 186 w 186"/>
                <a:gd name="T17" fmla="*/ 8 h 133"/>
                <a:gd name="T18" fmla="*/ 14 w 186"/>
                <a:gd name="T19" fmla="*/ 0 h 133"/>
                <a:gd name="T20" fmla="*/ 38 w 186"/>
                <a:gd name="T21" fmla="*/ 24 h 133"/>
                <a:gd name="T22" fmla="*/ 0 w 186"/>
                <a:gd name="T23" fmla="*/ 21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6"/>
                <a:gd name="T37" fmla="*/ 0 h 133"/>
                <a:gd name="T38" fmla="*/ 186 w 186"/>
                <a:gd name="T39" fmla="*/ 133 h 1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6" h="133">
                  <a:moveTo>
                    <a:pt x="0" y="21"/>
                  </a:moveTo>
                  <a:lnTo>
                    <a:pt x="5" y="84"/>
                  </a:lnTo>
                  <a:lnTo>
                    <a:pt x="24" y="95"/>
                  </a:lnTo>
                  <a:lnTo>
                    <a:pt x="17" y="131"/>
                  </a:lnTo>
                  <a:lnTo>
                    <a:pt x="46" y="133"/>
                  </a:lnTo>
                  <a:lnTo>
                    <a:pt x="76" y="104"/>
                  </a:lnTo>
                  <a:lnTo>
                    <a:pt x="46" y="84"/>
                  </a:lnTo>
                  <a:lnTo>
                    <a:pt x="122" y="84"/>
                  </a:lnTo>
                  <a:lnTo>
                    <a:pt x="186" y="8"/>
                  </a:lnTo>
                  <a:lnTo>
                    <a:pt x="14" y="0"/>
                  </a:lnTo>
                  <a:lnTo>
                    <a:pt x="38" y="2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gray">
            <a:xfrm>
              <a:off x="1379" y="794"/>
              <a:ext cx="465" cy="283"/>
            </a:xfrm>
            <a:custGeom>
              <a:avLst/>
              <a:gdLst>
                <a:gd name="T0" fmla="*/ 60 w 1066"/>
                <a:gd name="T1" fmla="*/ 148 h 543"/>
                <a:gd name="T2" fmla="*/ 114 w 1066"/>
                <a:gd name="T3" fmla="*/ 157 h 543"/>
                <a:gd name="T4" fmla="*/ 260 w 1066"/>
                <a:gd name="T5" fmla="*/ 153 h 543"/>
                <a:gd name="T6" fmla="*/ 232 w 1066"/>
                <a:gd name="T7" fmla="*/ 173 h 543"/>
                <a:gd name="T8" fmla="*/ 198 w 1066"/>
                <a:gd name="T9" fmla="*/ 212 h 543"/>
                <a:gd name="T10" fmla="*/ 292 w 1066"/>
                <a:gd name="T11" fmla="*/ 213 h 543"/>
                <a:gd name="T12" fmla="*/ 412 w 1066"/>
                <a:gd name="T13" fmla="*/ 161 h 543"/>
                <a:gd name="T14" fmla="*/ 572 w 1066"/>
                <a:gd name="T15" fmla="*/ 179 h 543"/>
                <a:gd name="T16" fmla="*/ 415 w 1066"/>
                <a:gd name="T17" fmla="*/ 281 h 543"/>
                <a:gd name="T18" fmla="*/ 191 w 1066"/>
                <a:gd name="T19" fmla="*/ 229 h 543"/>
                <a:gd name="T20" fmla="*/ 190 w 1066"/>
                <a:gd name="T21" fmla="*/ 272 h 543"/>
                <a:gd name="T22" fmla="*/ 362 w 1066"/>
                <a:gd name="T23" fmla="*/ 336 h 543"/>
                <a:gd name="T24" fmla="*/ 236 w 1066"/>
                <a:gd name="T25" fmla="*/ 339 h 543"/>
                <a:gd name="T26" fmla="*/ 212 w 1066"/>
                <a:gd name="T27" fmla="*/ 384 h 543"/>
                <a:gd name="T28" fmla="*/ 256 w 1066"/>
                <a:gd name="T29" fmla="*/ 365 h 543"/>
                <a:gd name="T30" fmla="*/ 216 w 1066"/>
                <a:gd name="T31" fmla="*/ 412 h 543"/>
                <a:gd name="T32" fmla="*/ 249 w 1066"/>
                <a:gd name="T33" fmla="*/ 444 h 543"/>
                <a:gd name="T34" fmla="*/ 260 w 1066"/>
                <a:gd name="T35" fmla="*/ 461 h 543"/>
                <a:gd name="T36" fmla="*/ 181 w 1066"/>
                <a:gd name="T37" fmla="*/ 470 h 543"/>
                <a:gd name="T38" fmla="*/ 116 w 1066"/>
                <a:gd name="T39" fmla="*/ 497 h 543"/>
                <a:gd name="T40" fmla="*/ 226 w 1066"/>
                <a:gd name="T41" fmla="*/ 538 h 543"/>
                <a:gd name="T42" fmla="*/ 297 w 1066"/>
                <a:gd name="T43" fmla="*/ 522 h 543"/>
                <a:gd name="T44" fmla="*/ 336 w 1066"/>
                <a:gd name="T45" fmla="*/ 521 h 543"/>
                <a:gd name="T46" fmla="*/ 379 w 1066"/>
                <a:gd name="T47" fmla="*/ 543 h 543"/>
                <a:gd name="T48" fmla="*/ 445 w 1066"/>
                <a:gd name="T49" fmla="*/ 497 h 543"/>
                <a:gd name="T50" fmla="*/ 478 w 1066"/>
                <a:gd name="T51" fmla="*/ 460 h 543"/>
                <a:gd name="T52" fmla="*/ 555 w 1066"/>
                <a:gd name="T53" fmla="*/ 412 h 543"/>
                <a:gd name="T54" fmla="*/ 588 w 1066"/>
                <a:gd name="T55" fmla="*/ 391 h 543"/>
                <a:gd name="T56" fmla="*/ 594 w 1066"/>
                <a:gd name="T57" fmla="*/ 347 h 543"/>
                <a:gd name="T58" fmla="*/ 490 w 1066"/>
                <a:gd name="T59" fmla="*/ 323 h 543"/>
                <a:gd name="T60" fmla="*/ 489 w 1066"/>
                <a:gd name="T61" fmla="*/ 312 h 543"/>
                <a:gd name="T62" fmla="*/ 702 w 1066"/>
                <a:gd name="T63" fmla="*/ 281 h 543"/>
                <a:gd name="T64" fmla="*/ 751 w 1066"/>
                <a:gd name="T65" fmla="*/ 246 h 543"/>
                <a:gd name="T66" fmla="*/ 954 w 1066"/>
                <a:gd name="T67" fmla="*/ 139 h 543"/>
                <a:gd name="T68" fmla="*/ 799 w 1066"/>
                <a:gd name="T69" fmla="*/ 137 h 543"/>
                <a:gd name="T70" fmla="*/ 1066 w 1066"/>
                <a:gd name="T71" fmla="*/ 82 h 543"/>
                <a:gd name="T72" fmla="*/ 982 w 1066"/>
                <a:gd name="T73" fmla="*/ 22 h 543"/>
                <a:gd name="T74" fmla="*/ 635 w 1066"/>
                <a:gd name="T75" fmla="*/ 0 h 543"/>
                <a:gd name="T76" fmla="*/ 588 w 1066"/>
                <a:gd name="T77" fmla="*/ 10 h 543"/>
                <a:gd name="T78" fmla="*/ 530 w 1066"/>
                <a:gd name="T79" fmla="*/ 60 h 543"/>
                <a:gd name="T80" fmla="*/ 411 w 1066"/>
                <a:gd name="T81" fmla="*/ 34 h 543"/>
                <a:gd name="T82" fmla="*/ 313 w 1066"/>
                <a:gd name="T83" fmla="*/ 38 h 543"/>
                <a:gd name="T84" fmla="*/ 373 w 1066"/>
                <a:gd name="T85" fmla="*/ 95 h 543"/>
                <a:gd name="T86" fmla="*/ 230 w 1066"/>
                <a:gd name="T87" fmla="*/ 97 h 5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6"/>
                <a:gd name="T133" fmla="*/ 0 h 543"/>
                <a:gd name="T134" fmla="*/ 1066 w 1066"/>
                <a:gd name="T135" fmla="*/ 543 h 5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6" h="543">
                  <a:moveTo>
                    <a:pt x="0" y="128"/>
                  </a:moveTo>
                  <a:lnTo>
                    <a:pt x="93" y="128"/>
                  </a:lnTo>
                  <a:lnTo>
                    <a:pt x="60" y="148"/>
                  </a:lnTo>
                  <a:lnTo>
                    <a:pt x="192" y="133"/>
                  </a:lnTo>
                  <a:lnTo>
                    <a:pt x="77" y="148"/>
                  </a:lnTo>
                  <a:lnTo>
                    <a:pt x="114" y="157"/>
                  </a:lnTo>
                  <a:lnTo>
                    <a:pt x="75" y="159"/>
                  </a:lnTo>
                  <a:lnTo>
                    <a:pt x="90" y="174"/>
                  </a:lnTo>
                  <a:lnTo>
                    <a:pt x="260" y="153"/>
                  </a:lnTo>
                  <a:lnTo>
                    <a:pt x="93" y="185"/>
                  </a:lnTo>
                  <a:lnTo>
                    <a:pt x="166" y="212"/>
                  </a:lnTo>
                  <a:lnTo>
                    <a:pt x="232" y="173"/>
                  </a:lnTo>
                  <a:lnTo>
                    <a:pt x="344" y="166"/>
                  </a:lnTo>
                  <a:lnTo>
                    <a:pt x="226" y="181"/>
                  </a:lnTo>
                  <a:lnTo>
                    <a:pt x="198" y="212"/>
                  </a:lnTo>
                  <a:lnTo>
                    <a:pt x="268" y="215"/>
                  </a:lnTo>
                  <a:lnTo>
                    <a:pt x="344" y="184"/>
                  </a:lnTo>
                  <a:lnTo>
                    <a:pt x="292" y="213"/>
                  </a:lnTo>
                  <a:lnTo>
                    <a:pt x="344" y="213"/>
                  </a:lnTo>
                  <a:lnTo>
                    <a:pt x="422" y="191"/>
                  </a:lnTo>
                  <a:lnTo>
                    <a:pt x="412" y="161"/>
                  </a:lnTo>
                  <a:lnTo>
                    <a:pt x="499" y="137"/>
                  </a:lnTo>
                  <a:lnTo>
                    <a:pt x="437" y="188"/>
                  </a:lnTo>
                  <a:lnTo>
                    <a:pt x="572" y="179"/>
                  </a:lnTo>
                  <a:lnTo>
                    <a:pt x="297" y="229"/>
                  </a:lnTo>
                  <a:lnTo>
                    <a:pt x="361" y="281"/>
                  </a:lnTo>
                  <a:lnTo>
                    <a:pt x="415" y="281"/>
                  </a:lnTo>
                  <a:lnTo>
                    <a:pt x="386" y="292"/>
                  </a:lnTo>
                  <a:lnTo>
                    <a:pt x="280" y="237"/>
                  </a:lnTo>
                  <a:lnTo>
                    <a:pt x="191" y="229"/>
                  </a:lnTo>
                  <a:lnTo>
                    <a:pt x="187" y="251"/>
                  </a:lnTo>
                  <a:lnTo>
                    <a:pt x="229" y="263"/>
                  </a:lnTo>
                  <a:lnTo>
                    <a:pt x="190" y="272"/>
                  </a:lnTo>
                  <a:lnTo>
                    <a:pt x="297" y="329"/>
                  </a:lnTo>
                  <a:lnTo>
                    <a:pt x="253" y="333"/>
                  </a:lnTo>
                  <a:lnTo>
                    <a:pt x="362" y="336"/>
                  </a:lnTo>
                  <a:lnTo>
                    <a:pt x="301" y="350"/>
                  </a:lnTo>
                  <a:lnTo>
                    <a:pt x="334" y="369"/>
                  </a:lnTo>
                  <a:lnTo>
                    <a:pt x="236" y="339"/>
                  </a:lnTo>
                  <a:lnTo>
                    <a:pt x="179" y="351"/>
                  </a:lnTo>
                  <a:lnTo>
                    <a:pt x="157" y="400"/>
                  </a:lnTo>
                  <a:lnTo>
                    <a:pt x="212" y="384"/>
                  </a:lnTo>
                  <a:lnTo>
                    <a:pt x="203" y="401"/>
                  </a:lnTo>
                  <a:lnTo>
                    <a:pt x="224" y="401"/>
                  </a:lnTo>
                  <a:lnTo>
                    <a:pt x="256" y="365"/>
                  </a:lnTo>
                  <a:lnTo>
                    <a:pt x="245" y="394"/>
                  </a:lnTo>
                  <a:lnTo>
                    <a:pt x="276" y="399"/>
                  </a:lnTo>
                  <a:lnTo>
                    <a:pt x="216" y="412"/>
                  </a:lnTo>
                  <a:lnTo>
                    <a:pt x="253" y="413"/>
                  </a:lnTo>
                  <a:lnTo>
                    <a:pt x="224" y="424"/>
                  </a:lnTo>
                  <a:lnTo>
                    <a:pt x="249" y="444"/>
                  </a:lnTo>
                  <a:lnTo>
                    <a:pt x="292" y="444"/>
                  </a:lnTo>
                  <a:lnTo>
                    <a:pt x="334" y="405"/>
                  </a:lnTo>
                  <a:lnTo>
                    <a:pt x="260" y="461"/>
                  </a:lnTo>
                  <a:lnTo>
                    <a:pt x="190" y="420"/>
                  </a:lnTo>
                  <a:lnTo>
                    <a:pt x="127" y="427"/>
                  </a:lnTo>
                  <a:lnTo>
                    <a:pt x="181" y="470"/>
                  </a:lnTo>
                  <a:lnTo>
                    <a:pt x="90" y="494"/>
                  </a:lnTo>
                  <a:lnTo>
                    <a:pt x="99" y="526"/>
                  </a:lnTo>
                  <a:lnTo>
                    <a:pt x="116" y="497"/>
                  </a:lnTo>
                  <a:lnTo>
                    <a:pt x="119" y="526"/>
                  </a:lnTo>
                  <a:lnTo>
                    <a:pt x="182" y="512"/>
                  </a:lnTo>
                  <a:lnTo>
                    <a:pt x="226" y="538"/>
                  </a:lnTo>
                  <a:lnTo>
                    <a:pt x="258" y="537"/>
                  </a:lnTo>
                  <a:lnTo>
                    <a:pt x="235" y="515"/>
                  </a:lnTo>
                  <a:lnTo>
                    <a:pt x="297" y="522"/>
                  </a:lnTo>
                  <a:lnTo>
                    <a:pt x="292" y="503"/>
                  </a:lnTo>
                  <a:lnTo>
                    <a:pt x="320" y="526"/>
                  </a:lnTo>
                  <a:lnTo>
                    <a:pt x="336" y="521"/>
                  </a:lnTo>
                  <a:lnTo>
                    <a:pt x="328" y="505"/>
                  </a:lnTo>
                  <a:lnTo>
                    <a:pt x="378" y="521"/>
                  </a:lnTo>
                  <a:lnTo>
                    <a:pt x="379" y="543"/>
                  </a:lnTo>
                  <a:lnTo>
                    <a:pt x="470" y="521"/>
                  </a:lnTo>
                  <a:lnTo>
                    <a:pt x="487" y="489"/>
                  </a:lnTo>
                  <a:lnTo>
                    <a:pt x="445" y="497"/>
                  </a:lnTo>
                  <a:lnTo>
                    <a:pt x="445" y="468"/>
                  </a:lnTo>
                  <a:lnTo>
                    <a:pt x="344" y="467"/>
                  </a:lnTo>
                  <a:lnTo>
                    <a:pt x="478" y="460"/>
                  </a:lnTo>
                  <a:lnTo>
                    <a:pt x="498" y="438"/>
                  </a:lnTo>
                  <a:lnTo>
                    <a:pt x="478" y="411"/>
                  </a:lnTo>
                  <a:lnTo>
                    <a:pt x="555" y="412"/>
                  </a:lnTo>
                  <a:lnTo>
                    <a:pt x="571" y="401"/>
                  </a:lnTo>
                  <a:lnTo>
                    <a:pt x="519" y="394"/>
                  </a:lnTo>
                  <a:lnTo>
                    <a:pt x="588" y="391"/>
                  </a:lnTo>
                  <a:lnTo>
                    <a:pt x="542" y="373"/>
                  </a:lnTo>
                  <a:lnTo>
                    <a:pt x="598" y="361"/>
                  </a:lnTo>
                  <a:lnTo>
                    <a:pt x="594" y="347"/>
                  </a:lnTo>
                  <a:lnTo>
                    <a:pt x="492" y="339"/>
                  </a:lnTo>
                  <a:lnTo>
                    <a:pt x="550" y="327"/>
                  </a:lnTo>
                  <a:lnTo>
                    <a:pt x="490" y="323"/>
                  </a:lnTo>
                  <a:lnTo>
                    <a:pt x="598" y="333"/>
                  </a:lnTo>
                  <a:lnTo>
                    <a:pt x="602" y="318"/>
                  </a:lnTo>
                  <a:lnTo>
                    <a:pt x="489" y="312"/>
                  </a:lnTo>
                  <a:lnTo>
                    <a:pt x="636" y="292"/>
                  </a:lnTo>
                  <a:lnTo>
                    <a:pt x="597" y="274"/>
                  </a:lnTo>
                  <a:lnTo>
                    <a:pt x="702" y="281"/>
                  </a:lnTo>
                  <a:lnTo>
                    <a:pt x="735" y="251"/>
                  </a:lnTo>
                  <a:lnTo>
                    <a:pt x="682" y="248"/>
                  </a:lnTo>
                  <a:lnTo>
                    <a:pt x="751" y="246"/>
                  </a:lnTo>
                  <a:lnTo>
                    <a:pt x="742" y="224"/>
                  </a:lnTo>
                  <a:lnTo>
                    <a:pt x="775" y="229"/>
                  </a:lnTo>
                  <a:lnTo>
                    <a:pt x="954" y="139"/>
                  </a:lnTo>
                  <a:lnTo>
                    <a:pt x="756" y="171"/>
                  </a:lnTo>
                  <a:lnTo>
                    <a:pt x="866" y="133"/>
                  </a:lnTo>
                  <a:lnTo>
                    <a:pt x="799" y="137"/>
                  </a:lnTo>
                  <a:lnTo>
                    <a:pt x="784" y="120"/>
                  </a:lnTo>
                  <a:lnTo>
                    <a:pt x="907" y="128"/>
                  </a:lnTo>
                  <a:lnTo>
                    <a:pt x="1066" y="82"/>
                  </a:lnTo>
                  <a:lnTo>
                    <a:pt x="1065" y="60"/>
                  </a:lnTo>
                  <a:lnTo>
                    <a:pt x="998" y="60"/>
                  </a:lnTo>
                  <a:lnTo>
                    <a:pt x="982" y="22"/>
                  </a:lnTo>
                  <a:lnTo>
                    <a:pt x="799" y="39"/>
                  </a:lnTo>
                  <a:lnTo>
                    <a:pt x="878" y="14"/>
                  </a:lnTo>
                  <a:lnTo>
                    <a:pt x="635" y="0"/>
                  </a:lnTo>
                  <a:lnTo>
                    <a:pt x="615" y="18"/>
                  </a:lnTo>
                  <a:lnTo>
                    <a:pt x="632" y="28"/>
                  </a:lnTo>
                  <a:lnTo>
                    <a:pt x="588" y="10"/>
                  </a:lnTo>
                  <a:lnTo>
                    <a:pt x="479" y="11"/>
                  </a:lnTo>
                  <a:lnTo>
                    <a:pt x="556" y="48"/>
                  </a:lnTo>
                  <a:lnTo>
                    <a:pt x="530" y="60"/>
                  </a:lnTo>
                  <a:lnTo>
                    <a:pt x="490" y="21"/>
                  </a:lnTo>
                  <a:lnTo>
                    <a:pt x="390" y="17"/>
                  </a:lnTo>
                  <a:lnTo>
                    <a:pt x="411" y="34"/>
                  </a:lnTo>
                  <a:lnTo>
                    <a:pt x="335" y="28"/>
                  </a:lnTo>
                  <a:lnTo>
                    <a:pt x="372" y="54"/>
                  </a:lnTo>
                  <a:lnTo>
                    <a:pt x="313" y="38"/>
                  </a:lnTo>
                  <a:lnTo>
                    <a:pt x="331" y="54"/>
                  </a:lnTo>
                  <a:lnTo>
                    <a:pt x="296" y="60"/>
                  </a:lnTo>
                  <a:lnTo>
                    <a:pt x="373" y="95"/>
                  </a:lnTo>
                  <a:lnTo>
                    <a:pt x="207" y="55"/>
                  </a:lnTo>
                  <a:lnTo>
                    <a:pt x="165" y="84"/>
                  </a:lnTo>
                  <a:lnTo>
                    <a:pt x="230" y="97"/>
                  </a:lnTo>
                  <a:lnTo>
                    <a:pt x="119" y="87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gray">
            <a:xfrm>
              <a:off x="1409" y="1161"/>
              <a:ext cx="432" cy="369"/>
            </a:xfrm>
            <a:custGeom>
              <a:avLst/>
              <a:gdLst>
                <a:gd name="T0" fmla="*/ 8 w 997"/>
                <a:gd name="T1" fmla="*/ 82 h 707"/>
                <a:gd name="T2" fmla="*/ 119 w 997"/>
                <a:gd name="T3" fmla="*/ 0 h 707"/>
                <a:gd name="T4" fmla="*/ 115 w 997"/>
                <a:gd name="T5" fmla="*/ 82 h 707"/>
                <a:gd name="T6" fmla="*/ 176 w 997"/>
                <a:gd name="T7" fmla="*/ 167 h 707"/>
                <a:gd name="T8" fmla="*/ 179 w 997"/>
                <a:gd name="T9" fmla="*/ 182 h 707"/>
                <a:gd name="T10" fmla="*/ 142 w 997"/>
                <a:gd name="T11" fmla="*/ 122 h 707"/>
                <a:gd name="T12" fmla="*/ 151 w 997"/>
                <a:gd name="T13" fmla="*/ 63 h 707"/>
                <a:gd name="T14" fmla="*/ 157 w 997"/>
                <a:gd name="T15" fmla="*/ 55 h 707"/>
                <a:gd name="T16" fmla="*/ 175 w 997"/>
                <a:gd name="T17" fmla="*/ 34 h 707"/>
                <a:gd name="T18" fmla="*/ 255 w 997"/>
                <a:gd name="T19" fmla="*/ 10 h 707"/>
                <a:gd name="T20" fmla="*/ 297 w 997"/>
                <a:gd name="T21" fmla="*/ 41 h 707"/>
                <a:gd name="T22" fmla="*/ 316 w 997"/>
                <a:gd name="T23" fmla="*/ 125 h 707"/>
                <a:gd name="T24" fmla="*/ 378 w 997"/>
                <a:gd name="T25" fmla="*/ 106 h 707"/>
                <a:gd name="T26" fmla="*/ 515 w 997"/>
                <a:gd name="T27" fmla="*/ 92 h 707"/>
                <a:gd name="T28" fmla="*/ 525 w 997"/>
                <a:gd name="T29" fmla="*/ 144 h 707"/>
                <a:gd name="T30" fmla="*/ 558 w 997"/>
                <a:gd name="T31" fmla="*/ 156 h 707"/>
                <a:gd name="T32" fmla="*/ 611 w 997"/>
                <a:gd name="T33" fmla="*/ 142 h 707"/>
                <a:gd name="T34" fmla="*/ 658 w 997"/>
                <a:gd name="T35" fmla="*/ 176 h 707"/>
                <a:gd name="T36" fmla="*/ 675 w 997"/>
                <a:gd name="T37" fmla="*/ 182 h 707"/>
                <a:gd name="T38" fmla="*/ 702 w 997"/>
                <a:gd name="T39" fmla="*/ 194 h 707"/>
                <a:gd name="T40" fmla="*/ 751 w 997"/>
                <a:gd name="T41" fmla="*/ 211 h 707"/>
                <a:gd name="T42" fmla="*/ 745 w 997"/>
                <a:gd name="T43" fmla="*/ 235 h 707"/>
                <a:gd name="T44" fmla="*/ 763 w 997"/>
                <a:gd name="T45" fmla="*/ 229 h 707"/>
                <a:gd name="T46" fmla="*/ 738 w 997"/>
                <a:gd name="T47" fmla="*/ 274 h 707"/>
                <a:gd name="T48" fmla="*/ 749 w 997"/>
                <a:gd name="T49" fmla="*/ 296 h 707"/>
                <a:gd name="T50" fmla="*/ 755 w 997"/>
                <a:gd name="T51" fmla="*/ 330 h 707"/>
                <a:gd name="T52" fmla="*/ 878 w 997"/>
                <a:gd name="T53" fmla="*/ 364 h 707"/>
                <a:gd name="T54" fmla="*/ 940 w 997"/>
                <a:gd name="T55" fmla="*/ 411 h 707"/>
                <a:gd name="T56" fmla="*/ 997 w 997"/>
                <a:gd name="T57" fmla="*/ 444 h 707"/>
                <a:gd name="T58" fmla="*/ 958 w 997"/>
                <a:gd name="T59" fmla="*/ 466 h 707"/>
                <a:gd name="T60" fmla="*/ 955 w 997"/>
                <a:gd name="T61" fmla="*/ 507 h 707"/>
                <a:gd name="T62" fmla="*/ 921 w 997"/>
                <a:gd name="T63" fmla="*/ 546 h 707"/>
                <a:gd name="T64" fmla="*/ 765 w 997"/>
                <a:gd name="T65" fmla="*/ 463 h 707"/>
                <a:gd name="T66" fmla="*/ 772 w 997"/>
                <a:gd name="T67" fmla="*/ 507 h 707"/>
                <a:gd name="T68" fmla="*/ 815 w 997"/>
                <a:gd name="T69" fmla="*/ 551 h 707"/>
                <a:gd name="T70" fmla="*/ 865 w 997"/>
                <a:gd name="T71" fmla="*/ 588 h 707"/>
                <a:gd name="T72" fmla="*/ 880 w 997"/>
                <a:gd name="T73" fmla="*/ 672 h 707"/>
                <a:gd name="T74" fmla="*/ 832 w 997"/>
                <a:gd name="T75" fmla="*/ 707 h 707"/>
                <a:gd name="T76" fmla="*/ 628 w 997"/>
                <a:gd name="T77" fmla="*/ 619 h 707"/>
                <a:gd name="T78" fmla="*/ 595 w 997"/>
                <a:gd name="T79" fmla="*/ 597 h 707"/>
                <a:gd name="T80" fmla="*/ 533 w 997"/>
                <a:gd name="T81" fmla="*/ 546 h 707"/>
                <a:gd name="T82" fmla="*/ 504 w 997"/>
                <a:gd name="T83" fmla="*/ 559 h 707"/>
                <a:gd name="T84" fmla="*/ 415 w 997"/>
                <a:gd name="T85" fmla="*/ 559 h 707"/>
                <a:gd name="T86" fmla="*/ 574 w 997"/>
                <a:gd name="T87" fmla="*/ 516 h 707"/>
                <a:gd name="T88" fmla="*/ 617 w 997"/>
                <a:gd name="T89" fmla="*/ 411 h 707"/>
                <a:gd name="T90" fmla="*/ 527 w 997"/>
                <a:gd name="T91" fmla="*/ 320 h 707"/>
                <a:gd name="T92" fmla="*/ 466 w 997"/>
                <a:gd name="T93" fmla="*/ 329 h 707"/>
                <a:gd name="T94" fmla="*/ 496 w 997"/>
                <a:gd name="T95" fmla="*/ 291 h 707"/>
                <a:gd name="T96" fmla="*/ 432 w 997"/>
                <a:gd name="T97" fmla="*/ 233 h 707"/>
                <a:gd name="T98" fmla="*/ 390 w 997"/>
                <a:gd name="T99" fmla="*/ 254 h 707"/>
                <a:gd name="T100" fmla="*/ 318 w 997"/>
                <a:gd name="T101" fmla="*/ 262 h 707"/>
                <a:gd name="T102" fmla="*/ 22 w 997"/>
                <a:gd name="T103" fmla="*/ 182 h 707"/>
                <a:gd name="T104" fmla="*/ 0 w 997"/>
                <a:gd name="T105" fmla="*/ 158 h 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7"/>
                <a:gd name="T160" fmla="*/ 0 h 707"/>
                <a:gd name="T161" fmla="*/ 997 w 997"/>
                <a:gd name="T162" fmla="*/ 707 h 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7" h="707">
                  <a:moveTo>
                    <a:pt x="0" y="158"/>
                  </a:moveTo>
                  <a:lnTo>
                    <a:pt x="8" y="82"/>
                  </a:lnTo>
                  <a:lnTo>
                    <a:pt x="49" y="25"/>
                  </a:lnTo>
                  <a:lnTo>
                    <a:pt x="119" y="0"/>
                  </a:lnTo>
                  <a:lnTo>
                    <a:pt x="176" y="10"/>
                  </a:lnTo>
                  <a:lnTo>
                    <a:pt x="115" y="82"/>
                  </a:lnTo>
                  <a:lnTo>
                    <a:pt x="131" y="125"/>
                  </a:lnTo>
                  <a:lnTo>
                    <a:pt x="176" y="167"/>
                  </a:lnTo>
                  <a:lnTo>
                    <a:pt x="119" y="183"/>
                  </a:lnTo>
                  <a:lnTo>
                    <a:pt x="179" y="182"/>
                  </a:lnTo>
                  <a:lnTo>
                    <a:pt x="186" y="144"/>
                  </a:lnTo>
                  <a:lnTo>
                    <a:pt x="142" y="122"/>
                  </a:lnTo>
                  <a:lnTo>
                    <a:pt x="179" y="98"/>
                  </a:lnTo>
                  <a:lnTo>
                    <a:pt x="151" y="63"/>
                  </a:lnTo>
                  <a:lnTo>
                    <a:pt x="209" y="72"/>
                  </a:lnTo>
                  <a:lnTo>
                    <a:pt x="157" y="55"/>
                  </a:lnTo>
                  <a:lnTo>
                    <a:pt x="217" y="59"/>
                  </a:lnTo>
                  <a:lnTo>
                    <a:pt x="175" y="34"/>
                  </a:lnTo>
                  <a:lnTo>
                    <a:pt x="224" y="37"/>
                  </a:lnTo>
                  <a:lnTo>
                    <a:pt x="255" y="10"/>
                  </a:lnTo>
                  <a:lnTo>
                    <a:pt x="295" y="8"/>
                  </a:lnTo>
                  <a:lnTo>
                    <a:pt x="297" y="41"/>
                  </a:lnTo>
                  <a:lnTo>
                    <a:pt x="327" y="55"/>
                  </a:lnTo>
                  <a:lnTo>
                    <a:pt x="316" y="125"/>
                  </a:lnTo>
                  <a:lnTo>
                    <a:pt x="355" y="92"/>
                  </a:lnTo>
                  <a:lnTo>
                    <a:pt x="378" y="106"/>
                  </a:lnTo>
                  <a:lnTo>
                    <a:pt x="432" y="73"/>
                  </a:lnTo>
                  <a:lnTo>
                    <a:pt x="515" y="92"/>
                  </a:lnTo>
                  <a:lnTo>
                    <a:pt x="549" y="125"/>
                  </a:lnTo>
                  <a:lnTo>
                    <a:pt x="525" y="144"/>
                  </a:lnTo>
                  <a:lnTo>
                    <a:pt x="574" y="136"/>
                  </a:lnTo>
                  <a:lnTo>
                    <a:pt x="558" y="156"/>
                  </a:lnTo>
                  <a:lnTo>
                    <a:pt x="587" y="167"/>
                  </a:lnTo>
                  <a:lnTo>
                    <a:pt x="611" y="142"/>
                  </a:lnTo>
                  <a:lnTo>
                    <a:pt x="648" y="155"/>
                  </a:lnTo>
                  <a:lnTo>
                    <a:pt x="658" y="176"/>
                  </a:lnTo>
                  <a:lnTo>
                    <a:pt x="626" y="182"/>
                  </a:lnTo>
                  <a:lnTo>
                    <a:pt x="675" y="182"/>
                  </a:lnTo>
                  <a:lnTo>
                    <a:pt x="668" y="209"/>
                  </a:lnTo>
                  <a:lnTo>
                    <a:pt x="702" y="194"/>
                  </a:lnTo>
                  <a:lnTo>
                    <a:pt x="680" y="217"/>
                  </a:lnTo>
                  <a:lnTo>
                    <a:pt x="751" y="211"/>
                  </a:lnTo>
                  <a:lnTo>
                    <a:pt x="712" y="235"/>
                  </a:lnTo>
                  <a:lnTo>
                    <a:pt x="745" y="235"/>
                  </a:lnTo>
                  <a:lnTo>
                    <a:pt x="732" y="252"/>
                  </a:lnTo>
                  <a:lnTo>
                    <a:pt x="763" y="229"/>
                  </a:lnTo>
                  <a:lnTo>
                    <a:pt x="795" y="253"/>
                  </a:lnTo>
                  <a:lnTo>
                    <a:pt x="738" y="274"/>
                  </a:lnTo>
                  <a:lnTo>
                    <a:pt x="821" y="291"/>
                  </a:lnTo>
                  <a:lnTo>
                    <a:pt x="749" y="296"/>
                  </a:lnTo>
                  <a:lnTo>
                    <a:pt x="777" y="308"/>
                  </a:lnTo>
                  <a:lnTo>
                    <a:pt x="755" y="330"/>
                  </a:lnTo>
                  <a:lnTo>
                    <a:pt x="838" y="372"/>
                  </a:lnTo>
                  <a:lnTo>
                    <a:pt x="878" y="364"/>
                  </a:lnTo>
                  <a:lnTo>
                    <a:pt x="898" y="414"/>
                  </a:lnTo>
                  <a:lnTo>
                    <a:pt x="940" y="411"/>
                  </a:lnTo>
                  <a:lnTo>
                    <a:pt x="933" y="432"/>
                  </a:lnTo>
                  <a:lnTo>
                    <a:pt x="997" y="444"/>
                  </a:lnTo>
                  <a:lnTo>
                    <a:pt x="988" y="471"/>
                  </a:lnTo>
                  <a:lnTo>
                    <a:pt x="958" y="466"/>
                  </a:lnTo>
                  <a:lnTo>
                    <a:pt x="971" y="483"/>
                  </a:lnTo>
                  <a:lnTo>
                    <a:pt x="955" y="507"/>
                  </a:lnTo>
                  <a:lnTo>
                    <a:pt x="926" y="496"/>
                  </a:lnTo>
                  <a:lnTo>
                    <a:pt x="921" y="546"/>
                  </a:lnTo>
                  <a:lnTo>
                    <a:pt x="807" y="454"/>
                  </a:lnTo>
                  <a:lnTo>
                    <a:pt x="765" y="463"/>
                  </a:lnTo>
                  <a:lnTo>
                    <a:pt x="795" y="484"/>
                  </a:lnTo>
                  <a:lnTo>
                    <a:pt x="772" y="507"/>
                  </a:lnTo>
                  <a:lnTo>
                    <a:pt x="790" y="506"/>
                  </a:lnTo>
                  <a:lnTo>
                    <a:pt x="815" y="551"/>
                  </a:lnTo>
                  <a:lnTo>
                    <a:pt x="870" y="562"/>
                  </a:lnTo>
                  <a:lnTo>
                    <a:pt x="865" y="588"/>
                  </a:lnTo>
                  <a:lnTo>
                    <a:pt x="896" y="610"/>
                  </a:lnTo>
                  <a:lnTo>
                    <a:pt x="880" y="672"/>
                  </a:lnTo>
                  <a:lnTo>
                    <a:pt x="738" y="609"/>
                  </a:lnTo>
                  <a:lnTo>
                    <a:pt x="832" y="707"/>
                  </a:lnTo>
                  <a:lnTo>
                    <a:pt x="653" y="652"/>
                  </a:lnTo>
                  <a:lnTo>
                    <a:pt x="628" y="619"/>
                  </a:lnTo>
                  <a:lnTo>
                    <a:pt x="652" y="616"/>
                  </a:lnTo>
                  <a:lnTo>
                    <a:pt x="595" y="597"/>
                  </a:lnTo>
                  <a:lnTo>
                    <a:pt x="578" y="559"/>
                  </a:lnTo>
                  <a:lnTo>
                    <a:pt x="533" y="546"/>
                  </a:lnTo>
                  <a:lnTo>
                    <a:pt x="531" y="572"/>
                  </a:lnTo>
                  <a:lnTo>
                    <a:pt x="504" y="559"/>
                  </a:lnTo>
                  <a:lnTo>
                    <a:pt x="465" y="583"/>
                  </a:lnTo>
                  <a:lnTo>
                    <a:pt x="415" y="559"/>
                  </a:lnTo>
                  <a:lnTo>
                    <a:pt x="442" y="516"/>
                  </a:lnTo>
                  <a:lnTo>
                    <a:pt x="574" y="516"/>
                  </a:lnTo>
                  <a:lnTo>
                    <a:pt x="542" y="473"/>
                  </a:lnTo>
                  <a:lnTo>
                    <a:pt x="617" y="411"/>
                  </a:lnTo>
                  <a:lnTo>
                    <a:pt x="564" y="328"/>
                  </a:lnTo>
                  <a:lnTo>
                    <a:pt x="527" y="320"/>
                  </a:lnTo>
                  <a:lnTo>
                    <a:pt x="548" y="306"/>
                  </a:lnTo>
                  <a:lnTo>
                    <a:pt x="466" y="329"/>
                  </a:lnTo>
                  <a:lnTo>
                    <a:pt x="465" y="304"/>
                  </a:lnTo>
                  <a:lnTo>
                    <a:pt x="496" y="291"/>
                  </a:lnTo>
                  <a:lnTo>
                    <a:pt x="433" y="259"/>
                  </a:lnTo>
                  <a:lnTo>
                    <a:pt x="432" y="233"/>
                  </a:lnTo>
                  <a:lnTo>
                    <a:pt x="377" y="220"/>
                  </a:lnTo>
                  <a:lnTo>
                    <a:pt x="390" y="254"/>
                  </a:lnTo>
                  <a:lnTo>
                    <a:pt x="294" y="242"/>
                  </a:lnTo>
                  <a:lnTo>
                    <a:pt x="318" y="262"/>
                  </a:lnTo>
                  <a:lnTo>
                    <a:pt x="66" y="227"/>
                  </a:lnTo>
                  <a:lnTo>
                    <a:pt x="22" y="182"/>
                  </a:lnTo>
                  <a:lnTo>
                    <a:pt x="101" y="184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gray">
            <a:xfrm>
              <a:off x="1452" y="1417"/>
              <a:ext cx="99" cy="80"/>
            </a:xfrm>
            <a:custGeom>
              <a:avLst/>
              <a:gdLst>
                <a:gd name="T0" fmla="*/ 0 w 231"/>
                <a:gd name="T1" fmla="*/ 126 h 154"/>
                <a:gd name="T2" fmla="*/ 34 w 231"/>
                <a:gd name="T3" fmla="*/ 95 h 154"/>
                <a:gd name="T4" fmla="*/ 56 w 231"/>
                <a:gd name="T5" fmla="*/ 0 h 154"/>
                <a:gd name="T6" fmla="*/ 75 w 231"/>
                <a:gd name="T7" fmla="*/ 34 h 154"/>
                <a:gd name="T8" fmla="*/ 128 w 231"/>
                <a:gd name="T9" fmla="*/ 43 h 154"/>
                <a:gd name="T10" fmla="*/ 231 w 231"/>
                <a:gd name="T11" fmla="*/ 112 h 154"/>
                <a:gd name="T12" fmla="*/ 217 w 231"/>
                <a:gd name="T13" fmla="*/ 137 h 154"/>
                <a:gd name="T14" fmla="*/ 124 w 231"/>
                <a:gd name="T15" fmla="*/ 104 h 154"/>
                <a:gd name="T16" fmla="*/ 67 w 231"/>
                <a:gd name="T17" fmla="*/ 154 h 154"/>
                <a:gd name="T18" fmla="*/ 52 w 231"/>
                <a:gd name="T19" fmla="*/ 112 h 154"/>
                <a:gd name="T20" fmla="*/ 0 w 231"/>
                <a:gd name="T21" fmla="*/ 126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1"/>
                <a:gd name="T34" fmla="*/ 0 h 154"/>
                <a:gd name="T35" fmla="*/ 231 w 231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1" h="154">
                  <a:moveTo>
                    <a:pt x="0" y="126"/>
                  </a:moveTo>
                  <a:lnTo>
                    <a:pt x="34" y="95"/>
                  </a:lnTo>
                  <a:lnTo>
                    <a:pt x="56" y="0"/>
                  </a:lnTo>
                  <a:lnTo>
                    <a:pt x="75" y="34"/>
                  </a:lnTo>
                  <a:lnTo>
                    <a:pt x="128" y="43"/>
                  </a:lnTo>
                  <a:lnTo>
                    <a:pt x="231" y="112"/>
                  </a:lnTo>
                  <a:lnTo>
                    <a:pt x="217" y="137"/>
                  </a:lnTo>
                  <a:lnTo>
                    <a:pt x="124" y="104"/>
                  </a:lnTo>
                  <a:lnTo>
                    <a:pt x="67" y="154"/>
                  </a:lnTo>
                  <a:lnTo>
                    <a:pt x="52" y="112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gray">
            <a:xfrm>
              <a:off x="1873" y="1795"/>
              <a:ext cx="100" cy="115"/>
            </a:xfrm>
            <a:custGeom>
              <a:avLst/>
              <a:gdLst>
                <a:gd name="T0" fmla="*/ 0 w 234"/>
                <a:gd name="T1" fmla="*/ 174 h 223"/>
                <a:gd name="T2" fmla="*/ 95 w 234"/>
                <a:gd name="T3" fmla="*/ 11 h 223"/>
                <a:gd name="T4" fmla="*/ 133 w 234"/>
                <a:gd name="T5" fmla="*/ 0 h 223"/>
                <a:gd name="T6" fmla="*/ 89 w 234"/>
                <a:gd name="T7" fmla="*/ 87 h 223"/>
                <a:gd name="T8" fmla="*/ 119 w 234"/>
                <a:gd name="T9" fmla="*/ 68 h 223"/>
                <a:gd name="T10" fmla="*/ 138 w 234"/>
                <a:gd name="T11" fmla="*/ 104 h 223"/>
                <a:gd name="T12" fmla="*/ 201 w 234"/>
                <a:gd name="T13" fmla="*/ 104 h 223"/>
                <a:gd name="T14" fmla="*/ 187 w 234"/>
                <a:gd name="T15" fmla="*/ 139 h 223"/>
                <a:gd name="T16" fmla="*/ 219 w 234"/>
                <a:gd name="T17" fmla="*/ 136 h 223"/>
                <a:gd name="T18" fmla="*/ 197 w 234"/>
                <a:gd name="T19" fmla="*/ 172 h 223"/>
                <a:gd name="T20" fmla="*/ 226 w 234"/>
                <a:gd name="T21" fmla="*/ 151 h 223"/>
                <a:gd name="T22" fmla="*/ 234 w 234"/>
                <a:gd name="T23" fmla="*/ 185 h 223"/>
                <a:gd name="T24" fmla="*/ 203 w 234"/>
                <a:gd name="T25" fmla="*/ 223 h 223"/>
                <a:gd name="T26" fmla="*/ 201 w 234"/>
                <a:gd name="T27" fmla="*/ 196 h 223"/>
                <a:gd name="T28" fmla="*/ 186 w 234"/>
                <a:gd name="T29" fmla="*/ 210 h 223"/>
                <a:gd name="T30" fmla="*/ 186 w 234"/>
                <a:gd name="T31" fmla="*/ 167 h 223"/>
                <a:gd name="T32" fmla="*/ 128 w 234"/>
                <a:gd name="T33" fmla="*/ 210 h 223"/>
                <a:gd name="T34" fmla="*/ 161 w 234"/>
                <a:gd name="T35" fmla="*/ 181 h 223"/>
                <a:gd name="T36" fmla="*/ 115 w 234"/>
                <a:gd name="T37" fmla="*/ 185 h 223"/>
                <a:gd name="T38" fmla="*/ 126 w 234"/>
                <a:gd name="T39" fmla="*/ 168 h 223"/>
                <a:gd name="T40" fmla="*/ 0 w 234"/>
                <a:gd name="T41" fmla="*/ 174 h 2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223"/>
                <a:gd name="T65" fmla="*/ 234 w 234"/>
                <a:gd name="T66" fmla="*/ 223 h 2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223">
                  <a:moveTo>
                    <a:pt x="0" y="174"/>
                  </a:moveTo>
                  <a:lnTo>
                    <a:pt x="95" y="11"/>
                  </a:lnTo>
                  <a:lnTo>
                    <a:pt x="133" y="0"/>
                  </a:lnTo>
                  <a:lnTo>
                    <a:pt x="89" y="87"/>
                  </a:lnTo>
                  <a:lnTo>
                    <a:pt x="119" y="68"/>
                  </a:lnTo>
                  <a:lnTo>
                    <a:pt x="138" y="104"/>
                  </a:lnTo>
                  <a:lnTo>
                    <a:pt x="201" y="104"/>
                  </a:lnTo>
                  <a:lnTo>
                    <a:pt x="187" y="139"/>
                  </a:lnTo>
                  <a:lnTo>
                    <a:pt x="219" y="136"/>
                  </a:lnTo>
                  <a:lnTo>
                    <a:pt x="197" y="172"/>
                  </a:lnTo>
                  <a:lnTo>
                    <a:pt x="226" y="151"/>
                  </a:lnTo>
                  <a:lnTo>
                    <a:pt x="234" y="185"/>
                  </a:lnTo>
                  <a:lnTo>
                    <a:pt x="203" y="223"/>
                  </a:lnTo>
                  <a:lnTo>
                    <a:pt x="201" y="196"/>
                  </a:lnTo>
                  <a:lnTo>
                    <a:pt x="186" y="210"/>
                  </a:lnTo>
                  <a:lnTo>
                    <a:pt x="186" y="167"/>
                  </a:lnTo>
                  <a:lnTo>
                    <a:pt x="128" y="210"/>
                  </a:lnTo>
                  <a:lnTo>
                    <a:pt x="161" y="181"/>
                  </a:lnTo>
                  <a:lnTo>
                    <a:pt x="115" y="185"/>
                  </a:lnTo>
                  <a:lnTo>
                    <a:pt x="126" y="168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gray">
            <a:xfrm>
              <a:off x="3971" y="2638"/>
              <a:ext cx="27" cy="68"/>
            </a:xfrm>
            <a:custGeom>
              <a:avLst/>
              <a:gdLst>
                <a:gd name="T0" fmla="*/ 0 w 65"/>
                <a:gd name="T1" fmla="*/ 0 h 130"/>
                <a:gd name="T2" fmla="*/ 11 w 65"/>
                <a:gd name="T3" fmla="*/ 130 h 130"/>
                <a:gd name="T4" fmla="*/ 65 w 65"/>
                <a:gd name="T5" fmla="*/ 107 h 130"/>
                <a:gd name="T6" fmla="*/ 39 w 65"/>
                <a:gd name="T7" fmla="*/ 31 h 130"/>
                <a:gd name="T8" fmla="*/ 0 w 65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30"/>
                <a:gd name="T17" fmla="*/ 65 w 6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30">
                  <a:moveTo>
                    <a:pt x="0" y="0"/>
                  </a:moveTo>
                  <a:lnTo>
                    <a:pt x="11" y="130"/>
                  </a:lnTo>
                  <a:lnTo>
                    <a:pt x="65" y="107"/>
                  </a:lnTo>
                  <a:lnTo>
                    <a:pt x="39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5" name="Freeform 45"/>
            <p:cNvSpPr>
              <a:spLocks noChangeAspect="1"/>
            </p:cNvSpPr>
            <p:nvPr/>
          </p:nvSpPr>
          <p:spPr bwMode="gray">
            <a:xfrm>
              <a:off x="1628" y="3132"/>
              <a:ext cx="124" cy="756"/>
            </a:xfrm>
            <a:custGeom>
              <a:avLst/>
              <a:gdLst>
                <a:gd name="T0" fmla="*/ 0 w 289"/>
                <a:gd name="T1" fmla="*/ 1133 h 1450"/>
                <a:gd name="T2" fmla="*/ 22 w 289"/>
                <a:gd name="T3" fmla="*/ 1094 h 1450"/>
                <a:gd name="T4" fmla="*/ 62 w 289"/>
                <a:gd name="T5" fmla="*/ 1122 h 1450"/>
                <a:gd name="T6" fmla="*/ 98 w 289"/>
                <a:gd name="T7" fmla="*/ 1047 h 1450"/>
                <a:gd name="T8" fmla="*/ 85 w 289"/>
                <a:gd name="T9" fmla="*/ 1019 h 1450"/>
                <a:gd name="T10" fmla="*/ 114 w 289"/>
                <a:gd name="T11" fmla="*/ 916 h 1450"/>
                <a:gd name="T12" fmla="*/ 60 w 289"/>
                <a:gd name="T13" fmla="*/ 908 h 1450"/>
                <a:gd name="T14" fmla="*/ 69 w 289"/>
                <a:gd name="T15" fmla="*/ 742 h 1450"/>
                <a:gd name="T16" fmla="*/ 140 w 289"/>
                <a:gd name="T17" fmla="*/ 569 h 1450"/>
                <a:gd name="T18" fmla="*/ 139 w 289"/>
                <a:gd name="T19" fmla="*/ 424 h 1450"/>
                <a:gd name="T20" fmla="*/ 189 w 289"/>
                <a:gd name="T21" fmla="*/ 147 h 1450"/>
                <a:gd name="T22" fmla="*/ 173 w 289"/>
                <a:gd name="T23" fmla="*/ 25 h 1450"/>
                <a:gd name="T24" fmla="*/ 207 w 289"/>
                <a:gd name="T25" fmla="*/ 0 h 1450"/>
                <a:gd name="T26" fmla="*/ 243 w 289"/>
                <a:gd name="T27" fmla="*/ 63 h 1450"/>
                <a:gd name="T28" fmla="*/ 265 w 289"/>
                <a:gd name="T29" fmla="*/ 191 h 1450"/>
                <a:gd name="T30" fmla="*/ 289 w 289"/>
                <a:gd name="T31" fmla="*/ 195 h 1450"/>
                <a:gd name="T32" fmla="*/ 285 w 289"/>
                <a:gd name="T33" fmla="*/ 238 h 1450"/>
                <a:gd name="T34" fmla="*/ 247 w 289"/>
                <a:gd name="T35" fmla="*/ 256 h 1450"/>
                <a:gd name="T36" fmla="*/ 249 w 289"/>
                <a:gd name="T37" fmla="*/ 340 h 1450"/>
                <a:gd name="T38" fmla="*/ 207 w 289"/>
                <a:gd name="T39" fmla="*/ 387 h 1450"/>
                <a:gd name="T40" fmla="*/ 174 w 289"/>
                <a:gd name="T41" fmla="*/ 506 h 1450"/>
                <a:gd name="T42" fmla="*/ 199 w 289"/>
                <a:gd name="T43" fmla="*/ 619 h 1450"/>
                <a:gd name="T44" fmla="*/ 154 w 289"/>
                <a:gd name="T45" fmla="*/ 715 h 1450"/>
                <a:gd name="T46" fmla="*/ 123 w 289"/>
                <a:gd name="T47" fmla="*/ 953 h 1450"/>
                <a:gd name="T48" fmla="*/ 147 w 289"/>
                <a:gd name="T49" fmla="*/ 1040 h 1450"/>
                <a:gd name="T50" fmla="*/ 124 w 289"/>
                <a:gd name="T51" fmla="*/ 1047 h 1450"/>
                <a:gd name="T52" fmla="*/ 136 w 289"/>
                <a:gd name="T53" fmla="*/ 1124 h 1450"/>
                <a:gd name="T54" fmla="*/ 77 w 289"/>
                <a:gd name="T55" fmla="*/ 1286 h 1450"/>
                <a:gd name="T56" fmla="*/ 82 w 289"/>
                <a:gd name="T57" fmla="*/ 1313 h 1450"/>
                <a:gd name="T58" fmla="*/ 112 w 289"/>
                <a:gd name="T59" fmla="*/ 1303 h 1450"/>
                <a:gd name="T60" fmla="*/ 123 w 289"/>
                <a:gd name="T61" fmla="*/ 1365 h 1450"/>
                <a:gd name="T62" fmla="*/ 249 w 289"/>
                <a:gd name="T63" fmla="*/ 1378 h 1450"/>
                <a:gd name="T64" fmla="*/ 164 w 289"/>
                <a:gd name="T65" fmla="*/ 1402 h 1450"/>
                <a:gd name="T66" fmla="*/ 154 w 289"/>
                <a:gd name="T67" fmla="*/ 1450 h 1450"/>
                <a:gd name="T68" fmla="*/ 118 w 289"/>
                <a:gd name="T69" fmla="*/ 1436 h 1450"/>
                <a:gd name="T70" fmla="*/ 158 w 289"/>
                <a:gd name="T71" fmla="*/ 1407 h 1450"/>
                <a:gd name="T72" fmla="*/ 97 w 289"/>
                <a:gd name="T73" fmla="*/ 1393 h 1450"/>
                <a:gd name="T74" fmla="*/ 90 w 289"/>
                <a:gd name="T75" fmla="*/ 1342 h 1450"/>
                <a:gd name="T76" fmla="*/ 74 w 289"/>
                <a:gd name="T77" fmla="*/ 1367 h 1450"/>
                <a:gd name="T78" fmla="*/ 52 w 289"/>
                <a:gd name="T79" fmla="*/ 1319 h 1450"/>
                <a:gd name="T80" fmla="*/ 63 w 289"/>
                <a:gd name="T81" fmla="*/ 1305 h 1450"/>
                <a:gd name="T82" fmla="*/ 36 w 289"/>
                <a:gd name="T83" fmla="*/ 1283 h 1450"/>
                <a:gd name="T84" fmla="*/ 60 w 289"/>
                <a:gd name="T85" fmla="*/ 1256 h 1450"/>
                <a:gd name="T86" fmla="*/ 37 w 289"/>
                <a:gd name="T87" fmla="*/ 1187 h 1450"/>
                <a:gd name="T88" fmla="*/ 81 w 289"/>
                <a:gd name="T89" fmla="*/ 1194 h 1450"/>
                <a:gd name="T90" fmla="*/ 37 w 289"/>
                <a:gd name="T91" fmla="*/ 1157 h 1450"/>
                <a:gd name="T92" fmla="*/ 47 w 289"/>
                <a:gd name="T93" fmla="*/ 1130 h 1450"/>
                <a:gd name="T94" fmla="*/ 0 w 289"/>
                <a:gd name="T95" fmla="*/ 1133 h 14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9"/>
                <a:gd name="T145" fmla="*/ 0 h 1450"/>
                <a:gd name="T146" fmla="*/ 289 w 289"/>
                <a:gd name="T147" fmla="*/ 1450 h 14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9" h="1450">
                  <a:moveTo>
                    <a:pt x="0" y="1133"/>
                  </a:moveTo>
                  <a:lnTo>
                    <a:pt x="22" y="1094"/>
                  </a:lnTo>
                  <a:lnTo>
                    <a:pt x="62" y="1122"/>
                  </a:lnTo>
                  <a:lnTo>
                    <a:pt x="98" y="1047"/>
                  </a:lnTo>
                  <a:lnTo>
                    <a:pt x="85" y="1019"/>
                  </a:lnTo>
                  <a:lnTo>
                    <a:pt x="114" y="916"/>
                  </a:lnTo>
                  <a:lnTo>
                    <a:pt x="60" y="908"/>
                  </a:lnTo>
                  <a:lnTo>
                    <a:pt x="69" y="742"/>
                  </a:lnTo>
                  <a:lnTo>
                    <a:pt x="140" y="569"/>
                  </a:lnTo>
                  <a:lnTo>
                    <a:pt x="139" y="424"/>
                  </a:lnTo>
                  <a:lnTo>
                    <a:pt x="189" y="147"/>
                  </a:lnTo>
                  <a:lnTo>
                    <a:pt x="173" y="25"/>
                  </a:lnTo>
                  <a:lnTo>
                    <a:pt x="207" y="0"/>
                  </a:lnTo>
                  <a:lnTo>
                    <a:pt x="243" y="63"/>
                  </a:lnTo>
                  <a:lnTo>
                    <a:pt x="265" y="191"/>
                  </a:lnTo>
                  <a:lnTo>
                    <a:pt x="289" y="195"/>
                  </a:lnTo>
                  <a:lnTo>
                    <a:pt x="285" y="238"/>
                  </a:lnTo>
                  <a:lnTo>
                    <a:pt x="247" y="256"/>
                  </a:lnTo>
                  <a:lnTo>
                    <a:pt x="249" y="340"/>
                  </a:lnTo>
                  <a:lnTo>
                    <a:pt x="207" y="387"/>
                  </a:lnTo>
                  <a:lnTo>
                    <a:pt x="174" y="506"/>
                  </a:lnTo>
                  <a:lnTo>
                    <a:pt x="199" y="619"/>
                  </a:lnTo>
                  <a:lnTo>
                    <a:pt x="154" y="715"/>
                  </a:lnTo>
                  <a:lnTo>
                    <a:pt x="123" y="953"/>
                  </a:lnTo>
                  <a:lnTo>
                    <a:pt x="147" y="1040"/>
                  </a:lnTo>
                  <a:lnTo>
                    <a:pt x="124" y="1047"/>
                  </a:lnTo>
                  <a:lnTo>
                    <a:pt x="136" y="1124"/>
                  </a:lnTo>
                  <a:lnTo>
                    <a:pt x="77" y="1286"/>
                  </a:lnTo>
                  <a:lnTo>
                    <a:pt x="82" y="1313"/>
                  </a:lnTo>
                  <a:lnTo>
                    <a:pt x="112" y="1303"/>
                  </a:lnTo>
                  <a:lnTo>
                    <a:pt x="123" y="1365"/>
                  </a:lnTo>
                  <a:lnTo>
                    <a:pt x="249" y="1378"/>
                  </a:lnTo>
                  <a:lnTo>
                    <a:pt x="164" y="1402"/>
                  </a:lnTo>
                  <a:lnTo>
                    <a:pt x="154" y="1450"/>
                  </a:lnTo>
                  <a:lnTo>
                    <a:pt x="118" y="1436"/>
                  </a:lnTo>
                  <a:lnTo>
                    <a:pt x="158" y="1407"/>
                  </a:lnTo>
                  <a:lnTo>
                    <a:pt x="97" y="1393"/>
                  </a:lnTo>
                  <a:lnTo>
                    <a:pt x="90" y="1342"/>
                  </a:lnTo>
                  <a:lnTo>
                    <a:pt x="74" y="1367"/>
                  </a:lnTo>
                  <a:lnTo>
                    <a:pt x="52" y="1319"/>
                  </a:lnTo>
                  <a:lnTo>
                    <a:pt x="63" y="1305"/>
                  </a:lnTo>
                  <a:lnTo>
                    <a:pt x="36" y="1283"/>
                  </a:lnTo>
                  <a:lnTo>
                    <a:pt x="60" y="1256"/>
                  </a:lnTo>
                  <a:lnTo>
                    <a:pt x="37" y="1187"/>
                  </a:lnTo>
                  <a:lnTo>
                    <a:pt x="81" y="1194"/>
                  </a:lnTo>
                  <a:lnTo>
                    <a:pt x="37" y="1157"/>
                  </a:lnTo>
                  <a:lnTo>
                    <a:pt x="47" y="1130"/>
                  </a:lnTo>
                  <a:lnTo>
                    <a:pt x="0" y="113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6" name="Freeform 46"/>
            <p:cNvSpPr>
              <a:spLocks noChangeAspect="1"/>
            </p:cNvSpPr>
            <p:nvPr/>
          </p:nvSpPr>
          <p:spPr bwMode="gray">
            <a:xfrm>
              <a:off x="1635" y="3766"/>
              <a:ext cx="9" cy="29"/>
            </a:xfrm>
            <a:custGeom>
              <a:avLst/>
              <a:gdLst>
                <a:gd name="T0" fmla="*/ 0 w 22"/>
                <a:gd name="T1" fmla="*/ 25 h 53"/>
                <a:gd name="T2" fmla="*/ 9 w 22"/>
                <a:gd name="T3" fmla="*/ 0 h 53"/>
                <a:gd name="T4" fmla="*/ 22 w 22"/>
                <a:gd name="T5" fmla="*/ 53 h 53"/>
                <a:gd name="T6" fmla="*/ 0 w 22"/>
                <a:gd name="T7" fmla="*/ 25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0" y="25"/>
                  </a:moveTo>
                  <a:lnTo>
                    <a:pt x="9" y="0"/>
                  </a:lnTo>
                  <a:lnTo>
                    <a:pt x="22" y="5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gray">
            <a:xfrm>
              <a:off x="1644" y="3612"/>
              <a:ext cx="11" cy="35"/>
            </a:xfrm>
            <a:custGeom>
              <a:avLst/>
              <a:gdLst>
                <a:gd name="T0" fmla="*/ 0 w 20"/>
                <a:gd name="T1" fmla="*/ 59 h 70"/>
                <a:gd name="T2" fmla="*/ 20 w 20"/>
                <a:gd name="T3" fmla="*/ 0 h 70"/>
                <a:gd name="T4" fmla="*/ 20 w 20"/>
                <a:gd name="T5" fmla="*/ 70 h 70"/>
                <a:gd name="T6" fmla="*/ 0 w 20"/>
                <a:gd name="T7" fmla="*/ 59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0"/>
                <a:gd name="T14" fmla="*/ 20 w 2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0">
                  <a:moveTo>
                    <a:pt x="0" y="59"/>
                  </a:moveTo>
                  <a:lnTo>
                    <a:pt x="20" y="0"/>
                  </a:lnTo>
                  <a:lnTo>
                    <a:pt x="20" y="70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8" name="Freeform 48"/>
            <p:cNvSpPr>
              <a:spLocks noChangeAspect="1"/>
            </p:cNvSpPr>
            <p:nvPr/>
          </p:nvSpPr>
          <p:spPr bwMode="gray">
            <a:xfrm>
              <a:off x="1656" y="3880"/>
              <a:ext cx="21" cy="14"/>
            </a:xfrm>
            <a:custGeom>
              <a:avLst/>
              <a:gdLst>
                <a:gd name="T0" fmla="*/ 0 w 46"/>
                <a:gd name="T1" fmla="*/ 0 h 29"/>
                <a:gd name="T2" fmla="*/ 44 w 46"/>
                <a:gd name="T3" fmla="*/ 7 h 29"/>
                <a:gd name="T4" fmla="*/ 46 w 46"/>
                <a:gd name="T5" fmla="*/ 29 h 29"/>
                <a:gd name="T6" fmla="*/ 0 w 4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9"/>
                <a:gd name="T14" fmla="*/ 46 w 4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9">
                  <a:moveTo>
                    <a:pt x="0" y="0"/>
                  </a:moveTo>
                  <a:lnTo>
                    <a:pt x="44" y="7"/>
                  </a:lnTo>
                  <a:lnTo>
                    <a:pt x="46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gray">
            <a:xfrm>
              <a:off x="1659" y="3843"/>
              <a:ext cx="32" cy="37"/>
            </a:xfrm>
            <a:custGeom>
              <a:avLst/>
              <a:gdLst>
                <a:gd name="T0" fmla="*/ 0 w 68"/>
                <a:gd name="T1" fmla="*/ 11 h 69"/>
                <a:gd name="T2" fmla="*/ 18 w 68"/>
                <a:gd name="T3" fmla="*/ 0 h 69"/>
                <a:gd name="T4" fmla="*/ 17 w 68"/>
                <a:gd name="T5" fmla="*/ 31 h 69"/>
                <a:gd name="T6" fmla="*/ 68 w 68"/>
                <a:gd name="T7" fmla="*/ 43 h 69"/>
                <a:gd name="T8" fmla="*/ 35 w 68"/>
                <a:gd name="T9" fmla="*/ 69 h 69"/>
                <a:gd name="T10" fmla="*/ 0 w 68"/>
                <a:gd name="T11" fmla="*/ 1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69"/>
                <a:gd name="T20" fmla="*/ 68 w 68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69">
                  <a:moveTo>
                    <a:pt x="0" y="11"/>
                  </a:moveTo>
                  <a:lnTo>
                    <a:pt x="18" y="0"/>
                  </a:lnTo>
                  <a:lnTo>
                    <a:pt x="17" y="31"/>
                  </a:lnTo>
                  <a:lnTo>
                    <a:pt x="68" y="43"/>
                  </a:lnTo>
                  <a:lnTo>
                    <a:pt x="35" y="69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0" name="Freeform 50"/>
            <p:cNvSpPr>
              <a:spLocks noChangeAspect="1"/>
            </p:cNvSpPr>
            <p:nvPr/>
          </p:nvSpPr>
          <p:spPr bwMode="gray">
            <a:xfrm>
              <a:off x="1681" y="3891"/>
              <a:ext cx="17" cy="9"/>
            </a:xfrm>
            <a:custGeom>
              <a:avLst/>
              <a:gdLst>
                <a:gd name="T0" fmla="*/ 0 w 38"/>
                <a:gd name="T1" fmla="*/ 13 h 17"/>
                <a:gd name="T2" fmla="*/ 9 w 38"/>
                <a:gd name="T3" fmla="*/ 0 h 17"/>
                <a:gd name="T4" fmla="*/ 38 w 38"/>
                <a:gd name="T5" fmla="*/ 17 h 17"/>
                <a:gd name="T6" fmla="*/ 0 w 38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7"/>
                <a:gd name="T14" fmla="*/ 38 w 3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7">
                  <a:moveTo>
                    <a:pt x="0" y="13"/>
                  </a:moveTo>
                  <a:lnTo>
                    <a:pt x="9" y="0"/>
                  </a:lnTo>
                  <a:lnTo>
                    <a:pt x="38" y="17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gray">
            <a:xfrm>
              <a:off x="1693" y="3860"/>
              <a:ext cx="39" cy="56"/>
            </a:xfrm>
            <a:custGeom>
              <a:avLst/>
              <a:gdLst>
                <a:gd name="T0" fmla="*/ 0 w 96"/>
                <a:gd name="T1" fmla="*/ 87 h 106"/>
                <a:gd name="T2" fmla="*/ 16 w 96"/>
                <a:gd name="T3" fmla="*/ 71 h 106"/>
                <a:gd name="T4" fmla="*/ 67 w 96"/>
                <a:gd name="T5" fmla="*/ 81 h 106"/>
                <a:gd name="T6" fmla="*/ 44 w 96"/>
                <a:gd name="T7" fmla="*/ 54 h 106"/>
                <a:gd name="T8" fmla="*/ 69 w 96"/>
                <a:gd name="T9" fmla="*/ 37 h 106"/>
                <a:gd name="T10" fmla="*/ 32 w 96"/>
                <a:gd name="T11" fmla="*/ 32 h 106"/>
                <a:gd name="T12" fmla="*/ 32 w 96"/>
                <a:gd name="T13" fmla="*/ 6 h 106"/>
                <a:gd name="T14" fmla="*/ 93 w 96"/>
                <a:gd name="T15" fmla="*/ 0 h 106"/>
                <a:gd name="T16" fmla="*/ 96 w 96"/>
                <a:gd name="T17" fmla="*/ 106 h 106"/>
                <a:gd name="T18" fmla="*/ 0 w 96"/>
                <a:gd name="T19" fmla="*/ 8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06"/>
                <a:gd name="T32" fmla="*/ 96 w 96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06">
                  <a:moveTo>
                    <a:pt x="0" y="87"/>
                  </a:moveTo>
                  <a:lnTo>
                    <a:pt x="16" y="71"/>
                  </a:lnTo>
                  <a:lnTo>
                    <a:pt x="67" y="81"/>
                  </a:lnTo>
                  <a:lnTo>
                    <a:pt x="44" y="54"/>
                  </a:lnTo>
                  <a:lnTo>
                    <a:pt x="69" y="37"/>
                  </a:lnTo>
                  <a:lnTo>
                    <a:pt x="32" y="32"/>
                  </a:lnTo>
                  <a:lnTo>
                    <a:pt x="32" y="6"/>
                  </a:lnTo>
                  <a:lnTo>
                    <a:pt x="93" y="0"/>
                  </a:lnTo>
                  <a:lnTo>
                    <a:pt x="96" y="106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gray">
            <a:xfrm>
              <a:off x="1712" y="3924"/>
              <a:ext cx="31" cy="11"/>
            </a:xfrm>
            <a:custGeom>
              <a:avLst/>
              <a:gdLst>
                <a:gd name="T0" fmla="*/ 0 w 71"/>
                <a:gd name="T1" fmla="*/ 0 h 21"/>
                <a:gd name="T2" fmla="*/ 64 w 71"/>
                <a:gd name="T3" fmla="*/ 5 h 21"/>
                <a:gd name="T4" fmla="*/ 71 w 71"/>
                <a:gd name="T5" fmla="*/ 21 h 21"/>
                <a:gd name="T6" fmla="*/ 0 w 7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21"/>
                <a:gd name="T14" fmla="*/ 71 w 7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21">
                  <a:moveTo>
                    <a:pt x="0" y="0"/>
                  </a:moveTo>
                  <a:lnTo>
                    <a:pt x="64" y="5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3" name="Freeform 53"/>
            <p:cNvSpPr>
              <a:spLocks noChangeAspect="1"/>
            </p:cNvSpPr>
            <p:nvPr/>
          </p:nvSpPr>
          <p:spPr bwMode="gray">
            <a:xfrm>
              <a:off x="1742" y="3916"/>
              <a:ext cx="15" cy="8"/>
            </a:xfrm>
            <a:custGeom>
              <a:avLst/>
              <a:gdLst>
                <a:gd name="T0" fmla="*/ 0 w 33"/>
                <a:gd name="T1" fmla="*/ 15 h 15"/>
                <a:gd name="T2" fmla="*/ 7 w 33"/>
                <a:gd name="T3" fmla="*/ 0 h 15"/>
                <a:gd name="T4" fmla="*/ 33 w 33"/>
                <a:gd name="T5" fmla="*/ 15 h 15"/>
                <a:gd name="T6" fmla="*/ 0 w 33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5"/>
                <a:gd name="T14" fmla="*/ 33 w 3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5">
                  <a:moveTo>
                    <a:pt x="0" y="15"/>
                  </a:moveTo>
                  <a:lnTo>
                    <a:pt x="7" y="0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4" name="Freeform 54"/>
            <p:cNvSpPr>
              <a:spLocks noChangeAspect="1"/>
            </p:cNvSpPr>
            <p:nvPr/>
          </p:nvSpPr>
          <p:spPr bwMode="gray">
            <a:xfrm>
              <a:off x="3877" y="1747"/>
              <a:ext cx="923" cy="700"/>
            </a:xfrm>
            <a:custGeom>
              <a:avLst/>
              <a:gdLst>
                <a:gd name="T0" fmla="*/ 12 w 2124"/>
                <a:gd name="T1" fmla="*/ 585 h 1337"/>
                <a:gd name="T2" fmla="*/ 223 w 2124"/>
                <a:gd name="T3" fmla="*/ 503 h 1337"/>
                <a:gd name="T4" fmla="*/ 216 w 2124"/>
                <a:gd name="T5" fmla="*/ 387 h 1337"/>
                <a:gd name="T6" fmla="*/ 324 w 2124"/>
                <a:gd name="T7" fmla="*/ 285 h 1337"/>
                <a:gd name="T8" fmla="*/ 422 w 2124"/>
                <a:gd name="T9" fmla="*/ 235 h 1337"/>
                <a:gd name="T10" fmla="*/ 525 w 2124"/>
                <a:gd name="T11" fmla="*/ 253 h 1337"/>
                <a:gd name="T12" fmla="*/ 594 w 2124"/>
                <a:gd name="T13" fmla="*/ 369 h 1337"/>
                <a:gd name="T14" fmla="*/ 810 w 2124"/>
                <a:gd name="T15" fmla="*/ 475 h 1337"/>
                <a:gd name="T16" fmla="*/ 1080 w 2124"/>
                <a:gd name="T17" fmla="*/ 524 h 1337"/>
                <a:gd name="T18" fmla="*/ 1328 w 2124"/>
                <a:gd name="T19" fmla="*/ 437 h 1337"/>
                <a:gd name="T20" fmla="*/ 1380 w 2124"/>
                <a:gd name="T21" fmla="*/ 389 h 1337"/>
                <a:gd name="T22" fmla="*/ 1590 w 2124"/>
                <a:gd name="T23" fmla="*/ 307 h 1337"/>
                <a:gd name="T24" fmla="*/ 1456 w 2124"/>
                <a:gd name="T25" fmla="*/ 264 h 1337"/>
                <a:gd name="T26" fmla="*/ 1478 w 2124"/>
                <a:gd name="T27" fmla="*/ 163 h 1337"/>
                <a:gd name="T28" fmla="*/ 1581 w 2124"/>
                <a:gd name="T29" fmla="*/ 160 h 1337"/>
                <a:gd name="T30" fmla="*/ 1608 w 2124"/>
                <a:gd name="T31" fmla="*/ 41 h 1337"/>
                <a:gd name="T32" fmla="*/ 1804 w 2124"/>
                <a:gd name="T33" fmla="*/ 27 h 1337"/>
                <a:gd name="T34" fmla="*/ 1974 w 2124"/>
                <a:gd name="T35" fmla="*/ 209 h 1337"/>
                <a:gd name="T36" fmla="*/ 2124 w 2124"/>
                <a:gd name="T37" fmla="*/ 229 h 1337"/>
                <a:gd name="T38" fmla="*/ 1988 w 2124"/>
                <a:gd name="T39" fmla="*/ 395 h 1337"/>
                <a:gd name="T40" fmla="*/ 1974 w 2124"/>
                <a:gd name="T41" fmla="*/ 482 h 1337"/>
                <a:gd name="T42" fmla="*/ 1894 w 2124"/>
                <a:gd name="T43" fmla="*/ 510 h 1337"/>
                <a:gd name="T44" fmla="*/ 1846 w 2124"/>
                <a:gd name="T45" fmla="*/ 526 h 1337"/>
                <a:gd name="T46" fmla="*/ 1656 w 2124"/>
                <a:gd name="T47" fmla="*/ 642 h 1337"/>
                <a:gd name="T48" fmla="*/ 1672 w 2124"/>
                <a:gd name="T49" fmla="*/ 549 h 1337"/>
                <a:gd name="T50" fmla="*/ 1527 w 2124"/>
                <a:gd name="T51" fmla="*/ 650 h 1337"/>
                <a:gd name="T52" fmla="*/ 1635 w 2124"/>
                <a:gd name="T53" fmla="*/ 679 h 1337"/>
                <a:gd name="T54" fmla="*/ 1614 w 2124"/>
                <a:gd name="T55" fmla="*/ 738 h 1337"/>
                <a:gd name="T56" fmla="*/ 1674 w 2124"/>
                <a:gd name="T57" fmla="*/ 915 h 1337"/>
                <a:gd name="T58" fmla="*/ 1674 w 2124"/>
                <a:gd name="T59" fmla="*/ 945 h 1337"/>
                <a:gd name="T60" fmla="*/ 1676 w 2124"/>
                <a:gd name="T61" fmla="*/ 983 h 1337"/>
                <a:gd name="T62" fmla="*/ 1481 w 2124"/>
                <a:gd name="T63" fmla="*/ 1235 h 1337"/>
                <a:gd name="T64" fmla="*/ 1400 w 2124"/>
                <a:gd name="T65" fmla="*/ 1255 h 1337"/>
                <a:gd name="T66" fmla="*/ 1361 w 2124"/>
                <a:gd name="T67" fmla="*/ 1277 h 1337"/>
                <a:gd name="T68" fmla="*/ 1264 w 2124"/>
                <a:gd name="T69" fmla="*/ 1337 h 1337"/>
                <a:gd name="T70" fmla="*/ 1187 w 2124"/>
                <a:gd name="T71" fmla="*/ 1290 h 1337"/>
                <a:gd name="T72" fmla="*/ 989 w 2124"/>
                <a:gd name="T73" fmla="*/ 1256 h 1337"/>
                <a:gd name="T74" fmla="*/ 971 w 2124"/>
                <a:gd name="T75" fmla="*/ 1296 h 1337"/>
                <a:gd name="T76" fmla="*/ 889 w 2124"/>
                <a:gd name="T77" fmla="*/ 1268 h 1337"/>
                <a:gd name="T78" fmla="*/ 829 w 2124"/>
                <a:gd name="T79" fmla="*/ 1206 h 1337"/>
                <a:gd name="T80" fmla="*/ 866 w 2124"/>
                <a:gd name="T81" fmla="*/ 1070 h 1337"/>
                <a:gd name="T82" fmla="*/ 786 w 2124"/>
                <a:gd name="T83" fmla="*/ 1035 h 1337"/>
                <a:gd name="T84" fmla="*/ 626 w 2124"/>
                <a:gd name="T85" fmla="*/ 1060 h 1337"/>
                <a:gd name="T86" fmla="*/ 527 w 2124"/>
                <a:gd name="T87" fmla="*/ 1079 h 1337"/>
                <a:gd name="T88" fmla="*/ 499 w 2124"/>
                <a:gd name="T89" fmla="*/ 1059 h 1337"/>
                <a:gd name="T90" fmla="*/ 365 w 2124"/>
                <a:gd name="T91" fmla="*/ 1005 h 1337"/>
                <a:gd name="T92" fmla="*/ 183 w 2124"/>
                <a:gd name="T93" fmla="*/ 943 h 1337"/>
                <a:gd name="T94" fmla="*/ 204 w 2124"/>
                <a:gd name="T95" fmla="*/ 876 h 1337"/>
                <a:gd name="T96" fmla="*/ 230 w 2124"/>
                <a:gd name="T97" fmla="*/ 769 h 1337"/>
                <a:gd name="T98" fmla="*/ 138 w 2124"/>
                <a:gd name="T99" fmla="*/ 771 h 1337"/>
                <a:gd name="T100" fmla="*/ 35 w 2124"/>
                <a:gd name="T101" fmla="*/ 697 h 1337"/>
                <a:gd name="T102" fmla="*/ 0 w 2124"/>
                <a:gd name="T103" fmla="*/ 636 h 1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24"/>
                <a:gd name="T157" fmla="*/ 0 h 1337"/>
                <a:gd name="T158" fmla="*/ 2124 w 2124"/>
                <a:gd name="T159" fmla="*/ 1337 h 1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24" h="1337">
                  <a:moveTo>
                    <a:pt x="0" y="636"/>
                  </a:moveTo>
                  <a:lnTo>
                    <a:pt x="12" y="585"/>
                  </a:lnTo>
                  <a:lnTo>
                    <a:pt x="89" y="574"/>
                  </a:lnTo>
                  <a:lnTo>
                    <a:pt x="223" y="503"/>
                  </a:lnTo>
                  <a:lnTo>
                    <a:pt x="243" y="449"/>
                  </a:lnTo>
                  <a:lnTo>
                    <a:pt x="216" y="387"/>
                  </a:lnTo>
                  <a:lnTo>
                    <a:pt x="300" y="369"/>
                  </a:lnTo>
                  <a:lnTo>
                    <a:pt x="324" y="285"/>
                  </a:lnTo>
                  <a:lnTo>
                    <a:pt x="412" y="289"/>
                  </a:lnTo>
                  <a:lnTo>
                    <a:pt x="422" y="235"/>
                  </a:lnTo>
                  <a:lnTo>
                    <a:pt x="489" y="206"/>
                  </a:lnTo>
                  <a:lnTo>
                    <a:pt x="525" y="253"/>
                  </a:lnTo>
                  <a:lnTo>
                    <a:pt x="573" y="270"/>
                  </a:lnTo>
                  <a:lnTo>
                    <a:pt x="594" y="369"/>
                  </a:lnTo>
                  <a:lnTo>
                    <a:pt x="747" y="407"/>
                  </a:lnTo>
                  <a:lnTo>
                    <a:pt x="810" y="475"/>
                  </a:lnTo>
                  <a:lnTo>
                    <a:pt x="936" y="471"/>
                  </a:lnTo>
                  <a:lnTo>
                    <a:pt x="1080" y="524"/>
                  </a:lnTo>
                  <a:lnTo>
                    <a:pt x="1269" y="475"/>
                  </a:lnTo>
                  <a:lnTo>
                    <a:pt x="1328" y="437"/>
                  </a:lnTo>
                  <a:lnTo>
                    <a:pt x="1328" y="383"/>
                  </a:lnTo>
                  <a:lnTo>
                    <a:pt x="1380" y="389"/>
                  </a:lnTo>
                  <a:lnTo>
                    <a:pt x="1497" y="312"/>
                  </a:lnTo>
                  <a:lnTo>
                    <a:pt x="1590" y="307"/>
                  </a:lnTo>
                  <a:lnTo>
                    <a:pt x="1546" y="248"/>
                  </a:lnTo>
                  <a:lnTo>
                    <a:pt x="1456" y="264"/>
                  </a:lnTo>
                  <a:lnTo>
                    <a:pt x="1455" y="199"/>
                  </a:lnTo>
                  <a:lnTo>
                    <a:pt x="1478" y="163"/>
                  </a:lnTo>
                  <a:lnTo>
                    <a:pt x="1531" y="184"/>
                  </a:lnTo>
                  <a:lnTo>
                    <a:pt x="1581" y="160"/>
                  </a:lnTo>
                  <a:lnTo>
                    <a:pt x="1632" y="72"/>
                  </a:lnTo>
                  <a:lnTo>
                    <a:pt x="1608" y="41"/>
                  </a:lnTo>
                  <a:lnTo>
                    <a:pt x="1734" y="0"/>
                  </a:lnTo>
                  <a:lnTo>
                    <a:pt x="1804" y="27"/>
                  </a:lnTo>
                  <a:lnTo>
                    <a:pt x="1868" y="176"/>
                  </a:lnTo>
                  <a:lnTo>
                    <a:pt x="1974" y="209"/>
                  </a:lnTo>
                  <a:lnTo>
                    <a:pt x="1994" y="263"/>
                  </a:lnTo>
                  <a:lnTo>
                    <a:pt x="2124" y="229"/>
                  </a:lnTo>
                  <a:lnTo>
                    <a:pt x="2064" y="373"/>
                  </a:lnTo>
                  <a:lnTo>
                    <a:pt x="1988" y="395"/>
                  </a:lnTo>
                  <a:lnTo>
                    <a:pt x="1998" y="449"/>
                  </a:lnTo>
                  <a:lnTo>
                    <a:pt x="1974" y="482"/>
                  </a:lnTo>
                  <a:lnTo>
                    <a:pt x="1960" y="471"/>
                  </a:lnTo>
                  <a:lnTo>
                    <a:pt x="1894" y="510"/>
                  </a:lnTo>
                  <a:lnTo>
                    <a:pt x="1894" y="533"/>
                  </a:lnTo>
                  <a:lnTo>
                    <a:pt x="1846" y="526"/>
                  </a:lnTo>
                  <a:lnTo>
                    <a:pt x="1758" y="591"/>
                  </a:lnTo>
                  <a:lnTo>
                    <a:pt x="1656" y="642"/>
                  </a:lnTo>
                  <a:lnTo>
                    <a:pt x="1686" y="574"/>
                  </a:lnTo>
                  <a:lnTo>
                    <a:pt x="1672" y="549"/>
                  </a:lnTo>
                  <a:lnTo>
                    <a:pt x="1531" y="628"/>
                  </a:lnTo>
                  <a:lnTo>
                    <a:pt x="1527" y="650"/>
                  </a:lnTo>
                  <a:lnTo>
                    <a:pt x="1574" y="701"/>
                  </a:lnTo>
                  <a:lnTo>
                    <a:pt x="1635" y="679"/>
                  </a:lnTo>
                  <a:lnTo>
                    <a:pt x="1700" y="697"/>
                  </a:lnTo>
                  <a:lnTo>
                    <a:pt x="1614" y="738"/>
                  </a:lnTo>
                  <a:lnTo>
                    <a:pt x="1582" y="794"/>
                  </a:lnTo>
                  <a:lnTo>
                    <a:pt x="1674" y="915"/>
                  </a:lnTo>
                  <a:lnTo>
                    <a:pt x="1612" y="904"/>
                  </a:lnTo>
                  <a:lnTo>
                    <a:pt x="1674" y="945"/>
                  </a:lnTo>
                  <a:lnTo>
                    <a:pt x="1613" y="972"/>
                  </a:lnTo>
                  <a:lnTo>
                    <a:pt x="1676" y="983"/>
                  </a:lnTo>
                  <a:lnTo>
                    <a:pt x="1559" y="1178"/>
                  </a:lnTo>
                  <a:lnTo>
                    <a:pt x="1481" y="1235"/>
                  </a:lnTo>
                  <a:lnTo>
                    <a:pt x="1405" y="1254"/>
                  </a:lnTo>
                  <a:lnTo>
                    <a:pt x="1400" y="1255"/>
                  </a:lnTo>
                  <a:lnTo>
                    <a:pt x="1380" y="1244"/>
                  </a:lnTo>
                  <a:lnTo>
                    <a:pt x="1361" y="1277"/>
                  </a:lnTo>
                  <a:lnTo>
                    <a:pt x="1270" y="1296"/>
                  </a:lnTo>
                  <a:lnTo>
                    <a:pt x="1264" y="1337"/>
                  </a:lnTo>
                  <a:lnTo>
                    <a:pt x="1248" y="1288"/>
                  </a:lnTo>
                  <a:lnTo>
                    <a:pt x="1187" y="1290"/>
                  </a:lnTo>
                  <a:lnTo>
                    <a:pt x="1092" y="1230"/>
                  </a:lnTo>
                  <a:lnTo>
                    <a:pt x="989" y="1256"/>
                  </a:lnTo>
                  <a:lnTo>
                    <a:pt x="968" y="1257"/>
                  </a:lnTo>
                  <a:lnTo>
                    <a:pt x="971" y="1296"/>
                  </a:lnTo>
                  <a:lnTo>
                    <a:pt x="955" y="1287"/>
                  </a:lnTo>
                  <a:lnTo>
                    <a:pt x="889" y="1268"/>
                  </a:lnTo>
                  <a:lnTo>
                    <a:pt x="869" y="1197"/>
                  </a:lnTo>
                  <a:lnTo>
                    <a:pt x="829" y="1206"/>
                  </a:lnTo>
                  <a:lnTo>
                    <a:pt x="867" y="1103"/>
                  </a:lnTo>
                  <a:lnTo>
                    <a:pt x="866" y="1070"/>
                  </a:lnTo>
                  <a:lnTo>
                    <a:pt x="823" y="1049"/>
                  </a:lnTo>
                  <a:lnTo>
                    <a:pt x="786" y="1035"/>
                  </a:lnTo>
                  <a:lnTo>
                    <a:pt x="775" y="998"/>
                  </a:lnTo>
                  <a:lnTo>
                    <a:pt x="626" y="1060"/>
                  </a:lnTo>
                  <a:lnTo>
                    <a:pt x="561" y="1043"/>
                  </a:lnTo>
                  <a:lnTo>
                    <a:pt x="527" y="1079"/>
                  </a:lnTo>
                  <a:lnTo>
                    <a:pt x="522" y="1053"/>
                  </a:lnTo>
                  <a:lnTo>
                    <a:pt x="499" y="1059"/>
                  </a:lnTo>
                  <a:lnTo>
                    <a:pt x="424" y="1059"/>
                  </a:lnTo>
                  <a:lnTo>
                    <a:pt x="365" y="1005"/>
                  </a:lnTo>
                  <a:lnTo>
                    <a:pt x="255" y="969"/>
                  </a:lnTo>
                  <a:lnTo>
                    <a:pt x="183" y="943"/>
                  </a:lnTo>
                  <a:lnTo>
                    <a:pt x="166" y="883"/>
                  </a:lnTo>
                  <a:lnTo>
                    <a:pt x="204" y="876"/>
                  </a:lnTo>
                  <a:lnTo>
                    <a:pt x="181" y="828"/>
                  </a:lnTo>
                  <a:lnTo>
                    <a:pt x="230" y="769"/>
                  </a:lnTo>
                  <a:lnTo>
                    <a:pt x="192" y="749"/>
                  </a:lnTo>
                  <a:lnTo>
                    <a:pt x="138" y="771"/>
                  </a:lnTo>
                  <a:lnTo>
                    <a:pt x="31" y="706"/>
                  </a:lnTo>
                  <a:lnTo>
                    <a:pt x="35" y="697"/>
                  </a:lnTo>
                  <a:lnTo>
                    <a:pt x="36" y="651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5" name="Freeform 55"/>
            <p:cNvSpPr>
              <a:spLocks noChangeAspect="1"/>
            </p:cNvSpPr>
            <p:nvPr/>
          </p:nvSpPr>
          <p:spPr bwMode="gray">
            <a:xfrm>
              <a:off x="4405" y="2452"/>
              <a:ext cx="32" cy="31"/>
            </a:xfrm>
            <a:custGeom>
              <a:avLst/>
              <a:gdLst>
                <a:gd name="T0" fmla="*/ 0 w 75"/>
                <a:gd name="T1" fmla="*/ 51 h 64"/>
                <a:gd name="T2" fmla="*/ 24 w 75"/>
                <a:gd name="T3" fmla="*/ 0 h 64"/>
                <a:gd name="T4" fmla="*/ 75 w 75"/>
                <a:gd name="T5" fmla="*/ 11 h 64"/>
                <a:gd name="T6" fmla="*/ 34 w 75"/>
                <a:gd name="T7" fmla="*/ 64 h 64"/>
                <a:gd name="T8" fmla="*/ 0 w 75"/>
                <a:gd name="T9" fmla="*/ 5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64"/>
                <a:gd name="T17" fmla="*/ 75 w 7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64">
                  <a:moveTo>
                    <a:pt x="0" y="51"/>
                  </a:moveTo>
                  <a:lnTo>
                    <a:pt x="24" y="0"/>
                  </a:lnTo>
                  <a:lnTo>
                    <a:pt x="75" y="11"/>
                  </a:lnTo>
                  <a:lnTo>
                    <a:pt x="34" y="64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6" name="Freeform 56"/>
            <p:cNvSpPr>
              <a:spLocks noChangeAspect="1"/>
            </p:cNvSpPr>
            <p:nvPr/>
          </p:nvSpPr>
          <p:spPr bwMode="gray">
            <a:xfrm>
              <a:off x="4576" y="2356"/>
              <a:ext cx="28" cy="59"/>
            </a:xfrm>
            <a:custGeom>
              <a:avLst/>
              <a:gdLst>
                <a:gd name="T0" fmla="*/ 0 w 63"/>
                <a:gd name="T1" fmla="*/ 47 h 114"/>
                <a:gd name="T2" fmla="*/ 25 w 63"/>
                <a:gd name="T3" fmla="*/ 114 h 114"/>
                <a:gd name="T4" fmla="*/ 63 w 63"/>
                <a:gd name="T5" fmla="*/ 0 h 114"/>
                <a:gd name="T6" fmla="*/ 30 w 63"/>
                <a:gd name="T7" fmla="*/ 1 h 114"/>
                <a:gd name="T8" fmla="*/ 0 w 63"/>
                <a:gd name="T9" fmla="*/ 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14"/>
                <a:gd name="T17" fmla="*/ 63 w 6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14">
                  <a:moveTo>
                    <a:pt x="0" y="47"/>
                  </a:moveTo>
                  <a:lnTo>
                    <a:pt x="25" y="114"/>
                  </a:lnTo>
                  <a:lnTo>
                    <a:pt x="63" y="0"/>
                  </a:lnTo>
                  <a:lnTo>
                    <a:pt x="30" y="1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7" name="Freeform 57"/>
            <p:cNvSpPr>
              <a:spLocks noChangeAspect="1"/>
            </p:cNvSpPr>
            <p:nvPr/>
          </p:nvSpPr>
          <p:spPr bwMode="gray">
            <a:xfrm>
              <a:off x="1577" y="2591"/>
              <a:ext cx="183" cy="301"/>
            </a:xfrm>
            <a:custGeom>
              <a:avLst/>
              <a:gdLst>
                <a:gd name="T0" fmla="*/ 0 w 415"/>
                <a:gd name="T1" fmla="*/ 381 h 572"/>
                <a:gd name="T2" fmla="*/ 51 w 415"/>
                <a:gd name="T3" fmla="*/ 422 h 572"/>
                <a:gd name="T4" fmla="*/ 124 w 415"/>
                <a:gd name="T5" fmla="*/ 433 h 572"/>
                <a:gd name="T6" fmla="*/ 200 w 415"/>
                <a:gd name="T7" fmla="*/ 510 h 572"/>
                <a:gd name="T8" fmla="*/ 299 w 415"/>
                <a:gd name="T9" fmla="*/ 517 h 572"/>
                <a:gd name="T10" fmla="*/ 285 w 415"/>
                <a:gd name="T11" fmla="*/ 557 h 572"/>
                <a:gd name="T12" fmla="*/ 309 w 415"/>
                <a:gd name="T13" fmla="*/ 572 h 572"/>
                <a:gd name="T14" fmla="*/ 325 w 415"/>
                <a:gd name="T15" fmla="*/ 472 h 572"/>
                <a:gd name="T16" fmla="*/ 305 w 415"/>
                <a:gd name="T17" fmla="*/ 411 h 572"/>
                <a:gd name="T18" fmla="*/ 338 w 415"/>
                <a:gd name="T19" fmla="*/ 408 h 572"/>
                <a:gd name="T20" fmla="*/ 313 w 415"/>
                <a:gd name="T21" fmla="*/ 373 h 572"/>
                <a:gd name="T22" fmla="*/ 396 w 415"/>
                <a:gd name="T23" fmla="*/ 359 h 572"/>
                <a:gd name="T24" fmla="*/ 415 w 415"/>
                <a:gd name="T25" fmla="*/ 384 h 572"/>
                <a:gd name="T26" fmla="*/ 385 w 415"/>
                <a:gd name="T27" fmla="*/ 334 h 572"/>
                <a:gd name="T28" fmla="*/ 395 w 415"/>
                <a:gd name="T29" fmla="*/ 214 h 572"/>
                <a:gd name="T30" fmla="*/ 327 w 415"/>
                <a:gd name="T31" fmla="*/ 217 h 572"/>
                <a:gd name="T32" fmla="*/ 305 w 415"/>
                <a:gd name="T33" fmla="*/ 189 h 572"/>
                <a:gd name="T34" fmla="*/ 237 w 415"/>
                <a:gd name="T35" fmla="*/ 181 h 572"/>
                <a:gd name="T36" fmla="*/ 194 w 415"/>
                <a:gd name="T37" fmla="*/ 112 h 572"/>
                <a:gd name="T38" fmla="*/ 260 w 415"/>
                <a:gd name="T39" fmla="*/ 20 h 572"/>
                <a:gd name="T40" fmla="*/ 252 w 415"/>
                <a:gd name="T41" fmla="*/ 0 h 572"/>
                <a:gd name="T42" fmla="*/ 134 w 415"/>
                <a:gd name="T43" fmla="*/ 49 h 572"/>
                <a:gd name="T44" fmla="*/ 71 w 415"/>
                <a:gd name="T45" fmla="*/ 153 h 572"/>
                <a:gd name="T46" fmla="*/ 50 w 415"/>
                <a:gd name="T47" fmla="*/ 128 h 572"/>
                <a:gd name="T48" fmla="*/ 33 w 415"/>
                <a:gd name="T49" fmla="*/ 178 h 572"/>
                <a:gd name="T50" fmla="*/ 50 w 415"/>
                <a:gd name="T51" fmla="*/ 292 h 572"/>
                <a:gd name="T52" fmla="*/ 64 w 415"/>
                <a:gd name="T53" fmla="*/ 292 h 572"/>
                <a:gd name="T54" fmla="*/ 0 w 415"/>
                <a:gd name="T55" fmla="*/ 381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5"/>
                <a:gd name="T85" fmla="*/ 0 h 572"/>
                <a:gd name="T86" fmla="*/ 415 w 415"/>
                <a:gd name="T87" fmla="*/ 572 h 5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5" h="572">
                  <a:moveTo>
                    <a:pt x="0" y="381"/>
                  </a:moveTo>
                  <a:lnTo>
                    <a:pt x="51" y="422"/>
                  </a:lnTo>
                  <a:lnTo>
                    <a:pt x="124" y="433"/>
                  </a:lnTo>
                  <a:lnTo>
                    <a:pt x="200" y="510"/>
                  </a:lnTo>
                  <a:lnTo>
                    <a:pt x="299" y="517"/>
                  </a:lnTo>
                  <a:lnTo>
                    <a:pt x="285" y="557"/>
                  </a:lnTo>
                  <a:lnTo>
                    <a:pt x="309" y="572"/>
                  </a:lnTo>
                  <a:lnTo>
                    <a:pt x="325" y="472"/>
                  </a:lnTo>
                  <a:lnTo>
                    <a:pt x="305" y="411"/>
                  </a:lnTo>
                  <a:lnTo>
                    <a:pt x="338" y="408"/>
                  </a:lnTo>
                  <a:lnTo>
                    <a:pt x="313" y="373"/>
                  </a:lnTo>
                  <a:lnTo>
                    <a:pt x="396" y="359"/>
                  </a:lnTo>
                  <a:lnTo>
                    <a:pt x="415" y="384"/>
                  </a:lnTo>
                  <a:lnTo>
                    <a:pt x="385" y="334"/>
                  </a:lnTo>
                  <a:lnTo>
                    <a:pt x="395" y="214"/>
                  </a:lnTo>
                  <a:lnTo>
                    <a:pt x="327" y="217"/>
                  </a:lnTo>
                  <a:lnTo>
                    <a:pt x="305" y="189"/>
                  </a:lnTo>
                  <a:lnTo>
                    <a:pt x="237" y="181"/>
                  </a:lnTo>
                  <a:lnTo>
                    <a:pt x="194" y="112"/>
                  </a:lnTo>
                  <a:lnTo>
                    <a:pt x="260" y="20"/>
                  </a:lnTo>
                  <a:lnTo>
                    <a:pt x="252" y="0"/>
                  </a:lnTo>
                  <a:lnTo>
                    <a:pt x="134" y="49"/>
                  </a:lnTo>
                  <a:lnTo>
                    <a:pt x="71" y="153"/>
                  </a:lnTo>
                  <a:lnTo>
                    <a:pt x="50" y="128"/>
                  </a:lnTo>
                  <a:lnTo>
                    <a:pt x="33" y="178"/>
                  </a:lnTo>
                  <a:lnTo>
                    <a:pt x="50" y="292"/>
                  </a:lnTo>
                  <a:lnTo>
                    <a:pt x="64" y="292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8" name="Freeform 58"/>
            <p:cNvSpPr>
              <a:spLocks noChangeAspect="1"/>
            </p:cNvSpPr>
            <p:nvPr/>
          </p:nvSpPr>
          <p:spPr bwMode="gray">
            <a:xfrm>
              <a:off x="1477" y="2617"/>
              <a:ext cx="45" cy="50"/>
            </a:xfrm>
            <a:custGeom>
              <a:avLst/>
              <a:gdLst>
                <a:gd name="T0" fmla="*/ 0 w 109"/>
                <a:gd name="T1" fmla="*/ 0 h 93"/>
                <a:gd name="T2" fmla="*/ 1 w 109"/>
                <a:gd name="T3" fmla="*/ 37 h 93"/>
                <a:gd name="T4" fmla="*/ 25 w 109"/>
                <a:gd name="T5" fmla="*/ 31 h 93"/>
                <a:gd name="T6" fmla="*/ 93 w 109"/>
                <a:gd name="T7" fmla="*/ 93 h 93"/>
                <a:gd name="T8" fmla="*/ 109 w 109"/>
                <a:gd name="T9" fmla="*/ 47 h 93"/>
                <a:gd name="T10" fmla="*/ 72 w 109"/>
                <a:gd name="T11" fmla="*/ 4 h 93"/>
                <a:gd name="T12" fmla="*/ 0 w 109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93"/>
                <a:gd name="T23" fmla="*/ 109 w 109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93">
                  <a:moveTo>
                    <a:pt x="0" y="0"/>
                  </a:moveTo>
                  <a:lnTo>
                    <a:pt x="1" y="37"/>
                  </a:lnTo>
                  <a:lnTo>
                    <a:pt x="25" y="31"/>
                  </a:lnTo>
                  <a:lnTo>
                    <a:pt x="93" y="93"/>
                  </a:lnTo>
                  <a:lnTo>
                    <a:pt x="109" y="47"/>
                  </a:lnTo>
                  <a:lnTo>
                    <a:pt x="7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9" name="Freeform 59"/>
            <p:cNvSpPr>
              <a:spLocks noChangeAspect="1"/>
            </p:cNvSpPr>
            <p:nvPr/>
          </p:nvSpPr>
          <p:spPr bwMode="gray">
            <a:xfrm>
              <a:off x="1487" y="2394"/>
              <a:ext cx="162" cy="59"/>
            </a:xfrm>
            <a:custGeom>
              <a:avLst/>
              <a:gdLst>
                <a:gd name="T0" fmla="*/ 0 w 373"/>
                <a:gd name="T1" fmla="*/ 45 h 116"/>
                <a:gd name="T2" fmla="*/ 50 w 373"/>
                <a:gd name="T3" fmla="*/ 5 h 116"/>
                <a:gd name="T4" fmla="*/ 145 w 373"/>
                <a:gd name="T5" fmla="*/ 0 h 116"/>
                <a:gd name="T6" fmla="*/ 373 w 373"/>
                <a:gd name="T7" fmla="*/ 99 h 116"/>
                <a:gd name="T8" fmla="*/ 252 w 373"/>
                <a:gd name="T9" fmla="*/ 116 h 116"/>
                <a:gd name="T10" fmla="*/ 273 w 373"/>
                <a:gd name="T11" fmla="*/ 94 h 116"/>
                <a:gd name="T12" fmla="*/ 215 w 373"/>
                <a:gd name="T13" fmla="*/ 56 h 116"/>
                <a:gd name="T14" fmla="*/ 101 w 373"/>
                <a:gd name="T15" fmla="*/ 36 h 116"/>
                <a:gd name="T16" fmla="*/ 107 w 373"/>
                <a:gd name="T17" fmla="*/ 18 h 116"/>
                <a:gd name="T18" fmla="*/ 0 w 373"/>
                <a:gd name="T19" fmla="*/ 45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3"/>
                <a:gd name="T31" fmla="*/ 0 h 116"/>
                <a:gd name="T32" fmla="*/ 373 w 373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3" h="116">
                  <a:moveTo>
                    <a:pt x="0" y="45"/>
                  </a:moveTo>
                  <a:lnTo>
                    <a:pt x="50" y="5"/>
                  </a:lnTo>
                  <a:lnTo>
                    <a:pt x="145" y="0"/>
                  </a:lnTo>
                  <a:lnTo>
                    <a:pt x="373" y="99"/>
                  </a:lnTo>
                  <a:lnTo>
                    <a:pt x="252" y="116"/>
                  </a:lnTo>
                  <a:lnTo>
                    <a:pt x="273" y="94"/>
                  </a:lnTo>
                  <a:lnTo>
                    <a:pt x="215" y="56"/>
                  </a:lnTo>
                  <a:lnTo>
                    <a:pt x="101" y="36"/>
                  </a:lnTo>
                  <a:lnTo>
                    <a:pt x="107" y="18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0" name="Freeform 60"/>
            <p:cNvSpPr>
              <a:spLocks noChangeAspect="1"/>
            </p:cNvSpPr>
            <p:nvPr/>
          </p:nvSpPr>
          <p:spPr bwMode="gray">
            <a:xfrm>
              <a:off x="2946" y="1805"/>
              <a:ext cx="158" cy="80"/>
            </a:xfrm>
            <a:custGeom>
              <a:avLst/>
              <a:gdLst>
                <a:gd name="T0" fmla="*/ 0 w 365"/>
                <a:gd name="T1" fmla="*/ 37 h 151"/>
                <a:gd name="T2" fmla="*/ 63 w 365"/>
                <a:gd name="T3" fmla="*/ 107 h 151"/>
                <a:gd name="T4" fmla="*/ 165 w 365"/>
                <a:gd name="T5" fmla="*/ 104 h 151"/>
                <a:gd name="T6" fmla="*/ 180 w 365"/>
                <a:gd name="T7" fmla="*/ 136 h 151"/>
                <a:gd name="T8" fmla="*/ 227 w 365"/>
                <a:gd name="T9" fmla="*/ 151 h 151"/>
                <a:gd name="T10" fmla="*/ 307 w 365"/>
                <a:gd name="T11" fmla="*/ 116 h 151"/>
                <a:gd name="T12" fmla="*/ 354 w 365"/>
                <a:gd name="T13" fmla="*/ 124 h 151"/>
                <a:gd name="T14" fmla="*/ 365 w 365"/>
                <a:gd name="T15" fmla="*/ 92 h 151"/>
                <a:gd name="T16" fmla="*/ 277 w 365"/>
                <a:gd name="T17" fmla="*/ 83 h 151"/>
                <a:gd name="T18" fmla="*/ 96 w 365"/>
                <a:gd name="T19" fmla="*/ 15 h 151"/>
                <a:gd name="T20" fmla="*/ 77 w 365"/>
                <a:gd name="T21" fmla="*/ 0 h 151"/>
                <a:gd name="T22" fmla="*/ 0 w 365"/>
                <a:gd name="T23" fmla="*/ 37 h 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5"/>
                <a:gd name="T37" fmla="*/ 0 h 151"/>
                <a:gd name="T38" fmla="*/ 365 w 365"/>
                <a:gd name="T39" fmla="*/ 151 h 1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5" h="151">
                  <a:moveTo>
                    <a:pt x="0" y="37"/>
                  </a:moveTo>
                  <a:lnTo>
                    <a:pt x="63" y="107"/>
                  </a:lnTo>
                  <a:lnTo>
                    <a:pt x="165" y="104"/>
                  </a:lnTo>
                  <a:lnTo>
                    <a:pt x="180" y="136"/>
                  </a:lnTo>
                  <a:lnTo>
                    <a:pt x="227" y="151"/>
                  </a:lnTo>
                  <a:lnTo>
                    <a:pt x="307" y="116"/>
                  </a:lnTo>
                  <a:lnTo>
                    <a:pt x="354" y="124"/>
                  </a:lnTo>
                  <a:lnTo>
                    <a:pt x="365" y="92"/>
                  </a:lnTo>
                  <a:lnTo>
                    <a:pt x="277" y="83"/>
                  </a:lnTo>
                  <a:lnTo>
                    <a:pt x="96" y="15"/>
                  </a:lnTo>
                  <a:lnTo>
                    <a:pt x="77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1" name="Freeform 61"/>
            <p:cNvSpPr>
              <a:spLocks noChangeAspect="1"/>
            </p:cNvSpPr>
            <p:nvPr/>
          </p:nvSpPr>
          <p:spPr bwMode="gray">
            <a:xfrm>
              <a:off x="2889" y="1643"/>
              <a:ext cx="40" cy="71"/>
            </a:xfrm>
            <a:custGeom>
              <a:avLst/>
              <a:gdLst>
                <a:gd name="T0" fmla="*/ 0 w 92"/>
                <a:gd name="T1" fmla="*/ 106 h 139"/>
                <a:gd name="T2" fmla="*/ 7 w 92"/>
                <a:gd name="T3" fmla="*/ 38 h 139"/>
                <a:gd name="T4" fmla="*/ 80 w 92"/>
                <a:gd name="T5" fmla="*/ 0 h 139"/>
                <a:gd name="T6" fmla="*/ 66 w 92"/>
                <a:gd name="T7" fmla="*/ 54 h 139"/>
                <a:gd name="T8" fmla="*/ 92 w 92"/>
                <a:gd name="T9" fmla="*/ 69 h 139"/>
                <a:gd name="T10" fmla="*/ 47 w 92"/>
                <a:gd name="T11" fmla="*/ 99 h 139"/>
                <a:gd name="T12" fmla="*/ 46 w 92"/>
                <a:gd name="T13" fmla="*/ 139 h 139"/>
                <a:gd name="T14" fmla="*/ 18 w 92"/>
                <a:gd name="T15" fmla="*/ 139 h 139"/>
                <a:gd name="T16" fmla="*/ 0 w 92"/>
                <a:gd name="T17" fmla="*/ 106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139"/>
                <a:gd name="T29" fmla="*/ 92 w 92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139">
                  <a:moveTo>
                    <a:pt x="0" y="106"/>
                  </a:moveTo>
                  <a:lnTo>
                    <a:pt x="7" y="38"/>
                  </a:lnTo>
                  <a:lnTo>
                    <a:pt x="80" y="0"/>
                  </a:lnTo>
                  <a:lnTo>
                    <a:pt x="66" y="54"/>
                  </a:lnTo>
                  <a:lnTo>
                    <a:pt x="92" y="69"/>
                  </a:lnTo>
                  <a:lnTo>
                    <a:pt x="47" y="99"/>
                  </a:lnTo>
                  <a:lnTo>
                    <a:pt x="46" y="139"/>
                  </a:lnTo>
                  <a:lnTo>
                    <a:pt x="18" y="139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2" name="Freeform 62"/>
            <p:cNvSpPr>
              <a:spLocks noChangeAspect="1"/>
            </p:cNvSpPr>
            <p:nvPr/>
          </p:nvSpPr>
          <p:spPr bwMode="gray">
            <a:xfrm>
              <a:off x="2934" y="1682"/>
              <a:ext cx="23" cy="29"/>
            </a:xfrm>
            <a:custGeom>
              <a:avLst/>
              <a:gdLst>
                <a:gd name="T0" fmla="*/ 0 w 55"/>
                <a:gd name="T1" fmla="*/ 29 h 58"/>
                <a:gd name="T2" fmla="*/ 41 w 55"/>
                <a:gd name="T3" fmla="*/ 58 h 58"/>
                <a:gd name="T4" fmla="*/ 55 w 55"/>
                <a:gd name="T5" fmla="*/ 28 h 58"/>
                <a:gd name="T6" fmla="*/ 45 w 55"/>
                <a:gd name="T7" fmla="*/ 0 h 58"/>
                <a:gd name="T8" fmla="*/ 0 w 55"/>
                <a:gd name="T9" fmla="*/ 29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8"/>
                <a:gd name="T17" fmla="*/ 55 w 5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8">
                  <a:moveTo>
                    <a:pt x="0" y="29"/>
                  </a:moveTo>
                  <a:lnTo>
                    <a:pt x="41" y="58"/>
                  </a:lnTo>
                  <a:lnTo>
                    <a:pt x="55" y="28"/>
                  </a:lnTo>
                  <a:lnTo>
                    <a:pt x="45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3" name="Freeform 63"/>
            <p:cNvSpPr>
              <a:spLocks noChangeAspect="1"/>
            </p:cNvSpPr>
            <p:nvPr/>
          </p:nvSpPr>
          <p:spPr bwMode="gray">
            <a:xfrm>
              <a:off x="1683" y="2453"/>
              <a:ext cx="50" cy="34"/>
            </a:xfrm>
            <a:custGeom>
              <a:avLst/>
              <a:gdLst>
                <a:gd name="T0" fmla="*/ 0 w 117"/>
                <a:gd name="T1" fmla="*/ 0 h 66"/>
                <a:gd name="T2" fmla="*/ 0 w 117"/>
                <a:gd name="T3" fmla="*/ 66 h 66"/>
                <a:gd name="T4" fmla="*/ 117 w 117"/>
                <a:gd name="T5" fmla="*/ 46 h 66"/>
                <a:gd name="T6" fmla="*/ 66 w 117"/>
                <a:gd name="T7" fmla="*/ 8 h 66"/>
                <a:gd name="T8" fmla="*/ 0 w 117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66"/>
                <a:gd name="T17" fmla="*/ 117 w 11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66">
                  <a:moveTo>
                    <a:pt x="0" y="0"/>
                  </a:moveTo>
                  <a:lnTo>
                    <a:pt x="0" y="66"/>
                  </a:lnTo>
                  <a:lnTo>
                    <a:pt x="117" y="46"/>
                  </a:lnTo>
                  <a:lnTo>
                    <a:pt x="6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4" name="Freeform 64"/>
            <p:cNvSpPr>
              <a:spLocks noChangeAspect="1"/>
            </p:cNvSpPr>
            <p:nvPr/>
          </p:nvSpPr>
          <p:spPr bwMode="gray">
            <a:xfrm>
              <a:off x="1548" y="2790"/>
              <a:ext cx="86" cy="113"/>
            </a:xfrm>
            <a:custGeom>
              <a:avLst/>
              <a:gdLst>
                <a:gd name="T0" fmla="*/ 0 w 193"/>
                <a:gd name="T1" fmla="*/ 82 h 215"/>
                <a:gd name="T2" fmla="*/ 1 w 193"/>
                <a:gd name="T3" fmla="*/ 125 h 215"/>
                <a:gd name="T4" fmla="*/ 37 w 193"/>
                <a:gd name="T5" fmla="*/ 136 h 215"/>
                <a:gd name="T6" fmla="*/ 17 w 193"/>
                <a:gd name="T7" fmla="*/ 170 h 215"/>
                <a:gd name="T8" fmla="*/ 12 w 193"/>
                <a:gd name="T9" fmla="*/ 206 h 215"/>
                <a:gd name="T10" fmla="*/ 58 w 193"/>
                <a:gd name="T11" fmla="*/ 215 h 215"/>
                <a:gd name="T12" fmla="*/ 98 w 193"/>
                <a:gd name="T13" fmla="*/ 156 h 215"/>
                <a:gd name="T14" fmla="*/ 176 w 193"/>
                <a:gd name="T15" fmla="*/ 108 h 215"/>
                <a:gd name="T16" fmla="*/ 193 w 193"/>
                <a:gd name="T17" fmla="*/ 52 h 215"/>
                <a:gd name="T18" fmla="*/ 120 w 193"/>
                <a:gd name="T19" fmla="*/ 41 h 215"/>
                <a:gd name="T20" fmla="*/ 69 w 193"/>
                <a:gd name="T21" fmla="*/ 0 h 215"/>
                <a:gd name="T22" fmla="*/ 25 w 193"/>
                <a:gd name="T23" fmla="*/ 21 h 215"/>
                <a:gd name="T24" fmla="*/ 0 w 193"/>
                <a:gd name="T25" fmla="*/ 82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3"/>
                <a:gd name="T40" fmla="*/ 0 h 215"/>
                <a:gd name="T41" fmla="*/ 193 w 193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3" h="215">
                  <a:moveTo>
                    <a:pt x="0" y="82"/>
                  </a:moveTo>
                  <a:lnTo>
                    <a:pt x="1" y="125"/>
                  </a:lnTo>
                  <a:lnTo>
                    <a:pt x="37" y="136"/>
                  </a:lnTo>
                  <a:lnTo>
                    <a:pt x="17" y="170"/>
                  </a:lnTo>
                  <a:lnTo>
                    <a:pt x="12" y="206"/>
                  </a:lnTo>
                  <a:lnTo>
                    <a:pt x="58" y="215"/>
                  </a:lnTo>
                  <a:lnTo>
                    <a:pt x="98" y="156"/>
                  </a:lnTo>
                  <a:lnTo>
                    <a:pt x="176" y="108"/>
                  </a:lnTo>
                  <a:lnTo>
                    <a:pt x="193" y="52"/>
                  </a:lnTo>
                  <a:lnTo>
                    <a:pt x="120" y="41"/>
                  </a:lnTo>
                  <a:lnTo>
                    <a:pt x="69" y="0"/>
                  </a:lnTo>
                  <a:lnTo>
                    <a:pt x="25" y="21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5" name="Freeform 65"/>
            <p:cNvSpPr>
              <a:spLocks noChangeAspect="1"/>
            </p:cNvSpPr>
            <p:nvPr/>
          </p:nvSpPr>
          <p:spPr bwMode="gray">
            <a:xfrm>
              <a:off x="1409" y="2552"/>
              <a:ext cx="36" cy="20"/>
            </a:xfrm>
            <a:custGeom>
              <a:avLst/>
              <a:gdLst>
                <a:gd name="T0" fmla="*/ 0 w 81"/>
                <a:gd name="T1" fmla="*/ 27 h 36"/>
                <a:gd name="T2" fmla="*/ 24 w 81"/>
                <a:gd name="T3" fmla="*/ 0 h 36"/>
                <a:gd name="T4" fmla="*/ 81 w 81"/>
                <a:gd name="T5" fmla="*/ 36 h 36"/>
                <a:gd name="T6" fmla="*/ 0 w 81"/>
                <a:gd name="T7" fmla="*/ 27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36"/>
                <a:gd name="T14" fmla="*/ 81 w 8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36">
                  <a:moveTo>
                    <a:pt x="0" y="27"/>
                  </a:moveTo>
                  <a:lnTo>
                    <a:pt x="24" y="0"/>
                  </a:lnTo>
                  <a:lnTo>
                    <a:pt x="81" y="36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6" name="Freeform 66"/>
            <p:cNvSpPr>
              <a:spLocks noChangeAspect="1"/>
            </p:cNvSpPr>
            <p:nvPr/>
          </p:nvSpPr>
          <p:spPr bwMode="gray">
            <a:xfrm>
              <a:off x="1849" y="3831"/>
              <a:ext cx="24" cy="14"/>
            </a:xfrm>
            <a:custGeom>
              <a:avLst/>
              <a:gdLst>
                <a:gd name="T0" fmla="*/ 0 w 53"/>
                <a:gd name="T1" fmla="*/ 30 h 30"/>
                <a:gd name="T2" fmla="*/ 32 w 53"/>
                <a:gd name="T3" fmla="*/ 14 h 30"/>
                <a:gd name="T4" fmla="*/ 16 w 53"/>
                <a:gd name="T5" fmla="*/ 0 h 30"/>
                <a:gd name="T6" fmla="*/ 53 w 53"/>
                <a:gd name="T7" fmla="*/ 3 h 30"/>
                <a:gd name="T8" fmla="*/ 0 w 53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0"/>
                <a:gd name="T17" fmla="*/ 53 w 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0">
                  <a:moveTo>
                    <a:pt x="0" y="30"/>
                  </a:moveTo>
                  <a:lnTo>
                    <a:pt x="32" y="14"/>
                  </a:lnTo>
                  <a:lnTo>
                    <a:pt x="16" y="0"/>
                  </a:lnTo>
                  <a:lnTo>
                    <a:pt x="53" y="3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7" name="Freeform 67"/>
            <p:cNvSpPr>
              <a:spLocks noChangeAspect="1"/>
            </p:cNvSpPr>
            <p:nvPr/>
          </p:nvSpPr>
          <p:spPr bwMode="gray">
            <a:xfrm>
              <a:off x="1867" y="3826"/>
              <a:ext cx="28" cy="21"/>
            </a:xfrm>
            <a:custGeom>
              <a:avLst/>
              <a:gdLst>
                <a:gd name="T0" fmla="*/ 0 w 63"/>
                <a:gd name="T1" fmla="*/ 37 h 37"/>
                <a:gd name="T2" fmla="*/ 28 w 63"/>
                <a:gd name="T3" fmla="*/ 0 h 37"/>
                <a:gd name="T4" fmla="*/ 63 w 63"/>
                <a:gd name="T5" fmla="*/ 14 h 37"/>
                <a:gd name="T6" fmla="*/ 0 w 63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37"/>
                <a:gd name="T14" fmla="*/ 63 w 63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37">
                  <a:moveTo>
                    <a:pt x="0" y="37"/>
                  </a:moveTo>
                  <a:lnTo>
                    <a:pt x="28" y="0"/>
                  </a:lnTo>
                  <a:lnTo>
                    <a:pt x="63" y="14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8" name="Freeform 68"/>
            <p:cNvSpPr>
              <a:spLocks noChangeAspect="1"/>
            </p:cNvSpPr>
            <p:nvPr/>
          </p:nvSpPr>
          <p:spPr bwMode="gray">
            <a:xfrm>
              <a:off x="3077" y="1289"/>
              <a:ext cx="163" cy="296"/>
            </a:xfrm>
            <a:custGeom>
              <a:avLst/>
              <a:gdLst>
                <a:gd name="T0" fmla="*/ 0 w 378"/>
                <a:gd name="T1" fmla="*/ 58 h 567"/>
                <a:gd name="T2" fmla="*/ 25 w 378"/>
                <a:gd name="T3" fmla="*/ 41 h 567"/>
                <a:gd name="T4" fmla="*/ 65 w 378"/>
                <a:gd name="T5" fmla="*/ 75 h 567"/>
                <a:gd name="T6" fmla="*/ 137 w 378"/>
                <a:gd name="T7" fmla="*/ 82 h 567"/>
                <a:gd name="T8" fmla="*/ 179 w 378"/>
                <a:gd name="T9" fmla="*/ 60 h 567"/>
                <a:gd name="T10" fmla="*/ 191 w 378"/>
                <a:gd name="T11" fmla="*/ 13 h 567"/>
                <a:gd name="T12" fmla="*/ 259 w 378"/>
                <a:gd name="T13" fmla="*/ 0 h 567"/>
                <a:gd name="T14" fmla="*/ 296 w 378"/>
                <a:gd name="T15" fmla="*/ 18 h 567"/>
                <a:gd name="T16" fmla="*/ 292 w 378"/>
                <a:gd name="T17" fmla="*/ 58 h 567"/>
                <a:gd name="T18" fmla="*/ 278 w 378"/>
                <a:gd name="T19" fmla="*/ 99 h 567"/>
                <a:gd name="T20" fmla="*/ 327 w 378"/>
                <a:gd name="T21" fmla="*/ 148 h 567"/>
                <a:gd name="T22" fmla="*/ 297 w 378"/>
                <a:gd name="T23" fmla="*/ 183 h 567"/>
                <a:gd name="T24" fmla="*/ 333 w 378"/>
                <a:gd name="T25" fmla="*/ 245 h 567"/>
                <a:gd name="T26" fmla="*/ 319 w 378"/>
                <a:gd name="T27" fmla="*/ 302 h 567"/>
                <a:gd name="T28" fmla="*/ 378 w 378"/>
                <a:gd name="T29" fmla="*/ 420 h 567"/>
                <a:gd name="T30" fmla="*/ 245 w 378"/>
                <a:gd name="T31" fmla="*/ 532 h 567"/>
                <a:gd name="T32" fmla="*/ 85 w 378"/>
                <a:gd name="T33" fmla="*/ 567 h 567"/>
                <a:gd name="T34" fmla="*/ 76 w 378"/>
                <a:gd name="T35" fmla="*/ 545 h 567"/>
                <a:gd name="T36" fmla="*/ 25 w 378"/>
                <a:gd name="T37" fmla="*/ 527 h 567"/>
                <a:gd name="T38" fmla="*/ 17 w 378"/>
                <a:gd name="T39" fmla="*/ 418 h 567"/>
                <a:gd name="T40" fmla="*/ 170 w 378"/>
                <a:gd name="T41" fmla="*/ 297 h 567"/>
                <a:gd name="T42" fmla="*/ 120 w 378"/>
                <a:gd name="T43" fmla="*/ 238 h 567"/>
                <a:gd name="T44" fmla="*/ 102 w 378"/>
                <a:gd name="T45" fmla="*/ 119 h 567"/>
                <a:gd name="T46" fmla="*/ 0 w 378"/>
                <a:gd name="T47" fmla="*/ 58 h 5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8"/>
                <a:gd name="T73" fmla="*/ 0 h 567"/>
                <a:gd name="T74" fmla="*/ 378 w 378"/>
                <a:gd name="T75" fmla="*/ 567 h 5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8" h="567">
                  <a:moveTo>
                    <a:pt x="0" y="58"/>
                  </a:moveTo>
                  <a:lnTo>
                    <a:pt x="25" y="41"/>
                  </a:lnTo>
                  <a:lnTo>
                    <a:pt x="65" y="75"/>
                  </a:lnTo>
                  <a:lnTo>
                    <a:pt x="137" y="82"/>
                  </a:lnTo>
                  <a:lnTo>
                    <a:pt x="179" y="60"/>
                  </a:lnTo>
                  <a:lnTo>
                    <a:pt x="191" y="13"/>
                  </a:lnTo>
                  <a:lnTo>
                    <a:pt x="259" y="0"/>
                  </a:lnTo>
                  <a:lnTo>
                    <a:pt x="296" y="18"/>
                  </a:lnTo>
                  <a:lnTo>
                    <a:pt x="292" y="58"/>
                  </a:lnTo>
                  <a:lnTo>
                    <a:pt x="278" y="99"/>
                  </a:lnTo>
                  <a:lnTo>
                    <a:pt x="327" y="148"/>
                  </a:lnTo>
                  <a:lnTo>
                    <a:pt x="297" y="183"/>
                  </a:lnTo>
                  <a:lnTo>
                    <a:pt x="333" y="245"/>
                  </a:lnTo>
                  <a:lnTo>
                    <a:pt x="319" y="302"/>
                  </a:lnTo>
                  <a:lnTo>
                    <a:pt x="378" y="420"/>
                  </a:lnTo>
                  <a:lnTo>
                    <a:pt x="245" y="532"/>
                  </a:lnTo>
                  <a:lnTo>
                    <a:pt x="85" y="567"/>
                  </a:lnTo>
                  <a:lnTo>
                    <a:pt x="76" y="545"/>
                  </a:lnTo>
                  <a:lnTo>
                    <a:pt x="25" y="527"/>
                  </a:lnTo>
                  <a:lnTo>
                    <a:pt x="17" y="418"/>
                  </a:lnTo>
                  <a:lnTo>
                    <a:pt x="170" y="297"/>
                  </a:lnTo>
                  <a:lnTo>
                    <a:pt x="120" y="238"/>
                  </a:lnTo>
                  <a:lnTo>
                    <a:pt x="102" y="119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9" name="Freeform 69"/>
            <p:cNvSpPr>
              <a:spLocks noChangeAspect="1"/>
            </p:cNvSpPr>
            <p:nvPr/>
          </p:nvSpPr>
          <p:spPr bwMode="gray">
            <a:xfrm>
              <a:off x="2698" y="1805"/>
              <a:ext cx="190" cy="199"/>
            </a:xfrm>
            <a:custGeom>
              <a:avLst/>
              <a:gdLst>
                <a:gd name="T0" fmla="*/ 0 w 438"/>
                <a:gd name="T1" fmla="*/ 117 h 380"/>
                <a:gd name="T2" fmla="*/ 15 w 438"/>
                <a:gd name="T3" fmla="*/ 150 h 380"/>
                <a:gd name="T4" fmla="*/ 105 w 438"/>
                <a:gd name="T5" fmla="*/ 173 h 380"/>
                <a:gd name="T6" fmla="*/ 91 w 438"/>
                <a:gd name="T7" fmla="*/ 191 h 380"/>
                <a:gd name="T8" fmla="*/ 124 w 438"/>
                <a:gd name="T9" fmla="*/ 216 h 380"/>
                <a:gd name="T10" fmla="*/ 138 w 438"/>
                <a:gd name="T11" fmla="*/ 258 h 380"/>
                <a:gd name="T12" fmla="*/ 99 w 438"/>
                <a:gd name="T13" fmla="*/ 338 h 380"/>
                <a:gd name="T14" fmla="*/ 208 w 438"/>
                <a:gd name="T15" fmla="*/ 370 h 380"/>
                <a:gd name="T16" fmla="*/ 219 w 438"/>
                <a:gd name="T17" fmla="*/ 373 h 380"/>
                <a:gd name="T18" fmla="*/ 270 w 438"/>
                <a:gd name="T19" fmla="*/ 380 h 380"/>
                <a:gd name="T20" fmla="*/ 270 w 438"/>
                <a:gd name="T21" fmla="*/ 348 h 380"/>
                <a:gd name="T22" fmla="*/ 300 w 438"/>
                <a:gd name="T23" fmla="*/ 331 h 380"/>
                <a:gd name="T24" fmla="*/ 372 w 438"/>
                <a:gd name="T25" fmla="*/ 351 h 380"/>
                <a:gd name="T26" fmla="*/ 418 w 438"/>
                <a:gd name="T27" fmla="*/ 320 h 380"/>
                <a:gd name="T28" fmla="*/ 390 w 438"/>
                <a:gd name="T29" fmla="*/ 273 h 380"/>
                <a:gd name="T30" fmla="*/ 401 w 438"/>
                <a:gd name="T31" fmla="*/ 229 h 380"/>
                <a:gd name="T32" fmla="*/ 367 w 438"/>
                <a:gd name="T33" fmla="*/ 205 h 380"/>
                <a:gd name="T34" fmla="*/ 418 w 438"/>
                <a:gd name="T35" fmla="*/ 153 h 380"/>
                <a:gd name="T36" fmla="*/ 438 w 438"/>
                <a:gd name="T37" fmla="*/ 97 h 380"/>
                <a:gd name="T38" fmla="*/ 373 w 438"/>
                <a:gd name="T39" fmla="*/ 73 h 380"/>
                <a:gd name="T40" fmla="*/ 356 w 438"/>
                <a:gd name="T41" fmla="*/ 66 h 380"/>
                <a:gd name="T42" fmla="*/ 257 w 438"/>
                <a:gd name="T43" fmla="*/ 0 h 380"/>
                <a:gd name="T44" fmla="*/ 223 w 438"/>
                <a:gd name="T45" fmla="*/ 13 h 380"/>
                <a:gd name="T46" fmla="*/ 182 w 438"/>
                <a:gd name="T47" fmla="*/ 75 h 380"/>
                <a:gd name="T48" fmla="*/ 98 w 438"/>
                <a:gd name="T49" fmla="*/ 64 h 380"/>
                <a:gd name="T50" fmla="*/ 110 w 438"/>
                <a:gd name="T51" fmla="*/ 114 h 380"/>
                <a:gd name="T52" fmla="*/ 0 w 438"/>
                <a:gd name="T53" fmla="*/ 117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8"/>
                <a:gd name="T82" fmla="*/ 0 h 380"/>
                <a:gd name="T83" fmla="*/ 438 w 438"/>
                <a:gd name="T84" fmla="*/ 380 h 3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8" h="380">
                  <a:moveTo>
                    <a:pt x="0" y="117"/>
                  </a:moveTo>
                  <a:lnTo>
                    <a:pt x="15" y="150"/>
                  </a:lnTo>
                  <a:lnTo>
                    <a:pt x="105" y="173"/>
                  </a:lnTo>
                  <a:lnTo>
                    <a:pt x="91" y="191"/>
                  </a:lnTo>
                  <a:lnTo>
                    <a:pt x="124" y="216"/>
                  </a:lnTo>
                  <a:lnTo>
                    <a:pt x="138" y="258"/>
                  </a:lnTo>
                  <a:lnTo>
                    <a:pt x="99" y="338"/>
                  </a:lnTo>
                  <a:lnTo>
                    <a:pt x="208" y="370"/>
                  </a:lnTo>
                  <a:lnTo>
                    <a:pt x="219" y="373"/>
                  </a:lnTo>
                  <a:lnTo>
                    <a:pt x="270" y="380"/>
                  </a:lnTo>
                  <a:lnTo>
                    <a:pt x="270" y="348"/>
                  </a:lnTo>
                  <a:lnTo>
                    <a:pt x="300" y="331"/>
                  </a:lnTo>
                  <a:lnTo>
                    <a:pt x="372" y="351"/>
                  </a:lnTo>
                  <a:lnTo>
                    <a:pt x="418" y="320"/>
                  </a:lnTo>
                  <a:lnTo>
                    <a:pt x="390" y="273"/>
                  </a:lnTo>
                  <a:lnTo>
                    <a:pt x="401" y="229"/>
                  </a:lnTo>
                  <a:lnTo>
                    <a:pt x="367" y="205"/>
                  </a:lnTo>
                  <a:lnTo>
                    <a:pt x="418" y="153"/>
                  </a:lnTo>
                  <a:lnTo>
                    <a:pt x="438" y="97"/>
                  </a:lnTo>
                  <a:lnTo>
                    <a:pt x="373" y="73"/>
                  </a:lnTo>
                  <a:lnTo>
                    <a:pt x="356" y="66"/>
                  </a:lnTo>
                  <a:lnTo>
                    <a:pt x="257" y="0"/>
                  </a:lnTo>
                  <a:lnTo>
                    <a:pt x="223" y="13"/>
                  </a:lnTo>
                  <a:lnTo>
                    <a:pt x="182" y="75"/>
                  </a:lnTo>
                  <a:lnTo>
                    <a:pt x="98" y="64"/>
                  </a:lnTo>
                  <a:lnTo>
                    <a:pt x="110" y="114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0" name="Freeform 70"/>
            <p:cNvSpPr>
              <a:spLocks noChangeAspect="1"/>
            </p:cNvSpPr>
            <p:nvPr/>
          </p:nvSpPr>
          <p:spPr bwMode="gray">
            <a:xfrm>
              <a:off x="2896" y="1989"/>
              <a:ext cx="11" cy="38"/>
            </a:xfrm>
            <a:custGeom>
              <a:avLst/>
              <a:gdLst>
                <a:gd name="T0" fmla="*/ 0 w 27"/>
                <a:gd name="T1" fmla="*/ 36 h 71"/>
                <a:gd name="T2" fmla="*/ 25 w 27"/>
                <a:gd name="T3" fmla="*/ 71 h 71"/>
                <a:gd name="T4" fmla="*/ 27 w 27"/>
                <a:gd name="T5" fmla="*/ 0 h 71"/>
                <a:gd name="T6" fmla="*/ 0 w 27"/>
                <a:gd name="T7" fmla="*/ 36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71"/>
                <a:gd name="T14" fmla="*/ 27 w 2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71">
                  <a:moveTo>
                    <a:pt x="0" y="36"/>
                  </a:moveTo>
                  <a:lnTo>
                    <a:pt x="25" y="71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1" name="Freeform 71"/>
            <p:cNvSpPr>
              <a:spLocks noChangeAspect="1"/>
            </p:cNvSpPr>
            <p:nvPr/>
          </p:nvSpPr>
          <p:spPr bwMode="gray">
            <a:xfrm>
              <a:off x="1947" y="2714"/>
              <a:ext cx="44" cy="63"/>
            </a:xfrm>
            <a:custGeom>
              <a:avLst/>
              <a:gdLst>
                <a:gd name="T0" fmla="*/ 0 w 101"/>
                <a:gd name="T1" fmla="*/ 114 h 119"/>
                <a:gd name="T2" fmla="*/ 15 w 101"/>
                <a:gd name="T3" fmla="*/ 0 h 119"/>
                <a:gd name="T4" fmla="*/ 101 w 101"/>
                <a:gd name="T5" fmla="*/ 51 h 119"/>
                <a:gd name="T6" fmla="*/ 49 w 101"/>
                <a:gd name="T7" fmla="*/ 119 h 119"/>
                <a:gd name="T8" fmla="*/ 0 w 101"/>
                <a:gd name="T9" fmla="*/ 114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9"/>
                <a:gd name="T17" fmla="*/ 101 w 101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9">
                  <a:moveTo>
                    <a:pt x="0" y="114"/>
                  </a:moveTo>
                  <a:lnTo>
                    <a:pt x="15" y="0"/>
                  </a:lnTo>
                  <a:lnTo>
                    <a:pt x="101" y="51"/>
                  </a:lnTo>
                  <a:lnTo>
                    <a:pt x="49" y="119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2" name="Freeform 72"/>
            <p:cNvSpPr>
              <a:spLocks noChangeAspect="1"/>
            </p:cNvSpPr>
            <p:nvPr/>
          </p:nvSpPr>
          <p:spPr bwMode="gray">
            <a:xfrm>
              <a:off x="2855" y="1714"/>
              <a:ext cx="131" cy="176"/>
            </a:xfrm>
            <a:custGeom>
              <a:avLst/>
              <a:gdLst>
                <a:gd name="T0" fmla="*/ 0 w 302"/>
                <a:gd name="T1" fmla="*/ 138 h 335"/>
                <a:gd name="T2" fmla="*/ 2 w 302"/>
                <a:gd name="T3" fmla="*/ 192 h 335"/>
                <a:gd name="T4" fmla="*/ 4 w 302"/>
                <a:gd name="T5" fmla="*/ 217 h 335"/>
                <a:gd name="T6" fmla="*/ 8 w 302"/>
                <a:gd name="T7" fmla="*/ 247 h 335"/>
                <a:gd name="T8" fmla="*/ 73 w 302"/>
                <a:gd name="T9" fmla="*/ 271 h 335"/>
                <a:gd name="T10" fmla="*/ 53 w 302"/>
                <a:gd name="T11" fmla="*/ 327 h 335"/>
                <a:gd name="T12" fmla="*/ 121 w 302"/>
                <a:gd name="T13" fmla="*/ 335 h 335"/>
                <a:gd name="T14" fmla="*/ 237 w 302"/>
                <a:gd name="T15" fmla="*/ 333 h 335"/>
                <a:gd name="T16" fmla="*/ 269 w 302"/>
                <a:gd name="T17" fmla="*/ 280 h 335"/>
                <a:gd name="T18" fmla="*/ 206 w 302"/>
                <a:gd name="T19" fmla="*/ 210 h 335"/>
                <a:gd name="T20" fmla="*/ 282 w 302"/>
                <a:gd name="T21" fmla="*/ 173 h 335"/>
                <a:gd name="T22" fmla="*/ 302 w 302"/>
                <a:gd name="T23" fmla="*/ 184 h 335"/>
                <a:gd name="T24" fmla="*/ 282 w 302"/>
                <a:gd name="T25" fmla="*/ 51 h 335"/>
                <a:gd name="T26" fmla="*/ 226 w 302"/>
                <a:gd name="T27" fmla="*/ 18 h 335"/>
                <a:gd name="T28" fmla="*/ 165 w 302"/>
                <a:gd name="T29" fmla="*/ 40 h 335"/>
                <a:gd name="T30" fmla="*/ 173 w 302"/>
                <a:gd name="T31" fmla="*/ 25 h 335"/>
                <a:gd name="T32" fmla="*/ 121 w 302"/>
                <a:gd name="T33" fmla="*/ 0 h 335"/>
                <a:gd name="T34" fmla="*/ 93 w 302"/>
                <a:gd name="T35" fmla="*/ 0 h 335"/>
                <a:gd name="T36" fmla="*/ 91 w 302"/>
                <a:gd name="T37" fmla="*/ 73 h 335"/>
                <a:gd name="T38" fmla="*/ 60 w 302"/>
                <a:gd name="T39" fmla="*/ 53 h 335"/>
                <a:gd name="T40" fmla="*/ 41 w 302"/>
                <a:gd name="T41" fmla="*/ 77 h 335"/>
                <a:gd name="T42" fmla="*/ 36 w 302"/>
                <a:gd name="T43" fmla="*/ 121 h 335"/>
                <a:gd name="T44" fmla="*/ 0 w 302"/>
                <a:gd name="T45" fmla="*/ 138 h 3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2"/>
                <a:gd name="T70" fmla="*/ 0 h 335"/>
                <a:gd name="T71" fmla="*/ 302 w 302"/>
                <a:gd name="T72" fmla="*/ 335 h 3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2" h="335">
                  <a:moveTo>
                    <a:pt x="0" y="138"/>
                  </a:moveTo>
                  <a:lnTo>
                    <a:pt x="2" y="192"/>
                  </a:lnTo>
                  <a:lnTo>
                    <a:pt x="4" y="217"/>
                  </a:lnTo>
                  <a:lnTo>
                    <a:pt x="8" y="247"/>
                  </a:lnTo>
                  <a:lnTo>
                    <a:pt x="73" y="271"/>
                  </a:lnTo>
                  <a:lnTo>
                    <a:pt x="53" y="327"/>
                  </a:lnTo>
                  <a:lnTo>
                    <a:pt x="121" y="335"/>
                  </a:lnTo>
                  <a:lnTo>
                    <a:pt x="237" y="333"/>
                  </a:lnTo>
                  <a:lnTo>
                    <a:pt x="269" y="280"/>
                  </a:lnTo>
                  <a:lnTo>
                    <a:pt x="206" y="210"/>
                  </a:lnTo>
                  <a:lnTo>
                    <a:pt x="282" y="173"/>
                  </a:lnTo>
                  <a:lnTo>
                    <a:pt x="302" y="184"/>
                  </a:lnTo>
                  <a:lnTo>
                    <a:pt x="282" y="51"/>
                  </a:lnTo>
                  <a:lnTo>
                    <a:pt x="226" y="18"/>
                  </a:lnTo>
                  <a:lnTo>
                    <a:pt x="165" y="40"/>
                  </a:lnTo>
                  <a:lnTo>
                    <a:pt x="173" y="25"/>
                  </a:lnTo>
                  <a:lnTo>
                    <a:pt x="121" y="0"/>
                  </a:lnTo>
                  <a:lnTo>
                    <a:pt x="93" y="0"/>
                  </a:lnTo>
                  <a:lnTo>
                    <a:pt x="91" y="73"/>
                  </a:lnTo>
                  <a:lnTo>
                    <a:pt x="60" y="53"/>
                  </a:lnTo>
                  <a:lnTo>
                    <a:pt x="41" y="77"/>
                  </a:lnTo>
                  <a:lnTo>
                    <a:pt x="36" y="121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3" name="Freeform 73"/>
            <p:cNvSpPr>
              <a:spLocks noChangeAspect="1"/>
            </p:cNvSpPr>
            <p:nvPr/>
          </p:nvSpPr>
          <p:spPr bwMode="gray">
            <a:xfrm>
              <a:off x="3069" y="2017"/>
              <a:ext cx="96" cy="113"/>
            </a:xfrm>
            <a:custGeom>
              <a:avLst/>
              <a:gdLst>
                <a:gd name="T0" fmla="*/ 0 w 216"/>
                <a:gd name="T1" fmla="*/ 87 h 216"/>
                <a:gd name="T2" fmla="*/ 29 w 216"/>
                <a:gd name="T3" fmla="*/ 38 h 216"/>
                <a:gd name="T4" fmla="*/ 98 w 216"/>
                <a:gd name="T5" fmla="*/ 19 h 216"/>
                <a:gd name="T6" fmla="*/ 183 w 216"/>
                <a:gd name="T7" fmla="*/ 21 h 216"/>
                <a:gd name="T8" fmla="*/ 216 w 216"/>
                <a:gd name="T9" fmla="*/ 0 h 216"/>
                <a:gd name="T10" fmla="*/ 205 w 216"/>
                <a:gd name="T11" fmla="*/ 45 h 216"/>
                <a:gd name="T12" fmla="*/ 146 w 216"/>
                <a:gd name="T13" fmla="*/ 35 h 216"/>
                <a:gd name="T14" fmla="*/ 116 w 216"/>
                <a:gd name="T15" fmla="*/ 73 h 216"/>
                <a:gd name="T16" fmla="*/ 85 w 216"/>
                <a:gd name="T17" fmla="*/ 52 h 216"/>
                <a:gd name="T18" fmla="*/ 107 w 216"/>
                <a:gd name="T19" fmla="*/ 110 h 216"/>
                <a:gd name="T20" fmla="*/ 79 w 216"/>
                <a:gd name="T21" fmla="*/ 121 h 216"/>
                <a:gd name="T22" fmla="*/ 133 w 216"/>
                <a:gd name="T23" fmla="*/ 145 h 216"/>
                <a:gd name="T24" fmla="*/ 133 w 216"/>
                <a:gd name="T25" fmla="*/ 169 h 216"/>
                <a:gd name="T26" fmla="*/ 89 w 216"/>
                <a:gd name="T27" fmla="*/ 175 h 216"/>
                <a:gd name="T28" fmla="*/ 104 w 216"/>
                <a:gd name="T29" fmla="*/ 216 h 216"/>
                <a:gd name="T30" fmla="*/ 51 w 216"/>
                <a:gd name="T31" fmla="*/ 203 h 216"/>
                <a:gd name="T32" fmla="*/ 35 w 216"/>
                <a:gd name="T33" fmla="*/ 164 h 216"/>
                <a:gd name="T34" fmla="*/ 105 w 216"/>
                <a:gd name="T35" fmla="*/ 148 h 216"/>
                <a:gd name="T36" fmla="*/ 35 w 216"/>
                <a:gd name="T37" fmla="*/ 142 h 216"/>
                <a:gd name="T38" fmla="*/ 0 w 216"/>
                <a:gd name="T39" fmla="*/ 87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216"/>
                <a:gd name="T62" fmla="*/ 216 w 216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216">
                  <a:moveTo>
                    <a:pt x="0" y="87"/>
                  </a:moveTo>
                  <a:lnTo>
                    <a:pt x="29" y="38"/>
                  </a:lnTo>
                  <a:lnTo>
                    <a:pt x="98" y="19"/>
                  </a:lnTo>
                  <a:lnTo>
                    <a:pt x="183" y="21"/>
                  </a:lnTo>
                  <a:lnTo>
                    <a:pt x="216" y="0"/>
                  </a:lnTo>
                  <a:lnTo>
                    <a:pt x="205" y="45"/>
                  </a:lnTo>
                  <a:lnTo>
                    <a:pt x="146" y="35"/>
                  </a:lnTo>
                  <a:lnTo>
                    <a:pt x="116" y="73"/>
                  </a:lnTo>
                  <a:lnTo>
                    <a:pt x="85" y="52"/>
                  </a:lnTo>
                  <a:lnTo>
                    <a:pt x="107" y="110"/>
                  </a:lnTo>
                  <a:lnTo>
                    <a:pt x="79" y="121"/>
                  </a:lnTo>
                  <a:lnTo>
                    <a:pt x="133" y="145"/>
                  </a:lnTo>
                  <a:lnTo>
                    <a:pt x="133" y="169"/>
                  </a:lnTo>
                  <a:lnTo>
                    <a:pt x="89" y="175"/>
                  </a:lnTo>
                  <a:lnTo>
                    <a:pt x="104" y="216"/>
                  </a:lnTo>
                  <a:lnTo>
                    <a:pt x="51" y="203"/>
                  </a:lnTo>
                  <a:lnTo>
                    <a:pt x="35" y="164"/>
                  </a:lnTo>
                  <a:lnTo>
                    <a:pt x="105" y="148"/>
                  </a:lnTo>
                  <a:lnTo>
                    <a:pt x="35" y="142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4" name="Freeform 74"/>
            <p:cNvSpPr>
              <a:spLocks noChangeAspect="1"/>
            </p:cNvSpPr>
            <p:nvPr/>
          </p:nvSpPr>
          <p:spPr bwMode="gray">
            <a:xfrm>
              <a:off x="3122" y="2149"/>
              <a:ext cx="43" cy="6"/>
            </a:xfrm>
            <a:custGeom>
              <a:avLst/>
              <a:gdLst>
                <a:gd name="T0" fmla="*/ 0 w 101"/>
                <a:gd name="T1" fmla="*/ 14 h 14"/>
                <a:gd name="T2" fmla="*/ 8 w 101"/>
                <a:gd name="T3" fmla="*/ 0 h 14"/>
                <a:gd name="T4" fmla="*/ 101 w 101"/>
                <a:gd name="T5" fmla="*/ 14 h 14"/>
                <a:gd name="T6" fmla="*/ 33 w 101"/>
                <a:gd name="T7" fmla="*/ 14 h 14"/>
                <a:gd name="T8" fmla="*/ 0 w 101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4"/>
                <a:gd name="T17" fmla="*/ 101 w 10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4">
                  <a:moveTo>
                    <a:pt x="0" y="14"/>
                  </a:moveTo>
                  <a:lnTo>
                    <a:pt x="8" y="0"/>
                  </a:lnTo>
                  <a:lnTo>
                    <a:pt x="101" y="14"/>
                  </a:lnTo>
                  <a:lnTo>
                    <a:pt x="33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5" name="Freeform 75"/>
            <p:cNvSpPr>
              <a:spLocks noChangeAspect="1"/>
            </p:cNvSpPr>
            <p:nvPr/>
          </p:nvSpPr>
          <p:spPr bwMode="gray">
            <a:xfrm>
              <a:off x="1666" y="775"/>
              <a:ext cx="917" cy="803"/>
            </a:xfrm>
            <a:custGeom>
              <a:avLst/>
              <a:gdLst>
                <a:gd name="T0" fmla="*/ 236 w 2109"/>
                <a:gd name="T1" fmla="*/ 365 h 1540"/>
                <a:gd name="T2" fmla="*/ 275 w 2109"/>
                <a:gd name="T3" fmla="*/ 299 h 1540"/>
                <a:gd name="T4" fmla="*/ 183 w 2109"/>
                <a:gd name="T5" fmla="*/ 267 h 1540"/>
                <a:gd name="T6" fmla="*/ 393 w 2109"/>
                <a:gd name="T7" fmla="*/ 146 h 1540"/>
                <a:gd name="T8" fmla="*/ 609 w 2109"/>
                <a:gd name="T9" fmla="*/ 100 h 1540"/>
                <a:gd name="T10" fmla="*/ 776 w 2109"/>
                <a:gd name="T11" fmla="*/ 159 h 1540"/>
                <a:gd name="T12" fmla="*/ 735 w 2109"/>
                <a:gd name="T13" fmla="*/ 92 h 1540"/>
                <a:gd name="T14" fmla="*/ 989 w 2109"/>
                <a:gd name="T15" fmla="*/ 127 h 1540"/>
                <a:gd name="T16" fmla="*/ 1118 w 2109"/>
                <a:gd name="T17" fmla="*/ 92 h 1540"/>
                <a:gd name="T18" fmla="*/ 924 w 2109"/>
                <a:gd name="T19" fmla="*/ 34 h 1540"/>
                <a:gd name="T20" fmla="*/ 1157 w 2109"/>
                <a:gd name="T21" fmla="*/ 66 h 1540"/>
                <a:gd name="T22" fmla="*/ 1149 w 2109"/>
                <a:gd name="T23" fmla="*/ 9 h 1540"/>
                <a:gd name="T24" fmla="*/ 1591 w 2109"/>
                <a:gd name="T25" fmla="*/ 31 h 1540"/>
                <a:gd name="T26" fmla="*/ 1626 w 2109"/>
                <a:gd name="T27" fmla="*/ 34 h 1540"/>
                <a:gd name="T28" fmla="*/ 1772 w 2109"/>
                <a:gd name="T29" fmla="*/ 83 h 1540"/>
                <a:gd name="T30" fmla="*/ 1349 w 2109"/>
                <a:gd name="T31" fmla="*/ 144 h 1540"/>
                <a:gd name="T32" fmla="*/ 1574 w 2109"/>
                <a:gd name="T33" fmla="*/ 177 h 1540"/>
                <a:gd name="T34" fmla="*/ 1827 w 2109"/>
                <a:gd name="T35" fmla="*/ 163 h 1540"/>
                <a:gd name="T36" fmla="*/ 2007 w 2109"/>
                <a:gd name="T37" fmla="*/ 140 h 1540"/>
                <a:gd name="T38" fmla="*/ 1787 w 2109"/>
                <a:gd name="T39" fmla="*/ 250 h 1540"/>
                <a:gd name="T40" fmla="*/ 1930 w 2109"/>
                <a:gd name="T41" fmla="*/ 286 h 1540"/>
                <a:gd name="T42" fmla="*/ 1801 w 2109"/>
                <a:gd name="T43" fmla="*/ 388 h 1540"/>
                <a:gd name="T44" fmla="*/ 1818 w 2109"/>
                <a:gd name="T45" fmla="*/ 466 h 1540"/>
                <a:gd name="T46" fmla="*/ 1780 w 2109"/>
                <a:gd name="T47" fmla="*/ 522 h 1540"/>
                <a:gd name="T48" fmla="*/ 1842 w 2109"/>
                <a:gd name="T49" fmla="*/ 576 h 1540"/>
                <a:gd name="T50" fmla="*/ 1763 w 2109"/>
                <a:gd name="T51" fmla="*/ 628 h 1540"/>
                <a:gd name="T52" fmla="*/ 1805 w 2109"/>
                <a:gd name="T53" fmla="*/ 686 h 1540"/>
                <a:gd name="T54" fmla="*/ 1827 w 2109"/>
                <a:gd name="T55" fmla="*/ 738 h 1540"/>
                <a:gd name="T56" fmla="*/ 1599 w 2109"/>
                <a:gd name="T57" fmla="*/ 776 h 1540"/>
                <a:gd name="T58" fmla="*/ 1648 w 2109"/>
                <a:gd name="T59" fmla="*/ 855 h 1540"/>
                <a:gd name="T60" fmla="*/ 1768 w 2109"/>
                <a:gd name="T61" fmla="*/ 879 h 1540"/>
                <a:gd name="T62" fmla="*/ 1749 w 2109"/>
                <a:gd name="T63" fmla="*/ 934 h 1540"/>
                <a:gd name="T64" fmla="*/ 1575 w 2109"/>
                <a:gd name="T65" fmla="*/ 873 h 1540"/>
                <a:gd name="T66" fmla="*/ 1612 w 2109"/>
                <a:gd name="T67" fmla="*/ 966 h 1540"/>
                <a:gd name="T68" fmla="*/ 1618 w 2109"/>
                <a:gd name="T69" fmla="*/ 1067 h 1540"/>
                <a:gd name="T70" fmla="*/ 1420 w 2109"/>
                <a:gd name="T71" fmla="*/ 1102 h 1540"/>
                <a:gd name="T72" fmla="*/ 1279 w 2109"/>
                <a:gd name="T73" fmla="*/ 1227 h 1540"/>
                <a:gd name="T74" fmla="*/ 1218 w 2109"/>
                <a:gd name="T75" fmla="*/ 1202 h 1540"/>
                <a:gd name="T76" fmla="*/ 1102 w 2109"/>
                <a:gd name="T77" fmla="*/ 1284 h 1540"/>
                <a:gd name="T78" fmla="*/ 1094 w 2109"/>
                <a:gd name="T79" fmla="*/ 1347 h 1540"/>
                <a:gd name="T80" fmla="*/ 1091 w 2109"/>
                <a:gd name="T81" fmla="*/ 1396 h 1540"/>
                <a:gd name="T82" fmla="*/ 1016 w 2109"/>
                <a:gd name="T83" fmla="*/ 1518 h 1540"/>
                <a:gd name="T84" fmla="*/ 862 w 2109"/>
                <a:gd name="T85" fmla="*/ 1503 h 1540"/>
                <a:gd name="T86" fmla="*/ 822 w 2109"/>
                <a:gd name="T87" fmla="*/ 1468 h 1540"/>
                <a:gd name="T88" fmla="*/ 747 w 2109"/>
                <a:gd name="T89" fmla="*/ 1327 h 1540"/>
                <a:gd name="T90" fmla="*/ 726 w 2109"/>
                <a:gd name="T91" fmla="*/ 1256 h 1540"/>
                <a:gd name="T92" fmla="*/ 703 w 2109"/>
                <a:gd name="T93" fmla="*/ 1104 h 1540"/>
                <a:gd name="T94" fmla="*/ 699 w 2109"/>
                <a:gd name="T95" fmla="*/ 1084 h 1540"/>
                <a:gd name="T96" fmla="*/ 715 w 2109"/>
                <a:gd name="T97" fmla="*/ 983 h 1540"/>
                <a:gd name="T98" fmla="*/ 776 w 2109"/>
                <a:gd name="T99" fmla="*/ 943 h 1540"/>
                <a:gd name="T100" fmla="*/ 730 w 2109"/>
                <a:gd name="T101" fmla="*/ 895 h 1540"/>
                <a:gd name="T102" fmla="*/ 660 w 2109"/>
                <a:gd name="T103" fmla="*/ 895 h 1540"/>
                <a:gd name="T104" fmla="*/ 606 w 2109"/>
                <a:gd name="T105" fmla="*/ 861 h 1540"/>
                <a:gd name="T106" fmla="*/ 562 w 2109"/>
                <a:gd name="T107" fmla="*/ 697 h 1540"/>
                <a:gd name="T108" fmla="*/ 419 w 2109"/>
                <a:gd name="T109" fmla="*/ 582 h 1540"/>
                <a:gd name="T110" fmla="*/ 232 w 2109"/>
                <a:gd name="T111" fmla="*/ 598 h 1540"/>
                <a:gd name="T112" fmla="*/ 53 w 2109"/>
                <a:gd name="T113" fmla="*/ 522 h 1540"/>
                <a:gd name="T114" fmla="*/ 228 w 2109"/>
                <a:gd name="T115" fmla="*/ 488 h 15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09"/>
                <a:gd name="T175" fmla="*/ 0 h 1540"/>
                <a:gd name="T176" fmla="*/ 2109 w 2109"/>
                <a:gd name="T177" fmla="*/ 1540 h 15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09" h="1540">
                  <a:moveTo>
                    <a:pt x="0" y="432"/>
                  </a:moveTo>
                  <a:lnTo>
                    <a:pt x="12" y="409"/>
                  </a:lnTo>
                  <a:lnTo>
                    <a:pt x="149" y="365"/>
                  </a:lnTo>
                  <a:lnTo>
                    <a:pt x="236" y="365"/>
                  </a:lnTo>
                  <a:lnTo>
                    <a:pt x="285" y="330"/>
                  </a:lnTo>
                  <a:lnTo>
                    <a:pt x="270" y="319"/>
                  </a:lnTo>
                  <a:lnTo>
                    <a:pt x="301" y="307"/>
                  </a:lnTo>
                  <a:lnTo>
                    <a:pt x="275" y="299"/>
                  </a:lnTo>
                  <a:lnTo>
                    <a:pt x="321" y="285"/>
                  </a:lnTo>
                  <a:lnTo>
                    <a:pt x="304" y="273"/>
                  </a:lnTo>
                  <a:lnTo>
                    <a:pt x="243" y="296"/>
                  </a:lnTo>
                  <a:lnTo>
                    <a:pt x="183" y="267"/>
                  </a:lnTo>
                  <a:lnTo>
                    <a:pt x="260" y="250"/>
                  </a:lnTo>
                  <a:lnTo>
                    <a:pt x="303" y="201"/>
                  </a:lnTo>
                  <a:lnTo>
                    <a:pt x="397" y="199"/>
                  </a:lnTo>
                  <a:lnTo>
                    <a:pt x="393" y="146"/>
                  </a:lnTo>
                  <a:lnTo>
                    <a:pt x="463" y="144"/>
                  </a:lnTo>
                  <a:lnTo>
                    <a:pt x="534" y="182"/>
                  </a:lnTo>
                  <a:lnTo>
                    <a:pt x="450" y="133"/>
                  </a:lnTo>
                  <a:lnTo>
                    <a:pt x="609" y="100"/>
                  </a:lnTo>
                  <a:lnTo>
                    <a:pt x="648" y="124"/>
                  </a:lnTo>
                  <a:lnTo>
                    <a:pt x="653" y="170"/>
                  </a:lnTo>
                  <a:lnTo>
                    <a:pt x="674" y="131"/>
                  </a:lnTo>
                  <a:lnTo>
                    <a:pt x="776" y="159"/>
                  </a:lnTo>
                  <a:lnTo>
                    <a:pt x="741" y="136"/>
                  </a:lnTo>
                  <a:lnTo>
                    <a:pt x="790" y="140"/>
                  </a:lnTo>
                  <a:lnTo>
                    <a:pt x="747" y="113"/>
                  </a:lnTo>
                  <a:lnTo>
                    <a:pt x="735" y="92"/>
                  </a:lnTo>
                  <a:lnTo>
                    <a:pt x="758" y="87"/>
                  </a:lnTo>
                  <a:lnTo>
                    <a:pt x="961" y="152"/>
                  </a:lnTo>
                  <a:lnTo>
                    <a:pt x="945" y="131"/>
                  </a:lnTo>
                  <a:lnTo>
                    <a:pt x="989" y="127"/>
                  </a:lnTo>
                  <a:lnTo>
                    <a:pt x="961" y="109"/>
                  </a:lnTo>
                  <a:lnTo>
                    <a:pt x="1029" y="113"/>
                  </a:lnTo>
                  <a:lnTo>
                    <a:pt x="921" y="66"/>
                  </a:lnTo>
                  <a:lnTo>
                    <a:pt x="1118" y="92"/>
                  </a:lnTo>
                  <a:lnTo>
                    <a:pt x="1074" y="65"/>
                  </a:lnTo>
                  <a:lnTo>
                    <a:pt x="957" y="60"/>
                  </a:lnTo>
                  <a:lnTo>
                    <a:pt x="996" y="58"/>
                  </a:lnTo>
                  <a:lnTo>
                    <a:pt x="924" y="34"/>
                  </a:lnTo>
                  <a:lnTo>
                    <a:pt x="1009" y="41"/>
                  </a:lnTo>
                  <a:lnTo>
                    <a:pt x="974" y="31"/>
                  </a:lnTo>
                  <a:lnTo>
                    <a:pt x="1012" y="23"/>
                  </a:lnTo>
                  <a:lnTo>
                    <a:pt x="1157" y="66"/>
                  </a:lnTo>
                  <a:lnTo>
                    <a:pt x="1141" y="50"/>
                  </a:lnTo>
                  <a:lnTo>
                    <a:pt x="1204" y="34"/>
                  </a:lnTo>
                  <a:lnTo>
                    <a:pt x="1151" y="31"/>
                  </a:lnTo>
                  <a:lnTo>
                    <a:pt x="1149" y="9"/>
                  </a:lnTo>
                  <a:lnTo>
                    <a:pt x="1185" y="0"/>
                  </a:lnTo>
                  <a:lnTo>
                    <a:pt x="1574" y="10"/>
                  </a:lnTo>
                  <a:lnTo>
                    <a:pt x="1602" y="22"/>
                  </a:lnTo>
                  <a:lnTo>
                    <a:pt x="1591" y="31"/>
                  </a:lnTo>
                  <a:lnTo>
                    <a:pt x="1329" y="33"/>
                  </a:lnTo>
                  <a:lnTo>
                    <a:pt x="1360" y="44"/>
                  </a:lnTo>
                  <a:lnTo>
                    <a:pt x="1258" y="58"/>
                  </a:lnTo>
                  <a:lnTo>
                    <a:pt x="1626" y="34"/>
                  </a:lnTo>
                  <a:lnTo>
                    <a:pt x="1640" y="55"/>
                  </a:lnTo>
                  <a:lnTo>
                    <a:pt x="1591" y="67"/>
                  </a:lnTo>
                  <a:lnTo>
                    <a:pt x="1675" y="59"/>
                  </a:lnTo>
                  <a:lnTo>
                    <a:pt x="1772" y="83"/>
                  </a:lnTo>
                  <a:lnTo>
                    <a:pt x="1626" y="124"/>
                  </a:lnTo>
                  <a:lnTo>
                    <a:pt x="1392" y="120"/>
                  </a:lnTo>
                  <a:lnTo>
                    <a:pt x="1448" y="127"/>
                  </a:lnTo>
                  <a:lnTo>
                    <a:pt x="1349" y="144"/>
                  </a:lnTo>
                  <a:lnTo>
                    <a:pt x="1349" y="165"/>
                  </a:lnTo>
                  <a:lnTo>
                    <a:pt x="1607" y="133"/>
                  </a:lnTo>
                  <a:lnTo>
                    <a:pt x="1628" y="146"/>
                  </a:lnTo>
                  <a:lnTo>
                    <a:pt x="1574" y="177"/>
                  </a:lnTo>
                  <a:lnTo>
                    <a:pt x="1740" y="127"/>
                  </a:lnTo>
                  <a:lnTo>
                    <a:pt x="1749" y="175"/>
                  </a:lnTo>
                  <a:lnTo>
                    <a:pt x="1668" y="258"/>
                  </a:lnTo>
                  <a:lnTo>
                    <a:pt x="1827" y="163"/>
                  </a:lnTo>
                  <a:lnTo>
                    <a:pt x="1824" y="177"/>
                  </a:lnTo>
                  <a:lnTo>
                    <a:pt x="1900" y="176"/>
                  </a:lnTo>
                  <a:lnTo>
                    <a:pt x="1924" y="144"/>
                  </a:lnTo>
                  <a:lnTo>
                    <a:pt x="2007" y="140"/>
                  </a:lnTo>
                  <a:lnTo>
                    <a:pt x="2109" y="168"/>
                  </a:lnTo>
                  <a:lnTo>
                    <a:pt x="2009" y="209"/>
                  </a:lnTo>
                  <a:lnTo>
                    <a:pt x="2015" y="226"/>
                  </a:lnTo>
                  <a:lnTo>
                    <a:pt x="1787" y="250"/>
                  </a:lnTo>
                  <a:lnTo>
                    <a:pt x="1969" y="252"/>
                  </a:lnTo>
                  <a:lnTo>
                    <a:pt x="1820" y="286"/>
                  </a:lnTo>
                  <a:lnTo>
                    <a:pt x="1829" y="312"/>
                  </a:lnTo>
                  <a:lnTo>
                    <a:pt x="1930" y="286"/>
                  </a:lnTo>
                  <a:lnTo>
                    <a:pt x="1856" y="319"/>
                  </a:lnTo>
                  <a:lnTo>
                    <a:pt x="1847" y="361"/>
                  </a:lnTo>
                  <a:lnTo>
                    <a:pt x="1871" y="350"/>
                  </a:lnTo>
                  <a:lnTo>
                    <a:pt x="1801" y="388"/>
                  </a:lnTo>
                  <a:lnTo>
                    <a:pt x="1776" y="466"/>
                  </a:lnTo>
                  <a:lnTo>
                    <a:pt x="1813" y="449"/>
                  </a:lnTo>
                  <a:lnTo>
                    <a:pt x="1866" y="466"/>
                  </a:lnTo>
                  <a:lnTo>
                    <a:pt x="1818" y="466"/>
                  </a:lnTo>
                  <a:lnTo>
                    <a:pt x="1818" y="489"/>
                  </a:lnTo>
                  <a:lnTo>
                    <a:pt x="1898" y="499"/>
                  </a:lnTo>
                  <a:lnTo>
                    <a:pt x="1900" y="527"/>
                  </a:lnTo>
                  <a:lnTo>
                    <a:pt x="1780" y="522"/>
                  </a:lnTo>
                  <a:lnTo>
                    <a:pt x="1813" y="535"/>
                  </a:lnTo>
                  <a:lnTo>
                    <a:pt x="1746" y="543"/>
                  </a:lnTo>
                  <a:lnTo>
                    <a:pt x="1780" y="575"/>
                  </a:lnTo>
                  <a:lnTo>
                    <a:pt x="1842" y="576"/>
                  </a:lnTo>
                  <a:lnTo>
                    <a:pt x="1805" y="595"/>
                  </a:lnTo>
                  <a:lnTo>
                    <a:pt x="1854" y="612"/>
                  </a:lnTo>
                  <a:lnTo>
                    <a:pt x="1853" y="652"/>
                  </a:lnTo>
                  <a:lnTo>
                    <a:pt x="1763" y="628"/>
                  </a:lnTo>
                  <a:lnTo>
                    <a:pt x="1816" y="650"/>
                  </a:lnTo>
                  <a:lnTo>
                    <a:pt x="1784" y="663"/>
                  </a:lnTo>
                  <a:lnTo>
                    <a:pt x="1813" y="661"/>
                  </a:lnTo>
                  <a:lnTo>
                    <a:pt x="1805" y="686"/>
                  </a:lnTo>
                  <a:lnTo>
                    <a:pt x="1870" y="700"/>
                  </a:lnTo>
                  <a:lnTo>
                    <a:pt x="1768" y="692"/>
                  </a:lnTo>
                  <a:lnTo>
                    <a:pt x="1749" y="706"/>
                  </a:lnTo>
                  <a:lnTo>
                    <a:pt x="1827" y="738"/>
                  </a:lnTo>
                  <a:lnTo>
                    <a:pt x="1816" y="764"/>
                  </a:lnTo>
                  <a:lnTo>
                    <a:pt x="1754" y="780"/>
                  </a:lnTo>
                  <a:lnTo>
                    <a:pt x="1692" y="742"/>
                  </a:lnTo>
                  <a:lnTo>
                    <a:pt x="1599" y="776"/>
                  </a:lnTo>
                  <a:lnTo>
                    <a:pt x="1665" y="795"/>
                  </a:lnTo>
                  <a:lnTo>
                    <a:pt x="1602" y="813"/>
                  </a:lnTo>
                  <a:lnTo>
                    <a:pt x="1670" y="816"/>
                  </a:lnTo>
                  <a:lnTo>
                    <a:pt x="1648" y="855"/>
                  </a:lnTo>
                  <a:lnTo>
                    <a:pt x="1675" y="832"/>
                  </a:lnTo>
                  <a:lnTo>
                    <a:pt x="1749" y="864"/>
                  </a:lnTo>
                  <a:lnTo>
                    <a:pt x="1727" y="889"/>
                  </a:lnTo>
                  <a:lnTo>
                    <a:pt x="1768" y="879"/>
                  </a:lnTo>
                  <a:lnTo>
                    <a:pt x="1749" y="906"/>
                  </a:lnTo>
                  <a:lnTo>
                    <a:pt x="1778" y="894"/>
                  </a:lnTo>
                  <a:lnTo>
                    <a:pt x="1782" y="959"/>
                  </a:lnTo>
                  <a:lnTo>
                    <a:pt x="1749" y="934"/>
                  </a:lnTo>
                  <a:lnTo>
                    <a:pt x="1749" y="959"/>
                  </a:lnTo>
                  <a:lnTo>
                    <a:pt x="1717" y="958"/>
                  </a:lnTo>
                  <a:lnTo>
                    <a:pt x="1675" y="904"/>
                  </a:lnTo>
                  <a:lnTo>
                    <a:pt x="1575" y="873"/>
                  </a:lnTo>
                  <a:lnTo>
                    <a:pt x="1645" y="909"/>
                  </a:lnTo>
                  <a:lnTo>
                    <a:pt x="1552" y="928"/>
                  </a:lnTo>
                  <a:lnTo>
                    <a:pt x="1526" y="959"/>
                  </a:lnTo>
                  <a:lnTo>
                    <a:pt x="1612" y="966"/>
                  </a:lnTo>
                  <a:lnTo>
                    <a:pt x="1540" y="985"/>
                  </a:lnTo>
                  <a:lnTo>
                    <a:pt x="1650" y="963"/>
                  </a:lnTo>
                  <a:lnTo>
                    <a:pt x="1756" y="991"/>
                  </a:lnTo>
                  <a:lnTo>
                    <a:pt x="1618" y="1067"/>
                  </a:lnTo>
                  <a:lnTo>
                    <a:pt x="1483" y="1100"/>
                  </a:lnTo>
                  <a:lnTo>
                    <a:pt x="1434" y="1102"/>
                  </a:lnTo>
                  <a:lnTo>
                    <a:pt x="1404" y="1068"/>
                  </a:lnTo>
                  <a:lnTo>
                    <a:pt x="1420" y="1102"/>
                  </a:lnTo>
                  <a:lnTo>
                    <a:pt x="1379" y="1122"/>
                  </a:lnTo>
                  <a:lnTo>
                    <a:pt x="1329" y="1204"/>
                  </a:lnTo>
                  <a:lnTo>
                    <a:pt x="1288" y="1202"/>
                  </a:lnTo>
                  <a:lnTo>
                    <a:pt x="1279" y="1227"/>
                  </a:lnTo>
                  <a:lnTo>
                    <a:pt x="1239" y="1230"/>
                  </a:lnTo>
                  <a:lnTo>
                    <a:pt x="1219" y="1222"/>
                  </a:lnTo>
                  <a:lnTo>
                    <a:pt x="1246" y="1205"/>
                  </a:lnTo>
                  <a:lnTo>
                    <a:pt x="1218" y="1202"/>
                  </a:lnTo>
                  <a:lnTo>
                    <a:pt x="1203" y="1244"/>
                  </a:lnTo>
                  <a:lnTo>
                    <a:pt x="1140" y="1248"/>
                  </a:lnTo>
                  <a:lnTo>
                    <a:pt x="1141" y="1281"/>
                  </a:lnTo>
                  <a:lnTo>
                    <a:pt x="1102" y="1284"/>
                  </a:lnTo>
                  <a:lnTo>
                    <a:pt x="1136" y="1311"/>
                  </a:lnTo>
                  <a:lnTo>
                    <a:pt x="1091" y="1316"/>
                  </a:lnTo>
                  <a:lnTo>
                    <a:pt x="1126" y="1347"/>
                  </a:lnTo>
                  <a:lnTo>
                    <a:pt x="1094" y="1347"/>
                  </a:lnTo>
                  <a:lnTo>
                    <a:pt x="1119" y="1354"/>
                  </a:lnTo>
                  <a:lnTo>
                    <a:pt x="1094" y="1387"/>
                  </a:lnTo>
                  <a:lnTo>
                    <a:pt x="1074" y="1381"/>
                  </a:lnTo>
                  <a:lnTo>
                    <a:pt x="1091" y="1396"/>
                  </a:lnTo>
                  <a:lnTo>
                    <a:pt x="1048" y="1408"/>
                  </a:lnTo>
                  <a:lnTo>
                    <a:pt x="1074" y="1454"/>
                  </a:lnTo>
                  <a:lnTo>
                    <a:pt x="1048" y="1517"/>
                  </a:lnTo>
                  <a:lnTo>
                    <a:pt x="1016" y="1518"/>
                  </a:lnTo>
                  <a:lnTo>
                    <a:pt x="1040" y="1540"/>
                  </a:lnTo>
                  <a:lnTo>
                    <a:pt x="970" y="1540"/>
                  </a:lnTo>
                  <a:lnTo>
                    <a:pt x="961" y="1498"/>
                  </a:lnTo>
                  <a:lnTo>
                    <a:pt x="862" y="1503"/>
                  </a:lnTo>
                  <a:lnTo>
                    <a:pt x="885" y="1492"/>
                  </a:lnTo>
                  <a:lnTo>
                    <a:pt x="834" y="1475"/>
                  </a:lnTo>
                  <a:lnTo>
                    <a:pt x="859" y="1468"/>
                  </a:lnTo>
                  <a:lnTo>
                    <a:pt x="822" y="1468"/>
                  </a:lnTo>
                  <a:lnTo>
                    <a:pt x="835" y="1435"/>
                  </a:lnTo>
                  <a:lnTo>
                    <a:pt x="813" y="1442"/>
                  </a:lnTo>
                  <a:lnTo>
                    <a:pt x="747" y="1354"/>
                  </a:lnTo>
                  <a:lnTo>
                    <a:pt x="747" y="1327"/>
                  </a:lnTo>
                  <a:lnTo>
                    <a:pt x="796" y="1298"/>
                  </a:lnTo>
                  <a:lnTo>
                    <a:pt x="776" y="1289"/>
                  </a:lnTo>
                  <a:lnTo>
                    <a:pt x="726" y="1322"/>
                  </a:lnTo>
                  <a:lnTo>
                    <a:pt x="726" y="1256"/>
                  </a:lnTo>
                  <a:lnTo>
                    <a:pt x="680" y="1222"/>
                  </a:lnTo>
                  <a:lnTo>
                    <a:pt x="693" y="1169"/>
                  </a:lnTo>
                  <a:lnTo>
                    <a:pt x="665" y="1150"/>
                  </a:lnTo>
                  <a:lnTo>
                    <a:pt x="703" y="1104"/>
                  </a:lnTo>
                  <a:lnTo>
                    <a:pt x="680" y="1100"/>
                  </a:lnTo>
                  <a:lnTo>
                    <a:pt x="764" y="1100"/>
                  </a:lnTo>
                  <a:lnTo>
                    <a:pt x="756" y="1082"/>
                  </a:lnTo>
                  <a:lnTo>
                    <a:pt x="699" y="1084"/>
                  </a:lnTo>
                  <a:lnTo>
                    <a:pt x="785" y="1043"/>
                  </a:lnTo>
                  <a:lnTo>
                    <a:pt x="764" y="1030"/>
                  </a:lnTo>
                  <a:lnTo>
                    <a:pt x="785" y="985"/>
                  </a:lnTo>
                  <a:lnTo>
                    <a:pt x="715" y="983"/>
                  </a:lnTo>
                  <a:lnTo>
                    <a:pt x="637" y="947"/>
                  </a:lnTo>
                  <a:lnTo>
                    <a:pt x="776" y="966"/>
                  </a:lnTo>
                  <a:lnTo>
                    <a:pt x="752" y="950"/>
                  </a:lnTo>
                  <a:lnTo>
                    <a:pt x="776" y="943"/>
                  </a:lnTo>
                  <a:lnTo>
                    <a:pt x="721" y="916"/>
                  </a:lnTo>
                  <a:lnTo>
                    <a:pt x="741" y="904"/>
                  </a:lnTo>
                  <a:lnTo>
                    <a:pt x="711" y="914"/>
                  </a:lnTo>
                  <a:lnTo>
                    <a:pt x="730" y="895"/>
                  </a:lnTo>
                  <a:lnTo>
                    <a:pt x="694" y="897"/>
                  </a:lnTo>
                  <a:lnTo>
                    <a:pt x="735" y="882"/>
                  </a:lnTo>
                  <a:lnTo>
                    <a:pt x="674" y="861"/>
                  </a:lnTo>
                  <a:lnTo>
                    <a:pt x="660" y="895"/>
                  </a:lnTo>
                  <a:lnTo>
                    <a:pt x="609" y="897"/>
                  </a:lnTo>
                  <a:lnTo>
                    <a:pt x="599" y="882"/>
                  </a:lnTo>
                  <a:lnTo>
                    <a:pt x="633" y="861"/>
                  </a:lnTo>
                  <a:lnTo>
                    <a:pt x="606" y="861"/>
                  </a:lnTo>
                  <a:lnTo>
                    <a:pt x="637" y="804"/>
                  </a:lnTo>
                  <a:lnTo>
                    <a:pt x="601" y="794"/>
                  </a:lnTo>
                  <a:lnTo>
                    <a:pt x="619" y="768"/>
                  </a:lnTo>
                  <a:lnTo>
                    <a:pt x="562" y="697"/>
                  </a:lnTo>
                  <a:lnTo>
                    <a:pt x="581" y="696"/>
                  </a:lnTo>
                  <a:lnTo>
                    <a:pt x="504" y="635"/>
                  </a:lnTo>
                  <a:lnTo>
                    <a:pt x="504" y="612"/>
                  </a:lnTo>
                  <a:lnTo>
                    <a:pt x="419" y="582"/>
                  </a:lnTo>
                  <a:lnTo>
                    <a:pt x="340" y="565"/>
                  </a:lnTo>
                  <a:lnTo>
                    <a:pt x="269" y="593"/>
                  </a:lnTo>
                  <a:lnTo>
                    <a:pt x="210" y="575"/>
                  </a:lnTo>
                  <a:lnTo>
                    <a:pt x="232" y="598"/>
                  </a:lnTo>
                  <a:lnTo>
                    <a:pt x="170" y="587"/>
                  </a:lnTo>
                  <a:lnTo>
                    <a:pt x="117" y="564"/>
                  </a:lnTo>
                  <a:lnTo>
                    <a:pt x="170" y="543"/>
                  </a:lnTo>
                  <a:lnTo>
                    <a:pt x="53" y="522"/>
                  </a:lnTo>
                  <a:lnTo>
                    <a:pt x="96" y="502"/>
                  </a:lnTo>
                  <a:lnTo>
                    <a:pt x="236" y="508"/>
                  </a:lnTo>
                  <a:lnTo>
                    <a:pt x="253" y="500"/>
                  </a:lnTo>
                  <a:lnTo>
                    <a:pt x="228" y="488"/>
                  </a:lnTo>
                  <a:lnTo>
                    <a:pt x="252" y="476"/>
                  </a:lnTo>
                  <a:lnTo>
                    <a:pt x="126" y="484"/>
                  </a:lnTo>
                  <a:lnTo>
                    <a:pt x="0" y="43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6" name="Freeform 76"/>
            <p:cNvSpPr>
              <a:spLocks noChangeAspect="1"/>
            </p:cNvSpPr>
            <p:nvPr/>
          </p:nvSpPr>
          <p:spPr bwMode="gray">
            <a:xfrm>
              <a:off x="1376" y="2488"/>
              <a:ext cx="59" cy="78"/>
            </a:xfrm>
            <a:custGeom>
              <a:avLst/>
              <a:gdLst>
                <a:gd name="T0" fmla="*/ 0 w 137"/>
                <a:gd name="T1" fmla="*/ 121 h 150"/>
                <a:gd name="T2" fmla="*/ 30 w 137"/>
                <a:gd name="T3" fmla="*/ 66 h 150"/>
                <a:gd name="T4" fmla="*/ 65 w 137"/>
                <a:gd name="T5" fmla="*/ 65 h 150"/>
                <a:gd name="T6" fmla="*/ 27 w 137"/>
                <a:gd name="T7" fmla="*/ 19 h 150"/>
                <a:gd name="T8" fmla="*/ 108 w 137"/>
                <a:gd name="T9" fmla="*/ 0 h 150"/>
                <a:gd name="T10" fmla="*/ 119 w 137"/>
                <a:gd name="T11" fmla="*/ 72 h 150"/>
                <a:gd name="T12" fmla="*/ 137 w 137"/>
                <a:gd name="T13" fmla="*/ 78 h 150"/>
                <a:gd name="T14" fmla="*/ 101 w 137"/>
                <a:gd name="T15" fmla="*/ 123 h 150"/>
                <a:gd name="T16" fmla="*/ 77 w 137"/>
                <a:gd name="T17" fmla="*/ 150 h 150"/>
                <a:gd name="T18" fmla="*/ 0 w 137"/>
                <a:gd name="T19" fmla="*/ 121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150"/>
                <a:gd name="T32" fmla="*/ 137 w 137"/>
                <a:gd name="T33" fmla="*/ 150 h 1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150">
                  <a:moveTo>
                    <a:pt x="0" y="121"/>
                  </a:moveTo>
                  <a:lnTo>
                    <a:pt x="30" y="66"/>
                  </a:lnTo>
                  <a:lnTo>
                    <a:pt x="65" y="65"/>
                  </a:lnTo>
                  <a:lnTo>
                    <a:pt x="27" y="19"/>
                  </a:lnTo>
                  <a:lnTo>
                    <a:pt x="108" y="0"/>
                  </a:lnTo>
                  <a:lnTo>
                    <a:pt x="119" y="72"/>
                  </a:lnTo>
                  <a:lnTo>
                    <a:pt x="137" y="78"/>
                  </a:lnTo>
                  <a:lnTo>
                    <a:pt x="101" y="123"/>
                  </a:lnTo>
                  <a:lnTo>
                    <a:pt x="77" y="150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7" name="Freeform 77"/>
            <p:cNvSpPr>
              <a:spLocks noChangeAspect="1"/>
            </p:cNvSpPr>
            <p:nvPr/>
          </p:nvSpPr>
          <p:spPr bwMode="gray">
            <a:xfrm>
              <a:off x="1845" y="2667"/>
              <a:ext cx="71" cy="119"/>
            </a:xfrm>
            <a:custGeom>
              <a:avLst/>
              <a:gdLst>
                <a:gd name="T0" fmla="*/ 0 w 166"/>
                <a:gd name="T1" fmla="*/ 77 h 236"/>
                <a:gd name="T2" fmla="*/ 24 w 166"/>
                <a:gd name="T3" fmla="*/ 110 h 236"/>
                <a:gd name="T4" fmla="*/ 56 w 166"/>
                <a:gd name="T5" fmla="*/ 135 h 236"/>
                <a:gd name="T6" fmla="*/ 49 w 166"/>
                <a:gd name="T7" fmla="*/ 201 h 236"/>
                <a:gd name="T8" fmla="*/ 67 w 166"/>
                <a:gd name="T9" fmla="*/ 236 h 236"/>
                <a:gd name="T10" fmla="*/ 166 w 166"/>
                <a:gd name="T11" fmla="*/ 222 h 236"/>
                <a:gd name="T12" fmla="*/ 110 w 166"/>
                <a:gd name="T13" fmla="*/ 149 h 236"/>
                <a:gd name="T14" fmla="*/ 149 w 166"/>
                <a:gd name="T15" fmla="*/ 86 h 236"/>
                <a:gd name="T16" fmla="*/ 50 w 166"/>
                <a:gd name="T17" fmla="*/ 0 h 236"/>
                <a:gd name="T18" fmla="*/ 17 w 166"/>
                <a:gd name="T19" fmla="*/ 25 h 236"/>
                <a:gd name="T20" fmla="*/ 31 w 166"/>
                <a:gd name="T21" fmla="*/ 48 h 236"/>
                <a:gd name="T22" fmla="*/ 0 w 166"/>
                <a:gd name="T23" fmla="*/ 77 h 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36"/>
                <a:gd name="T38" fmla="*/ 166 w 166"/>
                <a:gd name="T39" fmla="*/ 236 h 2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36">
                  <a:moveTo>
                    <a:pt x="0" y="77"/>
                  </a:moveTo>
                  <a:lnTo>
                    <a:pt x="24" y="110"/>
                  </a:lnTo>
                  <a:lnTo>
                    <a:pt x="56" y="135"/>
                  </a:lnTo>
                  <a:lnTo>
                    <a:pt x="49" y="201"/>
                  </a:lnTo>
                  <a:lnTo>
                    <a:pt x="67" y="236"/>
                  </a:lnTo>
                  <a:lnTo>
                    <a:pt x="166" y="222"/>
                  </a:lnTo>
                  <a:lnTo>
                    <a:pt x="110" y="149"/>
                  </a:lnTo>
                  <a:lnTo>
                    <a:pt x="149" y="86"/>
                  </a:lnTo>
                  <a:lnTo>
                    <a:pt x="50" y="0"/>
                  </a:lnTo>
                  <a:lnTo>
                    <a:pt x="17" y="25"/>
                  </a:lnTo>
                  <a:lnTo>
                    <a:pt x="31" y="4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8" name="Freeform 78"/>
            <p:cNvSpPr>
              <a:spLocks noChangeAspect="1"/>
            </p:cNvSpPr>
            <p:nvPr/>
          </p:nvSpPr>
          <p:spPr bwMode="gray">
            <a:xfrm>
              <a:off x="1644" y="2453"/>
              <a:ext cx="39" cy="34"/>
            </a:xfrm>
            <a:custGeom>
              <a:avLst/>
              <a:gdLst>
                <a:gd name="T0" fmla="*/ 0 w 90"/>
                <a:gd name="T1" fmla="*/ 49 h 66"/>
                <a:gd name="T2" fmla="*/ 68 w 90"/>
                <a:gd name="T3" fmla="*/ 48 h 66"/>
                <a:gd name="T4" fmla="*/ 36 w 90"/>
                <a:gd name="T5" fmla="*/ 5 h 66"/>
                <a:gd name="T6" fmla="*/ 90 w 90"/>
                <a:gd name="T7" fmla="*/ 0 h 66"/>
                <a:gd name="T8" fmla="*/ 90 w 90"/>
                <a:gd name="T9" fmla="*/ 66 h 66"/>
                <a:gd name="T10" fmla="*/ 0 w 90"/>
                <a:gd name="T11" fmla="*/ 4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66"/>
                <a:gd name="T20" fmla="*/ 90 w 9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66">
                  <a:moveTo>
                    <a:pt x="0" y="49"/>
                  </a:moveTo>
                  <a:lnTo>
                    <a:pt x="68" y="48"/>
                  </a:lnTo>
                  <a:lnTo>
                    <a:pt x="36" y="5"/>
                  </a:lnTo>
                  <a:lnTo>
                    <a:pt x="90" y="0"/>
                  </a:lnTo>
                  <a:lnTo>
                    <a:pt x="90" y="66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9" name="Freeform 79"/>
            <p:cNvSpPr>
              <a:spLocks noChangeAspect="1"/>
            </p:cNvSpPr>
            <p:nvPr/>
          </p:nvSpPr>
          <p:spPr bwMode="gray">
            <a:xfrm>
              <a:off x="1420" y="2525"/>
              <a:ext cx="90" cy="55"/>
            </a:xfrm>
            <a:custGeom>
              <a:avLst/>
              <a:gdLst>
                <a:gd name="T0" fmla="*/ 0 w 211"/>
                <a:gd name="T1" fmla="*/ 51 h 104"/>
                <a:gd name="T2" fmla="*/ 36 w 211"/>
                <a:gd name="T3" fmla="*/ 6 h 104"/>
                <a:gd name="T4" fmla="*/ 151 w 211"/>
                <a:gd name="T5" fmla="*/ 0 h 104"/>
                <a:gd name="T6" fmla="*/ 211 w 211"/>
                <a:gd name="T7" fmla="*/ 32 h 104"/>
                <a:gd name="T8" fmla="*/ 161 w 211"/>
                <a:gd name="T9" fmla="*/ 38 h 104"/>
                <a:gd name="T10" fmla="*/ 73 w 211"/>
                <a:gd name="T11" fmla="*/ 104 h 104"/>
                <a:gd name="T12" fmla="*/ 57 w 211"/>
                <a:gd name="T13" fmla="*/ 87 h 104"/>
                <a:gd name="T14" fmla="*/ 0 w 211"/>
                <a:gd name="T15" fmla="*/ 5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1"/>
                <a:gd name="T25" fmla="*/ 0 h 104"/>
                <a:gd name="T26" fmla="*/ 211 w 211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1" h="104">
                  <a:moveTo>
                    <a:pt x="0" y="51"/>
                  </a:moveTo>
                  <a:lnTo>
                    <a:pt x="36" y="6"/>
                  </a:lnTo>
                  <a:lnTo>
                    <a:pt x="151" y="0"/>
                  </a:lnTo>
                  <a:lnTo>
                    <a:pt x="211" y="32"/>
                  </a:lnTo>
                  <a:lnTo>
                    <a:pt x="161" y="38"/>
                  </a:lnTo>
                  <a:lnTo>
                    <a:pt x="73" y="104"/>
                  </a:lnTo>
                  <a:lnTo>
                    <a:pt x="57" y="87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0" name="Freeform 80"/>
            <p:cNvSpPr>
              <a:spLocks noChangeAspect="1"/>
            </p:cNvSpPr>
            <p:nvPr/>
          </p:nvSpPr>
          <p:spPr bwMode="gray">
            <a:xfrm>
              <a:off x="3009" y="1865"/>
              <a:ext cx="99" cy="64"/>
            </a:xfrm>
            <a:custGeom>
              <a:avLst/>
              <a:gdLst>
                <a:gd name="T0" fmla="*/ 0 w 232"/>
                <a:gd name="T1" fmla="*/ 71 h 121"/>
                <a:gd name="T2" fmla="*/ 35 w 232"/>
                <a:gd name="T3" fmla="*/ 20 h 121"/>
                <a:gd name="T4" fmla="*/ 82 w 232"/>
                <a:gd name="T5" fmla="*/ 35 h 121"/>
                <a:gd name="T6" fmla="*/ 162 w 232"/>
                <a:gd name="T7" fmla="*/ 0 h 121"/>
                <a:gd name="T8" fmla="*/ 209 w 232"/>
                <a:gd name="T9" fmla="*/ 8 h 121"/>
                <a:gd name="T10" fmla="*/ 232 w 232"/>
                <a:gd name="T11" fmla="*/ 26 h 121"/>
                <a:gd name="T12" fmla="*/ 143 w 232"/>
                <a:gd name="T13" fmla="*/ 107 h 121"/>
                <a:gd name="T14" fmla="*/ 67 w 232"/>
                <a:gd name="T15" fmla="*/ 121 h 121"/>
                <a:gd name="T16" fmla="*/ 0 w 232"/>
                <a:gd name="T17" fmla="*/ 71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21"/>
                <a:gd name="T29" fmla="*/ 232 w 232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21">
                  <a:moveTo>
                    <a:pt x="0" y="71"/>
                  </a:moveTo>
                  <a:lnTo>
                    <a:pt x="35" y="20"/>
                  </a:lnTo>
                  <a:lnTo>
                    <a:pt x="82" y="35"/>
                  </a:lnTo>
                  <a:lnTo>
                    <a:pt x="162" y="0"/>
                  </a:lnTo>
                  <a:lnTo>
                    <a:pt x="209" y="8"/>
                  </a:lnTo>
                  <a:lnTo>
                    <a:pt x="232" y="26"/>
                  </a:lnTo>
                  <a:lnTo>
                    <a:pt x="143" y="107"/>
                  </a:lnTo>
                  <a:lnTo>
                    <a:pt x="67" y="12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1" name="Freeform 81"/>
            <p:cNvSpPr>
              <a:spLocks noChangeAspect="1"/>
            </p:cNvSpPr>
            <p:nvPr/>
          </p:nvSpPr>
          <p:spPr bwMode="gray">
            <a:xfrm>
              <a:off x="2396" y="1396"/>
              <a:ext cx="167" cy="91"/>
            </a:xfrm>
            <a:custGeom>
              <a:avLst/>
              <a:gdLst>
                <a:gd name="T0" fmla="*/ 0 w 381"/>
                <a:gd name="T1" fmla="*/ 62 h 174"/>
                <a:gd name="T2" fmla="*/ 24 w 381"/>
                <a:gd name="T3" fmla="*/ 53 h 174"/>
                <a:gd name="T4" fmla="*/ 10 w 381"/>
                <a:gd name="T5" fmla="*/ 37 h 174"/>
                <a:gd name="T6" fmla="*/ 43 w 381"/>
                <a:gd name="T7" fmla="*/ 47 h 174"/>
                <a:gd name="T8" fmla="*/ 28 w 381"/>
                <a:gd name="T9" fmla="*/ 19 h 174"/>
                <a:gd name="T10" fmla="*/ 65 w 381"/>
                <a:gd name="T11" fmla="*/ 36 h 174"/>
                <a:gd name="T12" fmla="*/ 46 w 381"/>
                <a:gd name="T13" fmla="*/ 2 h 174"/>
                <a:gd name="T14" fmla="*/ 106 w 381"/>
                <a:gd name="T15" fmla="*/ 29 h 174"/>
                <a:gd name="T16" fmla="*/ 111 w 381"/>
                <a:gd name="T17" fmla="*/ 74 h 174"/>
                <a:gd name="T18" fmla="*/ 143 w 381"/>
                <a:gd name="T19" fmla="*/ 24 h 174"/>
                <a:gd name="T20" fmla="*/ 174 w 381"/>
                <a:gd name="T21" fmla="*/ 42 h 174"/>
                <a:gd name="T22" fmla="*/ 198 w 381"/>
                <a:gd name="T23" fmla="*/ 18 h 174"/>
                <a:gd name="T24" fmla="*/ 220 w 381"/>
                <a:gd name="T25" fmla="*/ 50 h 174"/>
                <a:gd name="T26" fmla="*/ 214 w 381"/>
                <a:gd name="T27" fmla="*/ 19 h 174"/>
                <a:gd name="T28" fmla="*/ 276 w 381"/>
                <a:gd name="T29" fmla="*/ 19 h 174"/>
                <a:gd name="T30" fmla="*/ 285 w 381"/>
                <a:gd name="T31" fmla="*/ 0 h 174"/>
                <a:gd name="T32" fmla="*/ 313 w 381"/>
                <a:gd name="T33" fmla="*/ 18 h 174"/>
                <a:gd name="T34" fmla="*/ 347 w 381"/>
                <a:gd name="T35" fmla="*/ 11 h 174"/>
                <a:gd name="T36" fmla="*/ 323 w 381"/>
                <a:gd name="T37" fmla="*/ 24 h 174"/>
                <a:gd name="T38" fmla="*/ 381 w 381"/>
                <a:gd name="T39" fmla="*/ 79 h 174"/>
                <a:gd name="T40" fmla="*/ 331 w 381"/>
                <a:gd name="T41" fmla="*/ 128 h 174"/>
                <a:gd name="T42" fmla="*/ 189 w 381"/>
                <a:gd name="T43" fmla="*/ 174 h 174"/>
                <a:gd name="T44" fmla="*/ 63 w 381"/>
                <a:gd name="T45" fmla="*/ 154 h 174"/>
                <a:gd name="T46" fmla="*/ 94 w 381"/>
                <a:gd name="T47" fmla="*/ 108 h 174"/>
                <a:gd name="T48" fmla="*/ 19 w 381"/>
                <a:gd name="T49" fmla="*/ 92 h 174"/>
                <a:gd name="T50" fmla="*/ 92 w 381"/>
                <a:gd name="T51" fmla="*/ 88 h 174"/>
                <a:gd name="T52" fmla="*/ 65 w 381"/>
                <a:gd name="T53" fmla="*/ 75 h 174"/>
                <a:gd name="T54" fmla="*/ 93 w 381"/>
                <a:gd name="T55" fmla="*/ 62 h 174"/>
                <a:gd name="T56" fmla="*/ 0 w 381"/>
                <a:gd name="T57" fmla="*/ 62 h 1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1"/>
                <a:gd name="T88" fmla="*/ 0 h 174"/>
                <a:gd name="T89" fmla="*/ 381 w 381"/>
                <a:gd name="T90" fmla="*/ 174 h 1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1" h="174">
                  <a:moveTo>
                    <a:pt x="0" y="62"/>
                  </a:moveTo>
                  <a:lnTo>
                    <a:pt x="24" y="53"/>
                  </a:lnTo>
                  <a:lnTo>
                    <a:pt x="10" y="37"/>
                  </a:lnTo>
                  <a:lnTo>
                    <a:pt x="43" y="47"/>
                  </a:lnTo>
                  <a:lnTo>
                    <a:pt x="28" y="19"/>
                  </a:lnTo>
                  <a:lnTo>
                    <a:pt x="65" y="36"/>
                  </a:lnTo>
                  <a:lnTo>
                    <a:pt x="46" y="2"/>
                  </a:lnTo>
                  <a:lnTo>
                    <a:pt x="106" y="29"/>
                  </a:lnTo>
                  <a:lnTo>
                    <a:pt x="111" y="74"/>
                  </a:lnTo>
                  <a:lnTo>
                    <a:pt x="143" y="24"/>
                  </a:lnTo>
                  <a:lnTo>
                    <a:pt x="174" y="42"/>
                  </a:lnTo>
                  <a:lnTo>
                    <a:pt x="198" y="18"/>
                  </a:lnTo>
                  <a:lnTo>
                    <a:pt x="220" y="50"/>
                  </a:lnTo>
                  <a:lnTo>
                    <a:pt x="214" y="19"/>
                  </a:lnTo>
                  <a:lnTo>
                    <a:pt x="276" y="19"/>
                  </a:lnTo>
                  <a:lnTo>
                    <a:pt x="285" y="0"/>
                  </a:lnTo>
                  <a:lnTo>
                    <a:pt x="313" y="18"/>
                  </a:lnTo>
                  <a:lnTo>
                    <a:pt x="347" y="11"/>
                  </a:lnTo>
                  <a:lnTo>
                    <a:pt x="323" y="24"/>
                  </a:lnTo>
                  <a:lnTo>
                    <a:pt x="381" y="79"/>
                  </a:lnTo>
                  <a:lnTo>
                    <a:pt x="331" y="128"/>
                  </a:lnTo>
                  <a:lnTo>
                    <a:pt x="189" y="174"/>
                  </a:lnTo>
                  <a:lnTo>
                    <a:pt x="63" y="154"/>
                  </a:lnTo>
                  <a:lnTo>
                    <a:pt x="94" y="108"/>
                  </a:lnTo>
                  <a:lnTo>
                    <a:pt x="19" y="92"/>
                  </a:lnTo>
                  <a:lnTo>
                    <a:pt x="92" y="88"/>
                  </a:lnTo>
                  <a:lnTo>
                    <a:pt x="65" y="75"/>
                  </a:lnTo>
                  <a:lnTo>
                    <a:pt x="93" y="62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2" name="Freeform 82"/>
            <p:cNvSpPr>
              <a:spLocks noChangeAspect="1"/>
            </p:cNvSpPr>
            <p:nvPr/>
          </p:nvSpPr>
          <p:spPr bwMode="gray">
            <a:xfrm>
              <a:off x="3792" y="2138"/>
              <a:ext cx="441" cy="530"/>
            </a:xfrm>
            <a:custGeom>
              <a:avLst/>
              <a:gdLst>
                <a:gd name="T0" fmla="*/ 0 w 1020"/>
                <a:gd name="T1" fmla="*/ 462 h 1015"/>
                <a:gd name="T2" fmla="*/ 29 w 1020"/>
                <a:gd name="T3" fmla="*/ 439 h 1015"/>
                <a:gd name="T4" fmla="*/ 107 w 1020"/>
                <a:gd name="T5" fmla="*/ 439 h 1015"/>
                <a:gd name="T6" fmla="*/ 53 w 1020"/>
                <a:gd name="T7" fmla="*/ 333 h 1015"/>
                <a:gd name="T8" fmla="*/ 84 w 1020"/>
                <a:gd name="T9" fmla="*/ 304 h 1015"/>
                <a:gd name="T10" fmla="*/ 131 w 1020"/>
                <a:gd name="T11" fmla="*/ 308 h 1015"/>
                <a:gd name="T12" fmla="*/ 233 w 1020"/>
                <a:gd name="T13" fmla="*/ 192 h 1015"/>
                <a:gd name="T14" fmla="*/ 226 w 1020"/>
                <a:gd name="T15" fmla="*/ 160 h 1015"/>
                <a:gd name="T16" fmla="*/ 253 w 1020"/>
                <a:gd name="T17" fmla="*/ 141 h 1015"/>
                <a:gd name="T18" fmla="*/ 208 w 1020"/>
                <a:gd name="T19" fmla="*/ 106 h 1015"/>
                <a:gd name="T20" fmla="*/ 206 w 1020"/>
                <a:gd name="T21" fmla="*/ 49 h 1015"/>
                <a:gd name="T22" fmla="*/ 305 w 1020"/>
                <a:gd name="T23" fmla="*/ 49 h 1015"/>
                <a:gd name="T24" fmla="*/ 335 w 1020"/>
                <a:gd name="T25" fmla="*/ 22 h 1015"/>
                <a:gd name="T26" fmla="*/ 389 w 1020"/>
                <a:gd name="T27" fmla="*/ 0 h 1015"/>
                <a:gd name="T28" fmla="*/ 427 w 1020"/>
                <a:gd name="T29" fmla="*/ 20 h 1015"/>
                <a:gd name="T30" fmla="*/ 378 w 1020"/>
                <a:gd name="T31" fmla="*/ 79 h 1015"/>
                <a:gd name="T32" fmla="*/ 401 w 1020"/>
                <a:gd name="T33" fmla="*/ 127 h 1015"/>
                <a:gd name="T34" fmla="*/ 363 w 1020"/>
                <a:gd name="T35" fmla="*/ 134 h 1015"/>
                <a:gd name="T36" fmla="*/ 380 w 1020"/>
                <a:gd name="T37" fmla="*/ 194 h 1015"/>
                <a:gd name="T38" fmla="*/ 452 w 1020"/>
                <a:gd name="T39" fmla="*/ 220 h 1015"/>
                <a:gd name="T40" fmla="*/ 418 w 1020"/>
                <a:gd name="T41" fmla="*/ 276 h 1015"/>
                <a:gd name="T42" fmla="*/ 511 w 1020"/>
                <a:gd name="T43" fmla="*/ 329 h 1015"/>
                <a:gd name="T44" fmla="*/ 692 w 1020"/>
                <a:gd name="T45" fmla="*/ 363 h 1015"/>
                <a:gd name="T46" fmla="*/ 696 w 1020"/>
                <a:gd name="T47" fmla="*/ 310 h 1015"/>
                <a:gd name="T48" fmla="*/ 719 w 1020"/>
                <a:gd name="T49" fmla="*/ 304 h 1015"/>
                <a:gd name="T50" fmla="*/ 724 w 1020"/>
                <a:gd name="T51" fmla="*/ 330 h 1015"/>
                <a:gd name="T52" fmla="*/ 737 w 1020"/>
                <a:gd name="T53" fmla="*/ 353 h 1015"/>
                <a:gd name="T54" fmla="*/ 829 w 1020"/>
                <a:gd name="T55" fmla="*/ 343 h 1015"/>
                <a:gd name="T56" fmla="*/ 823 w 1020"/>
                <a:gd name="T57" fmla="*/ 311 h 1015"/>
                <a:gd name="T58" fmla="*/ 972 w 1020"/>
                <a:gd name="T59" fmla="*/ 249 h 1015"/>
                <a:gd name="T60" fmla="*/ 983 w 1020"/>
                <a:gd name="T61" fmla="*/ 286 h 1015"/>
                <a:gd name="T62" fmla="*/ 1020 w 1020"/>
                <a:gd name="T63" fmla="*/ 300 h 1015"/>
                <a:gd name="T64" fmla="*/ 1005 w 1020"/>
                <a:gd name="T65" fmla="*/ 337 h 1015"/>
                <a:gd name="T66" fmla="*/ 944 w 1020"/>
                <a:gd name="T67" fmla="*/ 360 h 1015"/>
                <a:gd name="T68" fmla="*/ 853 w 1020"/>
                <a:gd name="T69" fmla="*/ 528 h 1015"/>
                <a:gd name="T70" fmla="*/ 835 w 1020"/>
                <a:gd name="T71" fmla="*/ 461 h 1015"/>
                <a:gd name="T72" fmla="*/ 819 w 1020"/>
                <a:gd name="T73" fmla="*/ 486 h 1015"/>
                <a:gd name="T74" fmla="*/ 797 w 1020"/>
                <a:gd name="T75" fmla="*/ 453 h 1015"/>
                <a:gd name="T76" fmla="*/ 837 w 1020"/>
                <a:gd name="T77" fmla="*/ 412 h 1015"/>
                <a:gd name="T78" fmla="*/ 759 w 1020"/>
                <a:gd name="T79" fmla="*/ 406 h 1015"/>
                <a:gd name="T80" fmla="*/ 709 w 1020"/>
                <a:gd name="T81" fmla="*/ 359 h 1015"/>
                <a:gd name="T82" fmla="*/ 693 w 1020"/>
                <a:gd name="T83" fmla="*/ 385 h 1015"/>
                <a:gd name="T84" fmla="*/ 711 w 1020"/>
                <a:gd name="T85" fmla="*/ 406 h 1015"/>
                <a:gd name="T86" fmla="*/ 687 w 1020"/>
                <a:gd name="T87" fmla="*/ 420 h 1015"/>
                <a:gd name="T88" fmla="*/ 710 w 1020"/>
                <a:gd name="T89" fmla="*/ 442 h 1015"/>
                <a:gd name="T90" fmla="*/ 724 w 1020"/>
                <a:gd name="T91" fmla="*/ 538 h 1015"/>
                <a:gd name="T92" fmla="*/ 693 w 1020"/>
                <a:gd name="T93" fmla="*/ 522 h 1015"/>
                <a:gd name="T94" fmla="*/ 634 w 1020"/>
                <a:gd name="T95" fmla="*/ 598 h 1015"/>
                <a:gd name="T96" fmla="*/ 424 w 1020"/>
                <a:gd name="T97" fmla="*/ 750 h 1015"/>
                <a:gd name="T98" fmla="*/ 409 w 1020"/>
                <a:gd name="T99" fmla="*/ 939 h 1015"/>
                <a:gd name="T100" fmla="*/ 321 w 1020"/>
                <a:gd name="T101" fmla="*/ 1015 h 1015"/>
                <a:gd name="T102" fmla="*/ 243 w 1020"/>
                <a:gd name="T103" fmla="*/ 869 h 1015"/>
                <a:gd name="T104" fmla="*/ 211 w 1020"/>
                <a:gd name="T105" fmla="*/ 753 h 1015"/>
                <a:gd name="T106" fmla="*/ 183 w 1020"/>
                <a:gd name="T107" fmla="*/ 726 h 1015"/>
                <a:gd name="T108" fmla="*/ 161 w 1020"/>
                <a:gd name="T109" fmla="*/ 516 h 1015"/>
                <a:gd name="T110" fmla="*/ 144 w 1020"/>
                <a:gd name="T111" fmla="*/ 508 h 1015"/>
                <a:gd name="T112" fmla="*/ 132 w 1020"/>
                <a:gd name="T113" fmla="*/ 555 h 1015"/>
                <a:gd name="T114" fmla="*/ 82 w 1020"/>
                <a:gd name="T115" fmla="*/ 567 h 1015"/>
                <a:gd name="T116" fmla="*/ 31 w 1020"/>
                <a:gd name="T117" fmla="*/ 512 h 1015"/>
                <a:gd name="T118" fmla="*/ 80 w 1020"/>
                <a:gd name="T119" fmla="*/ 483 h 1015"/>
                <a:gd name="T120" fmla="*/ 31 w 1020"/>
                <a:gd name="T121" fmla="*/ 494 h 1015"/>
                <a:gd name="T122" fmla="*/ 0 w 1020"/>
                <a:gd name="T123" fmla="*/ 462 h 10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0"/>
                <a:gd name="T187" fmla="*/ 0 h 1015"/>
                <a:gd name="T188" fmla="*/ 1020 w 1020"/>
                <a:gd name="T189" fmla="*/ 1015 h 10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0" h="1015">
                  <a:moveTo>
                    <a:pt x="0" y="462"/>
                  </a:moveTo>
                  <a:lnTo>
                    <a:pt x="29" y="439"/>
                  </a:lnTo>
                  <a:lnTo>
                    <a:pt x="107" y="439"/>
                  </a:lnTo>
                  <a:lnTo>
                    <a:pt x="53" y="333"/>
                  </a:lnTo>
                  <a:lnTo>
                    <a:pt x="84" y="304"/>
                  </a:lnTo>
                  <a:lnTo>
                    <a:pt x="131" y="308"/>
                  </a:lnTo>
                  <a:lnTo>
                    <a:pt x="233" y="192"/>
                  </a:lnTo>
                  <a:lnTo>
                    <a:pt x="226" y="160"/>
                  </a:lnTo>
                  <a:lnTo>
                    <a:pt x="253" y="141"/>
                  </a:lnTo>
                  <a:lnTo>
                    <a:pt x="208" y="106"/>
                  </a:lnTo>
                  <a:lnTo>
                    <a:pt x="206" y="49"/>
                  </a:lnTo>
                  <a:lnTo>
                    <a:pt x="305" y="49"/>
                  </a:lnTo>
                  <a:lnTo>
                    <a:pt x="335" y="22"/>
                  </a:lnTo>
                  <a:lnTo>
                    <a:pt x="389" y="0"/>
                  </a:lnTo>
                  <a:lnTo>
                    <a:pt x="427" y="20"/>
                  </a:lnTo>
                  <a:lnTo>
                    <a:pt x="378" y="79"/>
                  </a:lnTo>
                  <a:lnTo>
                    <a:pt x="401" y="127"/>
                  </a:lnTo>
                  <a:lnTo>
                    <a:pt x="363" y="134"/>
                  </a:lnTo>
                  <a:lnTo>
                    <a:pt x="380" y="194"/>
                  </a:lnTo>
                  <a:lnTo>
                    <a:pt x="452" y="220"/>
                  </a:lnTo>
                  <a:lnTo>
                    <a:pt x="418" y="276"/>
                  </a:lnTo>
                  <a:lnTo>
                    <a:pt x="511" y="329"/>
                  </a:lnTo>
                  <a:lnTo>
                    <a:pt x="692" y="363"/>
                  </a:lnTo>
                  <a:lnTo>
                    <a:pt x="696" y="310"/>
                  </a:lnTo>
                  <a:lnTo>
                    <a:pt x="719" y="304"/>
                  </a:lnTo>
                  <a:lnTo>
                    <a:pt x="724" y="330"/>
                  </a:lnTo>
                  <a:lnTo>
                    <a:pt x="737" y="353"/>
                  </a:lnTo>
                  <a:lnTo>
                    <a:pt x="829" y="343"/>
                  </a:lnTo>
                  <a:lnTo>
                    <a:pt x="823" y="311"/>
                  </a:lnTo>
                  <a:lnTo>
                    <a:pt x="972" y="249"/>
                  </a:lnTo>
                  <a:lnTo>
                    <a:pt x="983" y="286"/>
                  </a:lnTo>
                  <a:lnTo>
                    <a:pt x="1020" y="300"/>
                  </a:lnTo>
                  <a:lnTo>
                    <a:pt x="1005" y="337"/>
                  </a:lnTo>
                  <a:lnTo>
                    <a:pt x="944" y="360"/>
                  </a:lnTo>
                  <a:lnTo>
                    <a:pt x="853" y="528"/>
                  </a:lnTo>
                  <a:lnTo>
                    <a:pt x="835" y="461"/>
                  </a:lnTo>
                  <a:lnTo>
                    <a:pt x="819" y="486"/>
                  </a:lnTo>
                  <a:lnTo>
                    <a:pt x="797" y="453"/>
                  </a:lnTo>
                  <a:lnTo>
                    <a:pt x="837" y="412"/>
                  </a:lnTo>
                  <a:lnTo>
                    <a:pt x="759" y="406"/>
                  </a:lnTo>
                  <a:lnTo>
                    <a:pt x="709" y="359"/>
                  </a:lnTo>
                  <a:lnTo>
                    <a:pt x="693" y="385"/>
                  </a:lnTo>
                  <a:lnTo>
                    <a:pt x="711" y="406"/>
                  </a:lnTo>
                  <a:lnTo>
                    <a:pt x="687" y="420"/>
                  </a:lnTo>
                  <a:lnTo>
                    <a:pt x="710" y="442"/>
                  </a:lnTo>
                  <a:lnTo>
                    <a:pt x="724" y="538"/>
                  </a:lnTo>
                  <a:lnTo>
                    <a:pt x="693" y="522"/>
                  </a:lnTo>
                  <a:lnTo>
                    <a:pt x="634" y="598"/>
                  </a:lnTo>
                  <a:lnTo>
                    <a:pt x="424" y="750"/>
                  </a:lnTo>
                  <a:lnTo>
                    <a:pt x="409" y="939"/>
                  </a:lnTo>
                  <a:lnTo>
                    <a:pt x="321" y="1015"/>
                  </a:lnTo>
                  <a:lnTo>
                    <a:pt x="243" y="869"/>
                  </a:lnTo>
                  <a:lnTo>
                    <a:pt x="211" y="753"/>
                  </a:lnTo>
                  <a:lnTo>
                    <a:pt x="183" y="726"/>
                  </a:lnTo>
                  <a:lnTo>
                    <a:pt x="161" y="516"/>
                  </a:lnTo>
                  <a:lnTo>
                    <a:pt x="144" y="508"/>
                  </a:lnTo>
                  <a:lnTo>
                    <a:pt x="132" y="555"/>
                  </a:lnTo>
                  <a:lnTo>
                    <a:pt x="82" y="567"/>
                  </a:lnTo>
                  <a:lnTo>
                    <a:pt x="31" y="512"/>
                  </a:lnTo>
                  <a:lnTo>
                    <a:pt x="80" y="483"/>
                  </a:lnTo>
                  <a:lnTo>
                    <a:pt x="31" y="494"/>
                  </a:lnTo>
                  <a:lnTo>
                    <a:pt x="0" y="46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3" name="Freeform 83"/>
            <p:cNvSpPr>
              <a:spLocks noChangeAspect="1"/>
            </p:cNvSpPr>
            <p:nvPr/>
          </p:nvSpPr>
          <p:spPr bwMode="gray">
            <a:xfrm>
              <a:off x="4202" y="2713"/>
              <a:ext cx="164" cy="207"/>
            </a:xfrm>
            <a:custGeom>
              <a:avLst/>
              <a:gdLst>
                <a:gd name="T0" fmla="*/ 0 w 377"/>
                <a:gd name="T1" fmla="*/ 0 h 394"/>
                <a:gd name="T2" fmla="*/ 83 w 377"/>
                <a:gd name="T3" fmla="*/ 16 h 394"/>
                <a:gd name="T4" fmla="*/ 188 w 377"/>
                <a:gd name="T5" fmla="*/ 119 h 394"/>
                <a:gd name="T6" fmla="*/ 274 w 377"/>
                <a:gd name="T7" fmla="*/ 157 h 394"/>
                <a:gd name="T8" fmla="*/ 264 w 377"/>
                <a:gd name="T9" fmla="*/ 185 h 394"/>
                <a:gd name="T10" fmla="*/ 295 w 377"/>
                <a:gd name="T11" fmla="*/ 183 h 394"/>
                <a:gd name="T12" fmla="*/ 290 w 377"/>
                <a:gd name="T13" fmla="*/ 221 h 394"/>
                <a:gd name="T14" fmla="*/ 377 w 377"/>
                <a:gd name="T15" fmla="*/ 294 h 394"/>
                <a:gd name="T16" fmla="*/ 367 w 377"/>
                <a:gd name="T17" fmla="*/ 393 h 394"/>
                <a:gd name="T18" fmla="*/ 330 w 377"/>
                <a:gd name="T19" fmla="*/ 394 h 394"/>
                <a:gd name="T20" fmla="*/ 253 w 377"/>
                <a:gd name="T21" fmla="*/ 337 h 394"/>
                <a:gd name="T22" fmla="*/ 129 w 377"/>
                <a:gd name="T23" fmla="*/ 139 h 394"/>
                <a:gd name="T24" fmla="*/ 0 w 377"/>
                <a:gd name="T25" fmla="*/ 0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7"/>
                <a:gd name="T40" fmla="*/ 0 h 394"/>
                <a:gd name="T41" fmla="*/ 377 w 377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7" h="394">
                  <a:moveTo>
                    <a:pt x="0" y="0"/>
                  </a:moveTo>
                  <a:lnTo>
                    <a:pt x="83" y="16"/>
                  </a:lnTo>
                  <a:lnTo>
                    <a:pt x="188" y="119"/>
                  </a:lnTo>
                  <a:lnTo>
                    <a:pt x="274" y="157"/>
                  </a:lnTo>
                  <a:lnTo>
                    <a:pt x="264" y="185"/>
                  </a:lnTo>
                  <a:lnTo>
                    <a:pt x="295" y="183"/>
                  </a:lnTo>
                  <a:lnTo>
                    <a:pt x="290" y="221"/>
                  </a:lnTo>
                  <a:lnTo>
                    <a:pt x="377" y="294"/>
                  </a:lnTo>
                  <a:lnTo>
                    <a:pt x="367" y="393"/>
                  </a:lnTo>
                  <a:lnTo>
                    <a:pt x="330" y="394"/>
                  </a:lnTo>
                  <a:lnTo>
                    <a:pt x="253" y="337"/>
                  </a:lnTo>
                  <a:lnTo>
                    <a:pt x="129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4" name="Freeform 84"/>
            <p:cNvSpPr>
              <a:spLocks noChangeAspect="1"/>
            </p:cNvSpPr>
            <p:nvPr/>
          </p:nvSpPr>
          <p:spPr bwMode="gray">
            <a:xfrm>
              <a:off x="4355" y="2922"/>
              <a:ext cx="137" cy="51"/>
            </a:xfrm>
            <a:custGeom>
              <a:avLst/>
              <a:gdLst>
                <a:gd name="T0" fmla="*/ 0 w 315"/>
                <a:gd name="T1" fmla="*/ 28 h 99"/>
                <a:gd name="T2" fmla="*/ 21 w 315"/>
                <a:gd name="T3" fmla="*/ 0 h 99"/>
                <a:gd name="T4" fmla="*/ 242 w 315"/>
                <a:gd name="T5" fmla="*/ 31 h 99"/>
                <a:gd name="T6" fmla="*/ 264 w 315"/>
                <a:gd name="T7" fmla="*/ 56 h 99"/>
                <a:gd name="T8" fmla="*/ 309 w 315"/>
                <a:gd name="T9" fmla="*/ 65 h 99"/>
                <a:gd name="T10" fmla="*/ 315 w 315"/>
                <a:gd name="T11" fmla="*/ 99 h 99"/>
                <a:gd name="T12" fmla="*/ 55 w 315"/>
                <a:gd name="T13" fmla="*/ 51 h 99"/>
                <a:gd name="T14" fmla="*/ 0 w 315"/>
                <a:gd name="T15" fmla="*/ 28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99"/>
                <a:gd name="T26" fmla="*/ 315 w 315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99">
                  <a:moveTo>
                    <a:pt x="0" y="28"/>
                  </a:moveTo>
                  <a:lnTo>
                    <a:pt x="21" y="0"/>
                  </a:lnTo>
                  <a:lnTo>
                    <a:pt x="242" y="31"/>
                  </a:lnTo>
                  <a:lnTo>
                    <a:pt x="264" y="56"/>
                  </a:lnTo>
                  <a:lnTo>
                    <a:pt x="309" y="65"/>
                  </a:lnTo>
                  <a:lnTo>
                    <a:pt x="315" y="99"/>
                  </a:lnTo>
                  <a:lnTo>
                    <a:pt x="55" y="51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5" name="Freeform 85"/>
            <p:cNvSpPr>
              <a:spLocks noChangeAspect="1"/>
            </p:cNvSpPr>
            <p:nvPr/>
          </p:nvSpPr>
          <p:spPr bwMode="gray">
            <a:xfrm>
              <a:off x="4411" y="2736"/>
              <a:ext cx="149" cy="153"/>
            </a:xfrm>
            <a:custGeom>
              <a:avLst/>
              <a:gdLst>
                <a:gd name="T0" fmla="*/ 0 w 342"/>
                <a:gd name="T1" fmla="*/ 131 h 291"/>
                <a:gd name="T2" fmla="*/ 23 w 342"/>
                <a:gd name="T3" fmla="*/ 93 h 291"/>
                <a:gd name="T4" fmla="*/ 51 w 342"/>
                <a:gd name="T5" fmla="*/ 116 h 291"/>
                <a:gd name="T6" fmla="*/ 156 w 342"/>
                <a:gd name="T7" fmla="*/ 107 h 291"/>
                <a:gd name="T8" fmla="*/ 190 w 342"/>
                <a:gd name="T9" fmla="*/ 95 h 291"/>
                <a:gd name="T10" fmla="*/ 236 w 342"/>
                <a:gd name="T11" fmla="*/ 0 h 291"/>
                <a:gd name="T12" fmla="*/ 296 w 342"/>
                <a:gd name="T13" fmla="*/ 3 h 291"/>
                <a:gd name="T14" fmla="*/ 283 w 342"/>
                <a:gd name="T15" fmla="*/ 28 h 291"/>
                <a:gd name="T16" fmla="*/ 342 w 342"/>
                <a:gd name="T17" fmla="*/ 116 h 291"/>
                <a:gd name="T18" fmla="*/ 309 w 342"/>
                <a:gd name="T19" fmla="*/ 110 h 291"/>
                <a:gd name="T20" fmla="*/ 250 w 342"/>
                <a:gd name="T21" fmla="*/ 209 h 291"/>
                <a:gd name="T22" fmla="*/ 242 w 342"/>
                <a:gd name="T23" fmla="*/ 272 h 291"/>
                <a:gd name="T24" fmla="*/ 204 w 342"/>
                <a:gd name="T25" fmla="*/ 291 h 291"/>
                <a:gd name="T26" fmla="*/ 139 w 342"/>
                <a:gd name="T27" fmla="*/ 254 h 291"/>
                <a:gd name="T28" fmla="*/ 100 w 342"/>
                <a:gd name="T29" fmla="*/ 271 h 291"/>
                <a:gd name="T30" fmla="*/ 95 w 342"/>
                <a:gd name="T31" fmla="*/ 241 h 291"/>
                <a:gd name="T32" fmla="*/ 41 w 342"/>
                <a:gd name="T33" fmla="*/ 247 h 291"/>
                <a:gd name="T34" fmla="*/ 0 w 342"/>
                <a:gd name="T35" fmla="*/ 13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2"/>
                <a:gd name="T55" fmla="*/ 0 h 291"/>
                <a:gd name="T56" fmla="*/ 342 w 342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2" h="291">
                  <a:moveTo>
                    <a:pt x="0" y="131"/>
                  </a:moveTo>
                  <a:lnTo>
                    <a:pt x="23" y="93"/>
                  </a:lnTo>
                  <a:lnTo>
                    <a:pt x="51" y="116"/>
                  </a:lnTo>
                  <a:lnTo>
                    <a:pt x="156" y="107"/>
                  </a:lnTo>
                  <a:lnTo>
                    <a:pt x="190" y="95"/>
                  </a:lnTo>
                  <a:lnTo>
                    <a:pt x="236" y="0"/>
                  </a:lnTo>
                  <a:lnTo>
                    <a:pt x="296" y="3"/>
                  </a:lnTo>
                  <a:lnTo>
                    <a:pt x="283" y="28"/>
                  </a:lnTo>
                  <a:lnTo>
                    <a:pt x="342" y="116"/>
                  </a:lnTo>
                  <a:lnTo>
                    <a:pt x="309" y="110"/>
                  </a:lnTo>
                  <a:lnTo>
                    <a:pt x="250" y="209"/>
                  </a:lnTo>
                  <a:lnTo>
                    <a:pt x="242" y="272"/>
                  </a:lnTo>
                  <a:lnTo>
                    <a:pt x="204" y="291"/>
                  </a:lnTo>
                  <a:lnTo>
                    <a:pt x="139" y="254"/>
                  </a:lnTo>
                  <a:lnTo>
                    <a:pt x="100" y="271"/>
                  </a:lnTo>
                  <a:lnTo>
                    <a:pt x="95" y="241"/>
                  </a:lnTo>
                  <a:lnTo>
                    <a:pt x="41" y="247"/>
                  </a:lnTo>
                  <a:lnTo>
                    <a:pt x="0" y="13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6" name="Freeform 86"/>
            <p:cNvSpPr>
              <a:spLocks noChangeAspect="1"/>
            </p:cNvSpPr>
            <p:nvPr/>
          </p:nvSpPr>
          <p:spPr bwMode="gray">
            <a:xfrm>
              <a:off x="4527" y="2968"/>
              <a:ext cx="37" cy="10"/>
            </a:xfrm>
            <a:custGeom>
              <a:avLst/>
              <a:gdLst>
                <a:gd name="T0" fmla="*/ 0 w 84"/>
                <a:gd name="T1" fmla="*/ 4 h 21"/>
                <a:gd name="T2" fmla="*/ 9 w 84"/>
                <a:gd name="T3" fmla="*/ 21 h 21"/>
                <a:gd name="T4" fmla="*/ 84 w 84"/>
                <a:gd name="T5" fmla="*/ 6 h 21"/>
                <a:gd name="T6" fmla="*/ 27 w 84"/>
                <a:gd name="T7" fmla="*/ 0 h 21"/>
                <a:gd name="T8" fmla="*/ 0 w 84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21"/>
                <a:gd name="T17" fmla="*/ 84 w 8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21">
                  <a:moveTo>
                    <a:pt x="0" y="4"/>
                  </a:moveTo>
                  <a:lnTo>
                    <a:pt x="9" y="21"/>
                  </a:lnTo>
                  <a:lnTo>
                    <a:pt x="84" y="6"/>
                  </a:lnTo>
                  <a:lnTo>
                    <a:pt x="27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7" name="Freeform 87"/>
            <p:cNvSpPr>
              <a:spLocks noChangeAspect="1"/>
            </p:cNvSpPr>
            <p:nvPr/>
          </p:nvSpPr>
          <p:spPr bwMode="gray">
            <a:xfrm>
              <a:off x="4560" y="2782"/>
              <a:ext cx="92" cy="133"/>
            </a:xfrm>
            <a:custGeom>
              <a:avLst/>
              <a:gdLst>
                <a:gd name="T0" fmla="*/ 0 w 214"/>
                <a:gd name="T1" fmla="*/ 151 h 254"/>
                <a:gd name="T2" fmla="*/ 27 w 214"/>
                <a:gd name="T3" fmla="*/ 198 h 254"/>
                <a:gd name="T4" fmla="*/ 18 w 214"/>
                <a:gd name="T5" fmla="*/ 244 h 254"/>
                <a:gd name="T6" fmla="*/ 53 w 214"/>
                <a:gd name="T7" fmla="*/ 254 h 254"/>
                <a:gd name="T8" fmla="*/ 50 w 214"/>
                <a:gd name="T9" fmla="*/ 160 h 254"/>
                <a:gd name="T10" fmla="*/ 72 w 214"/>
                <a:gd name="T11" fmla="*/ 151 h 254"/>
                <a:gd name="T12" fmla="*/ 76 w 214"/>
                <a:gd name="T13" fmla="*/ 187 h 254"/>
                <a:gd name="T14" fmla="*/ 95 w 214"/>
                <a:gd name="T15" fmla="*/ 228 h 254"/>
                <a:gd name="T16" fmla="*/ 133 w 214"/>
                <a:gd name="T17" fmla="*/ 210 h 254"/>
                <a:gd name="T18" fmla="*/ 87 w 214"/>
                <a:gd name="T19" fmla="*/ 122 h 254"/>
                <a:gd name="T20" fmla="*/ 158 w 214"/>
                <a:gd name="T21" fmla="*/ 84 h 254"/>
                <a:gd name="T22" fmla="*/ 62 w 214"/>
                <a:gd name="T23" fmla="*/ 108 h 254"/>
                <a:gd name="T24" fmla="*/ 48 w 214"/>
                <a:gd name="T25" fmla="*/ 52 h 254"/>
                <a:gd name="T26" fmla="*/ 188 w 214"/>
                <a:gd name="T27" fmla="*/ 46 h 254"/>
                <a:gd name="T28" fmla="*/ 214 w 214"/>
                <a:gd name="T29" fmla="*/ 0 h 254"/>
                <a:gd name="T30" fmla="*/ 172 w 214"/>
                <a:gd name="T31" fmla="*/ 29 h 254"/>
                <a:gd name="T32" fmla="*/ 72 w 214"/>
                <a:gd name="T33" fmla="*/ 14 h 254"/>
                <a:gd name="T34" fmla="*/ 38 w 214"/>
                <a:gd name="T35" fmla="*/ 35 h 254"/>
                <a:gd name="T36" fmla="*/ 0 w 214"/>
                <a:gd name="T37" fmla="*/ 151 h 2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4"/>
                <a:gd name="T58" fmla="*/ 0 h 254"/>
                <a:gd name="T59" fmla="*/ 214 w 214"/>
                <a:gd name="T60" fmla="*/ 254 h 2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4" h="254">
                  <a:moveTo>
                    <a:pt x="0" y="151"/>
                  </a:moveTo>
                  <a:lnTo>
                    <a:pt x="27" y="198"/>
                  </a:lnTo>
                  <a:lnTo>
                    <a:pt x="18" y="244"/>
                  </a:lnTo>
                  <a:lnTo>
                    <a:pt x="53" y="254"/>
                  </a:lnTo>
                  <a:lnTo>
                    <a:pt x="50" y="160"/>
                  </a:lnTo>
                  <a:lnTo>
                    <a:pt x="72" y="151"/>
                  </a:lnTo>
                  <a:lnTo>
                    <a:pt x="76" y="187"/>
                  </a:lnTo>
                  <a:lnTo>
                    <a:pt x="95" y="228"/>
                  </a:lnTo>
                  <a:lnTo>
                    <a:pt x="133" y="210"/>
                  </a:lnTo>
                  <a:lnTo>
                    <a:pt x="87" y="122"/>
                  </a:lnTo>
                  <a:lnTo>
                    <a:pt x="158" y="84"/>
                  </a:lnTo>
                  <a:lnTo>
                    <a:pt x="62" y="108"/>
                  </a:lnTo>
                  <a:lnTo>
                    <a:pt x="48" y="52"/>
                  </a:lnTo>
                  <a:lnTo>
                    <a:pt x="188" y="46"/>
                  </a:lnTo>
                  <a:lnTo>
                    <a:pt x="214" y="0"/>
                  </a:lnTo>
                  <a:lnTo>
                    <a:pt x="172" y="29"/>
                  </a:lnTo>
                  <a:lnTo>
                    <a:pt x="72" y="14"/>
                  </a:lnTo>
                  <a:lnTo>
                    <a:pt x="38" y="35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8" name="Freeform 88"/>
            <p:cNvSpPr>
              <a:spLocks noChangeAspect="1"/>
            </p:cNvSpPr>
            <p:nvPr/>
          </p:nvSpPr>
          <p:spPr bwMode="gray">
            <a:xfrm>
              <a:off x="4632" y="2968"/>
              <a:ext cx="52" cy="33"/>
            </a:xfrm>
            <a:custGeom>
              <a:avLst/>
              <a:gdLst>
                <a:gd name="T0" fmla="*/ 0 w 120"/>
                <a:gd name="T1" fmla="*/ 38 h 65"/>
                <a:gd name="T2" fmla="*/ 5 w 120"/>
                <a:gd name="T3" fmla="*/ 65 h 65"/>
                <a:gd name="T4" fmla="*/ 120 w 120"/>
                <a:gd name="T5" fmla="*/ 0 h 65"/>
                <a:gd name="T6" fmla="*/ 34 w 120"/>
                <a:gd name="T7" fmla="*/ 20 h 65"/>
                <a:gd name="T8" fmla="*/ 0 w 120"/>
                <a:gd name="T9" fmla="*/ 38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65"/>
                <a:gd name="T17" fmla="*/ 120 w 120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65">
                  <a:moveTo>
                    <a:pt x="0" y="38"/>
                  </a:moveTo>
                  <a:lnTo>
                    <a:pt x="5" y="65"/>
                  </a:lnTo>
                  <a:lnTo>
                    <a:pt x="120" y="0"/>
                  </a:lnTo>
                  <a:lnTo>
                    <a:pt x="34" y="2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9" name="Freeform 89"/>
            <p:cNvSpPr>
              <a:spLocks noChangeAspect="1"/>
            </p:cNvSpPr>
            <p:nvPr/>
          </p:nvSpPr>
          <p:spPr bwMode="gray">
            <a:xfrm>
              <a:off x="4688" y="2776"/>
              <a:ext cx="16" cy="53"/>
            </a:xfrm>
            <a:custGeom>
              <a:avLst/>
              <a:gdLst>
                <a:gd name="T0" fmla="*/ 0 w 40"/>
                <a:gd name="T1" fmla="*/ 37 h 104"/>
                <a:gd name="T2" fmla="*/ 9 w 40"/>
                <a:gd name="T3" fmla="*/ 83 h 104"/>
                <a:gd name="T4" fmla="*/ 32 w 40"/>
                <a:gd name="T5" fmla="*/ 104 h 104"/>
                <a:gd name="T6" fmla="*/ 17 w 40"/>
                <a:gd name="T7" fmla="*/ 60 h 104"/>
                <a:gd name="T8" fmla="*/ 40 w 40"/>
                <a:gd name="T9" fmla="*/ 55 h 104"/>
                <a:gd name="T10" fmla="*/ 38 w 40"/>
                <a:gd name="T11" fmla="*/ 22 h 104"/>
                <a:gd name="T12" fmla="*/ 9 w 40"/>
                <a:gd name="T13" fmla="*/ 43 h 104"/>
                <a:gd name="T14" fmla="*/ 21 w 40"/>
                <a:gd name="T15" fmla="*/ 0 h 104"/>
                <a:gd name="T16" fmla="*/ 0 w 40"/>
                <a:gd name="T17" fmla="*/ 37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04"/>
                <a:gd name="T29" fmla="*/ 40 w 4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04">
                  <a:moveTo>
                    <a:pt x="0" y="37"/>
                  </a:moveTo>
                  <a:lnTo>
                    <a:pt x="9" y="83"/>
                  </a:lnTo>
                  <a:lnTo>
                    <a:pt x="32" y="104"/>
                  </a:lnTo>
                  <a:lnTo>
                    <a:pt x="17" y="60"/>
                  </a:lnTo>
                  <a:lnTo>
                    <a:pt x="40" y="55"/>
                  </a:lnTo>
                  <a:lnTo>
                    <a:pt x="38" y="22"/>
                  </a:lnTo>
                  <a:lnTo>
                    <a:pt x="9" y="43"/>
                  </a:lnTo>
                  <a:lnTo>
                    <a:pt x="21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0" name="Freeform 90"/>
            <p:cNvSpPr>
              <a:spLocks noChangeAspect="1"/>
            </p:cNvSpPr>
            <p:nvPr/>
          </p:nvSpPr>
          <p:spPr bwMode="gray">
            <a:xfrm>
              <a:off x="4694" y="2864"/>
              <a:ext cx="43" cy="17"/>
            </a:xfrm>
            <a:custGeom>
              <a:avLst/>
              <a:gdLst>
                <a:gd name="T0" fmla="*/ 0 w 99"/>
                <a:gd name="T1" fmla="*/ 13 h 33"/>
                <a:gd name="T2" fmla="*/ 55 w 99"/>
                <a:gd name="T3" fmla="*/ 0 h 33"/>
                <a:gd name="T4" fmla="*/ 99 w 99"/>
                <a:gd name="T5" fmla="*/ 33 h 33"/>
                <a:gd name="T6" fmla="*/ 0 w 99"/>
                <a:gd name="T7" fmla="*/ 1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33"/>
                <a:gd name="T14" fmla="*/ 99 w 9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33">
                  <a:moveTo>
                    <a:pt x="0" y="13"/>
                  </a:moveTo>
                  <a:lnTo>
                    <a:pt x="55" y="0"/>
                  </a:lnTo>
                  <a:lnTo>
                    <a:pt x="99" y="3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1" name="Freeform 91"/>
            <p:cNvSpPr>
              <a:spLocks noChangeAspect="1"/>
            </p:cNvSpPr>
            <p:nvPr/>
          </p:nvSpPr>
          <p:spPr bwMode="gray">
            <a:xfrm>
              <a:off x="4738" y="2821"/>
              <a:ext cx="158" cy="157"/>
            </a:xfrm>
            <a:custGeom>
              <a:avLst/>
              <a:gdLst>
                <a:gd name="T0" fmla="*/ 0 w 362"/>
                <a:gd name="T1" fmla="*/ 37 h 300"/>
                <a:gd name="T2" fmla="*/ 52 w 362"/>
                <a:gd name="T3" fmla="*/ 65 h 300"/>
                <a:gd name="T4" fmla="*/ 105 w 362"/>
                <a:gd name="T5" fmla="*/ 59 h 300"/>
                <a:gd name="T6" fmla="*/ 38 w 362"/>
                <a:gd name="T7" fmla="*/ 80 h 300"/>
                <a:gd name="T8" fmla="*/ 71 w 362"/>
                <a:gd name="T9" fmla="*/ 129 h 300"/>
                <a:gd name="T10" fmla="*/ 102 w 362"/>
                <a:gd name="T11" fmla="*/ 87 h 300"/>
                <a:gd name="T12" fmla="*/ 123 w 362"/>
                <a:gd name="T13" fmla="*/ 129 h 300"/>
                <a:gd name="T14" fmla="*/ 254 w 362"/>
                <a:gd name="T15" fmla="*/ 174 h 300"/>
                <a:gd name="T16" fmla="*/ 285 w 362"/>
                <a:gd name="T17" fmla="*/ 247 h 300"/>
                <a:gd name="T18" fmla="*/ 260 w 362"/>
                <a:gd name="T19" fmla="*/ 243 h 300"/>
                <a:gd name="T20" fmla="*/ 241 w 362"/>
                <a:gd name="T21" fmla="*/ 279 h 300"/>
                <a:gd name="T22" fmla="*/ 319 w 362"/>
                <a:gd name="T23" fmla="*/ 263 h 300"/>
                <a:gd name="T24" fmla="*/ 362 w 362"/>
                <a:gd name="T25" fmla="*/ 300 h 300"/>
                <a:gd name="T26" fmla="*/ 357 w 362"/>
                <a:gd name="T27" fmla="*/ 76 h 300"/>
                <a:gd name="T28" fmla="*/ 244 w 362"/>
                <a:gd name="T29" fmla="*/ 37 h 300"/>
                <a:gd name="T30" fmla="*/ 154 w 362"/>
                <a:gd name="T31" fmla="*/ 103 h 300"/>
                <a:gd name="T32" fmla="*/ 117 w 362"/>
                <a:gd name="T33" fmla="*/ 69 h 300"/>
                <a:gd name="T34" fmla="*/ 106 w 362"/>
                <a:gd name="T35" fmla="*/ 14 h 300"/>
                <a:gd name="T36" fmla="*/ 52 w 362"/>
                <a:gd name="T37" fmla="*/ 0 h 300"/>
                <a:gd name="T38" fmla="*/ 0 w 362"/>
                <a:gd name="T39" fmla="*/ 37 h 3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2"/>
                <a:gd name="T61" fmla="*/ 0 h 300"/>
                <a:gd name="T62" fmla="*/ 362 w 362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2" h="300">
                  <a:moveTo>
                    <a:pt x="0" y="37"/>
                  </a:moveTo>
                  <a:lnTo>
                    <a:pt x="52" y="65"/>
                  </a:lnTo>
                  <a:lnTo>
                    <a:pt x="105" y="59"/>
                  </a:lnTo>
                  <a:lnTo>
                    <a:pt x="38" y="80"/>
                  </a:lnTo>
                  <a:lnTo>
                    <a:pt x="71" y="129"/>
                  </a:lnTo>
                  <a:lnTo>
                    <a:pt x="102" y="87"/>
                  </a:lnTo>
                  <a:lnTo>
                    <a:pt x="123" y="129"/>
                  </a:lnTo>
                  <a:lnTo>
                    <a:pt x="254" y="174"/>
                  </a:lnTo>
                  <a:lnTo>
                    <a:pt x="285" y="247"/>
                  </a:lnTo>
                  <a:lnTo>
                    <a:pt x="260" y="243"/>
                  </a:lnTo>
                  <a:lnTo>
                    <a:pt x="241" y="279"/>
                  </a:lnTo>
                  <a:lnTo>
                    <a:pt x="319" y="263"/>
                  </a:lnTo>
                  <a:lnTo>
                    <a:pt x="362" y="300"/>
                  </a:lnTo>
                  <a:lnTo>
                    <a:pt x="357" y="76"/>
                  </a:lnTo>
                  <a:lnTo>
                    <a:pt x="244" y="37"/>
                  </a:lnTo>
                  <a:lnTo>
                    <a:pt x="154" y="103"/>
                  </a:lnTo>
                  <a:lnTo>
                    <a:pt x="117" y="69"/>
                  </a:lnTo>
                  <a:lnTo>
                    <a:pt x="106" y="14"/>
                  </a:lnTo>
                  <a:lnTo>
                    <a:pt x="52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2" name="Freeform 92"/>
            <p:cNvSpPr>
              <a:spLocks noChangeAspect="1"/>
            </p:cNvSpPr>
            <p:nvPr/>
          </p:nvSpPr>
          <p:spPr bwMode="gray">
            <a:xfrm>
              <a:off x="4743" y="2941"/>
              <a:ext cx="8" cy="14"/>
            </a:xfrm>
            <a:custGeom>
              <a:avLst/>
              <a:gdLst>
                <a:gd name="T0" fmla="*/ 0 w 16"/>
                <a:gd name="T1" fmla="*/ 26 h 26"/>
                <a:gd name="T2" fmla="*/ 10 w 16"/>
                <a:gd name="T3" fmla="*/ 0 h 26"/>
                <a:gd name="T4" fmla="*/ 16 w 16"/>
                <a:gd name="T5" fmla="*/ 15 h 26"/>
                <a:gd name="T6" fmla="*/ 0 w 16"/>
                <a:gd name="T7" fmla="*/ 2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6"/>
                <a:gd name="T14" fmla="*/ 16 w 1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6">
                  <a:moveTo>
                    <a:pt x="0" y="26"/>
                  </a:moveTo>
                  <a:lnTo>
                    <a:pt x="10" y="0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3" name="Freeform 93"/>
            <p:cNvSpPr>
              <a:spLocks noChangeAspect="1"/>
            </p:cNvSpPr>
            <p:nvPr/>
          </p:nvSpPr>
          <p:spPr bwMode="gray">
            <a:xfrm>
              <a:off x="3431" y="2058"/>
              <a:ext cx="288" cy="295"/>
            </a:xfrm>
            <a:custGeom>
              <a:avLst/>
              <a:gdLst>
                <a:gd name="T0" fmla="*/ 0 w 665"/>
                <a:gd name="T1" fmla="*/ 18 h 567"/>
                <a:gd name="T2" fmla="*/ 18 w 665"/>
                <a:gd name="T3" fmla="*/ 0 h 567"/>
                <a:gd name="T4" fmla="*/ 69 w 665"/>
                <a:gd name="T5" fmla="*/ 43 h 567"/>
                <a:gd name="T6" fmla="*/ 131 w 665"/>
                <a:gd name="T7" fmla="*/ 9 h 567"/>
                <a:gd name="T8" fmla="*/ 137 w 665"/>
                <a:gd name="T9" fmla="*/ 42 h 567"/>
                <a:gd name="T10" fmla="*/ 166 w 665"/>
                <a:gd name="T11" fmla="*/ 53 h 567"/>
                <a:gd name="T12" fmla="*/ 173 w 665"/>
                <a:gd name="T13" fmla="*/ 91 h 567"/>
                <a:gd name="T14" fmla="*/ 265 w 665"/>
                <a:gd name="T15" fmla="*/ 130 h 567"/>
                <a:gd name="T16" fmla="*/ 349 w 665"/>
                <a:gd name="T17" fmla="*/ 119 h 567"/>
                <a:gd name="T18" fmla="*/ 342 w 665"/>
                <a:gd name="T19" fmla="*/ 97 h 567"/>
                <a:gd name="T20" fmla="*/ 450 w 665"/>
                <a:gd name="T21" fmla="*/ 60 h 567"/>
                <a:gd name="T22" fmla="*/ 591 w 665"/>
                <a:gd name="T23" fmla="*/ 125 h 567"/>
                <a:gd name="T24" fmla="*/ 596 w 665"/>
                <a:gd name="T25" fmla="*/ 160 h 567"/>
                <a:gd name="T26" fmla="*/ 572 w 665"/>
                <a:gd name="T27" fmla="*/ 226 h 567"/>
                <a:gd name="T28" fmla="*/ 575 w 665"/>
                <a:gd name="T29" fmla="*/ 317 h 567"/>
                <a:gd name="T30" fmla="*/ 612 w 665"/>
                <a:gd name="T31" fmla="*/ 345 h 567"/>
                <a:gd name="T32" fmla="*/ 583 w 665"/>
                <a:gd name="T33" fmla="*/ 391 h 567"/>
                <a:gd name="T34" fmla="*/ 665 w 665"/>
                <a:gd name="T35" fmla="*/ 494 h 567"/>
                <a:gd name="T36" fmla="*/ 611 w 665"/>
                <a:gd name="T37" fmla="*/ 567 h 567"/>
                <a:gd name="T38" fmla="*/ 462 w 665"/>
                <a:gd name="T39" fmla="*/ 543 h 567"/>
                <a:gd name="T40" fmla="*/ 428 w 665"/>
                <a:gd name="T41" fmla="*/ 495 h 567"/>
                <a:gd name="T42" fmla="*/ 327 w 665"/>
                <a:gd name="T43" fmla="*/ 511 h 567"/>
                <a:gd name="T44" fmla="*/ 252 w 665"/>
                <a:gd name="T45" fmla="*/ 467 h 567"/>
                <a:gd name="T46" fmla="*/ 202 w 665"/>
                <a:gd name="T47" fmla="*/ 380 h 567"/>
                <a:gd name="T48" fmla="*/ 164 w 665"/>
                <a:gd name="T49" fmla="*/ 366 h 567"/>
                <a:gd name="T50" fmla="*/ 155 w 665"/>
                <a:gd name="T51" fmla="*/ 384 h 567"/>
                <a:gd name="T52" fmla="*/ 108 w 665"/>
                <a:gd name="T53" fmla="*/ 296 h 567"/>
                <a:gd name="T54" fmla="*/ 44 w 665"/>
                <a:gd name="T55" fmla="*/ 243 h 567"/>
                <a:gd name="T56" fmla="*/ 74 w 665"/>
                <a:gd name="T57" fmla="*/ 160 h 567"/>
                <a:gd name="T58" fmla="*/ 47 w 665"/>
                <a:gd name="T59" fmla="*/ 150 h 567"/>
                <a:gd name="T60" fmla="*/ 22 w 665"/>
                <a:gd name="T61" fmla="*/ 105 h 567"/>
                <a:gd name="T62" fmla="*/ 0 w 665"/>
                <a:gd name="T63" fmla="*/ 18 h 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5"/>
                <a:gd name="T97" fmla="*/ 0 h 567"/>
                <a:gd name="T98" fmla="*/ 665 w 665"/>
                <a:gd name="T99" fmla="*/ 567 h 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5" h="567">
                  <a:moveTo>
                    <a:pt x="0" y="18"/>
                  </a:moveTo>
                  <a:lnTo>
                    <a:pt x="18" y="0"/>
                  </a:lnTo>
                  <a:lnTo>
                    <a:pt x="69" y="43"/>
                  </a:lnTo>
                  <a:lnTo>
                    <a:pt x="131" y="9"/>
                  </a:lnTo>
                  <a:lnTo>
                    <a:pt x="137" y="42"/>
                  </a:lnTo>
                  <a:lnTo>
                    <a:pt x="166" y="53"/>
                  </a:lnTo>
                  <a:lnTo>
                    <a:pt x="173" y="91"/>
                  </a:lnTo>
                  <a:lnTo>
                    <a:pt x="265" y="130"/>
                  </a:lnTo>
                  <a:lnTo>
                    <a:pt x="349" y="119"/>
                  </a:lnTo>
                  <a:lnTo>
                    <a:pt x="342" y="97"/>
                  </a:lnTo>
                  <a:lnTo>
                    <a:pt x="450" y="60"/>
                  </a:lnTo>
                  <a:lnTo>
                    <a:pt x="591" y="125"/>
                  </a:lnTo>
                  <a:lnTo>
                    <a:pt x="596" y="160"/>
                  </a:lnTo>
                  <a:lnTo>
                    <a:pt x="572" y="226"/>
                  </a:lnTo>
                  <a:lnTo>
                    <a:pt x="575" y="317"/>
                  </a:lnTo>
                  <a:lnTo>
                    <a:pt x="612" y="345"/>
                  </a:lnTo>
                  <a:lnTo>
                    <a:pt x="583" y="391"/>
                  </a:lnTo>
                  <a:lnTo>
                    <a:pt x="665" y="494"/>
                  </a:lnTo>
                  <a:lnTo>
                    <a:pt x="611" y="567"/>
                  </a:lnTo>
                  <a:lnTo>
                    <a:pt x="462" y="543"/>
                  </a:lnTo>
                  <a:lnTo>
                    <a:pt x="428" y="495"/>
                  </a:lnTo>
                  <a:lnTo>
                    <a:pt x="327" y="511"/>
                  </a:lnTo>
                  <a:lnTo>
                    <a:pt x="252" y="467"/>
                  </a:lnTo>
                  <a:lnTo>
                    <a:pt x="202" y="380"/>
                  </a:lnTo>
                  <a:lnTo>
                    <a:pt x="164" y="366"/>
                  </a:lnTo>
                  <a:lnTo>
                    <a:pt x="155" y="384"/>
                  </a:lnTo>
                  <a:lnTo>
                    <a:pt x="108" y="296"/>
                  </a:lnTo>
                  <a:lnTo>
                    <a:pt x="44" y="243"/>
                  </a:lnTo>
                  <a:lnTo>
                    <a:pt x="74" y="160"/>
                  </a:lnTo>
                  <a:lnTo>
                    <a:pt x="47" y="150"/>
                  </a:lnTo>
                  <a:lnTo>
                    <a:pt x="22" y="10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4" name="Freeform 94"/>
            <p:cNvSpPr>
              <a:spLocks noChangeAspect="1"/>
            </p:cNvSpPr>
            <p:nvPr/>
          </p:nvSpPr>
          <p:spPr bwMode="gray">
            <a:xfrm>
              <a:off x="3349" y="2112"/>
              <a:ext cx="150" cy="165"/>
            </a:xfrm>
            <a:custGeom>
              <a:avLst/>
              <a:gdLst>
                <a:gd name="T0" fmla="*/ 0 w 345"/>
                <a:gd name="T1" fmla="*/ 153 h 315"/>
                <a:gd name="T2" fmla="*/ 17 w 345"/>
                <a:gd name="T3" fmla="*/ 198 h 315"/>
                <a:gd name="T4" fmla="*/ 173 w 345"/>
                <a:gd name="T5" fmla="*/ 268 h 315"/>
                <a:gd name="T6" fmla="*/ 175 w 345"/>
                <a:gd name="T7" fmla="*/ 294 h 315"/>
                <a:gd name="T8" fmla="*/ 211 w 345"/>
                <a:gd name="T9" fmla="*/ 311 h 315"/>
                <a:gd name="T10" fmla="*/ 275 w 345"/>
                <a:gd name="T11" fmla="*/ 315 h 315"/>
                <a:gd name="T12" fmla="*/ 326 w 345"/>
                <a:gd name="T13" fmla="*/ 283 h 315"/>
                <a:gd name="T14" fmla="*/ 345 w 345"/>
                <a:gd name="T15" fmla="*/ 279 h 315"/>
                <a:gd name="T16" fmla="*/ 298 w 345"/>
                <a:gd name="T17" fmla="*/ 191 h 315"/>
                <a:gd name="T18" fmla="*/ 234 w 345"/>
                <a:gd name="T19" fmla="*/ 138 h 315"/>
                <a:gd name="T20" fmla="*/ 264 w 345"/>
                <a:gd name="T21" fmla="*/ 55 h 315"/>
                <a:gd name="T22" fmla="*/ 237 w 345"/>
                <a:gd name="T23" fmla="*/ 45 h 315"/>
                <a:gd name="T24" fmla="*/ 212 w 345"/>
                <a:gd name="T25" fmla="*/ 0 h 315"/>
                <a:gd name="T26" fmla="*/ 135 w 345"/>
                <a:gd name="T27" fmla="*/ 4 h 315"/>
                <a:gd name="T28" fmla="*/ 97 w 345"/>
                <a:gd name="T29" fmla="*/ 32 h 315"/>
                <a:gd name="T30" fmla="*/ 84 w 345"/>
                <a:gd name="T31" fmla="*/ 108 h 315"/>
                <a:gd name="T32" fmla="*/ 0 w 345"/>
                <a:gd name="T33" fmla="*/ 153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5"/>
                <a:gd name="T52" fmla="*/ 0 h 315"/>
                <a:gd name="T53" fmla="*/ 345 w 34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5" h="315">
                  <a:moveTo>
                    <a:pt x="0" y="153"/>
                  </a:moveTo>
                  <a:lnTo>
                    <a:pt x="17" y="198"/>
                  </a:lnTo>
                  <a:lnTo>
                    <a:pt x="173" y="268"/>
                  </a:lnTo>
                  <a:lnTo>
                    <a:pt x="175" y="294"/>
                  </a:lnTo>
                  <a:lnTo>
                    <a:pt x="211" y="311"/>
                  </a:lnTo>
                  <a:lnTo>
                    <a:pt x="275" y="315"/>
                  </a:lnTo>
                  <a:lnTo>
                    <a:pt x="326" y="283"/>
                  </a:lnTo>
                  <a:lnTo>
                    <a:pt x="345" y="279"/>
                  </a:lnTo>
                  <a:lnTo>
                    <a:pt x="298" y="191"/>
                  </a:lnTo>
                  <a:lnTo>
                    <a:pt x="234" y="138"/>
                  </a:lnTo>
                  <a:lnTo>
                    <a:pt x="264" y="55"/>
                  </a:lnTo>
                  <a:lnTo>
                    <a:pt x="237" y="45"/>
                  </a:lnTo>
                  <a:lnTo>
                    <a:pt x="212" y="0"/>
                  </a:lnTo>
                  <a:lnTo>
                    <a:pt x="135" y="4"/>
                  </a:lnTo>
                  <a:lnTo>
                    <a:pt x="97" y="32"/>
                  </a:lnTo>
                  <a:lnTo>
                    <a:pt x="84" y="108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5" name="Freeform 95"/>
            <p:cNvSpPr>
              <a:spLocks noChangeAspect="1"/>
            </p:cNvSpPr>
            <p:nvPr/>
          </p:nvSpPr>
          <p:spPr bwMode="gray">
            <a:xfrm>
              <a:off x="2867" y="1899"/>
              <a:ext cx="178" cy="200"/>
            </a:xfrm>
            <a:custGeom>
              <a:avLst/>
              <a:gdLst>
                <a:gd name="T0" fmla="*/ 0 w 408"/>
                <a:gd name="T1" fmla="*/ 95 h 381"/>
                <a:gd name="T2" fmla="*/ 11 w 408"/>
                <a:gd name="T3" fmla="*/ 51 h 381"/>
                <a:gd name="T4" fmla="*/ 59 w 408"/>
                <a:gd name="T5" fmla="*/ 30 h 381"/>
                <a:gd name="T6" fmla="*/ 81 w 408"/>
                <a:gd name="T7" fmla="*/ 50 h 381"/>
                <a:gd name="T8" fmla="*/ 130 w 408"/>
                <a:gd name="T9" fmla="*/ 10 h 381"/>
                <a:gd name="T10" fmla="*/ 184 w 408"/>
                <a:gd name="T11" fmla="*/ 0 h 381"/>
                <a:gd name="T12" fmla="*/ 242 w 408"/>
                <a:gd name="T13" fmla="*/ 27 h 381"/>
                <a:gd name="T14" fmla="*/ 242 w 408"/>
                <a:gd name="T15" fmla="*/ 68 h 381"/>
                <a:gd name="T16" fmla="*/ 195 w 408"/>
                <a:gd name="T17" fmla="*/ 76 h 381"/>
                <a:gd name="T18" fmla="*/ 200 w 408"/>
                <a:gd name="T19" fmla="*/ 127 h 381"/>
                <a:gd name="T20" fmla="*/ 277 w 408"/>
                <a:gd name="T21" fmla="*/ 213 h 381"/>
                <a:gd name="T22" fmla="*/ 326 w 408"/>
                <a:gd name="T23" fmla="*/ 219 h 381"/>
                <a:gd name="T24" fmla="*/ 321 w 408"/>
                <a:gd name="T25" fmla="*/ 237 h 381"/>
                <a:gd name="T26" fmla="*/ 408 w 408"/>
                <a:gd name="T27" fmla="*/ 293 h 381"/>
                <a:gd name="T28" fmla="*/ 348 w 408"/>
                <a:gd name="T29" fmla="*/ 285 h 381"/>
                <a:gd name="T30" fmla="*/ 361 w 408"/>
                <a:gd name="T31" fmla="*/ 339 h 381"/>
                <a:gd name="T32" fmla="*/ 326 w 408"/>
                <a:gd name="T33" fmla="*/ 381 h 381"/>
                <a:gd name="T34" fmla="*/ 310 w 408"/>
                <a:gd name="T35" fmla="*/ 294 h 381"/>
                <a:gd name="T36" fmla="*/ 157 w 408"/>
                <a:gd name="T37" fmla="*/ 199 h 381"/>
                <a:gd name="T38" fmla="*/ 121 w 408"/>
                <a:gd name="T39" fmla="*/ 136 h 381"/>
                <a:gd name="T40" fmla="*/ 72 w 408"/>
                <a:gd name="T41" fmla="*/ 115 h 381"/>
                <a:gd name="T42" fmla="*/ 28 w 408"/>
                <a:gd name="T43" fmla="*/ 142 h 381"/>
                <a:gd name="T44" fmla="*/ 0 w 408"/>
                <a:gd name="T45" fmla="*/ 95 h 3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8"/>
                <a:gd name="T70" fmla="*/ 0 h 381"/>
                <a:gd name="T71" fmla="*/ 408 w 408"/>
                <a:gd name="T72" fmla="*/ 381 h 3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8" h="381">
                  <a:moveTo>
                    <a:pt x="0" y="95"/>
                  </a:moveTo>
                  <a:lnTo>
                    <a:pt x="11" y="51"/>
                  </a:lnTo>
                  <a:lnTo>
                    <a:pt x="59" y="30"/>
                  </a:lnTo>
                  <a:lnTo>
                    <a:pt x="81" y="50"/>
                  </a:lnTo>
                  <a:lnTo>
                    <a:pt x="130" y="10"/>
                  </a:lnTo>
                  <a:lnTo>
                    <a:pt x="184" y="0"/>
                  </a:lnTo>
                  <a:lnTo>
                    <a:pt x="242" y="27"/>
                  </a:lnTo>
                  <a:lnTo>
                    <a:pt x="242" y="68"/>
                  </a:lnTo>
                  <a:lnTo>
                    <a:pt x="195" y="76"/>
                  </a:lnTo>
                  <a:lnTo>
                    <a:pt x="200" y="127"/>
                  </a:lnTo>
                  <a:lnTo>
                    <a:pt x="277" y="213"/>
                  </a:lnTo>
                  <a:lnTo>
                    <a:pt x="326" y="219"/>
                  </a:lnTo>
                  <a:lnTo>
                    <a:pt x="321" y="237"/>
                  </a:lnTo>
                  <a:lnTo>
                    <a:pt x="408" y="293"/>
                  </a:lnTo>
                  <a:lnTo>
                    <a:pt x="348" y="285"/>
                  </a:lnTo>
                  <a:lnTo>
                    <a:pt x="361" y="339"/>
                  </a:lnTo>
                  <a:lnTo>
                    <a:pt x="326" y="381"/>
                  </a:lnTo>
                  <a:lnTo>
                    <a:pt x="310" y="294"/>
                  </a:lnTo>
                  <a:lnTo>
                    <a:pt x="157" y="199"/>
                  </a:lnTo>
                  <a:lnTo>
                    <a:pt x="121" y="136"/>
                  </a:lnTo>
                  <a:lnTo>
                    <a:pt x="72" y="115"/>
                  </a:lnTo>
                  <a:lnTo>
                    <a:pt x="28" y="142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6" name="Freeform 96"/>
            <p:cNvSpPr>
              <a:spLocks noChangeAspect="1"/>
            </p:cNvSpPr>
            <p:nvPr/>
          </p:nvSpPr>
          <p:spPr bwMode="gray">
            <a:xfrm>
              <a:off x="2890" y="2028"/>
              <a:ext cx="23" cy="48"/>
            </a:xfrm>
            <a:custGeom>
              <a:avLst/>
              <a:gdLst>
                <a:gd name="T0" fmla="*/ 0 w 50"/>
                <a:gd name="T1" fmla="*/ 14 h 93"/>
                <a:gd name="T2" fmla="*/ 9 w 50"/>
                <a:gd name="T3" fmla="*/ 85 h 93"/>
                <a:gd name="T4" fmla="*/ 29 w 50"/>
                <a:gd name="T5" fmla="*/ 93 h 93"/>
                <a:gd name="T6" fmla="*/ 50 w 50"/>
                <a:gd name="T7" fmla="*/ 37 h 93"/>
                <a:gd name="T8" fmla="*/ 31 w 50"/>
                <a:gd name="T9" fmla="*/ 0 h 93"/>
                <a:gd name="T10" fmla="*/ 0 w 50"/>
                <a:gd name="T11" fmla="*/ 14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93"/>
                <a:gd name="T20" fmla="*/ 50 w 50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93">
                  <a:moveTo>
                    <a:pt x="0" y="14"/>
                  </a:moveTo>
                  <a:lnTo>
                    <a:pt x="9" y="85"/>
                  </a:lnTo>
                  <a:lnTo>
                    <a:pt x="29" y="93"/>
                  </a:lnTo>
                  <a:lnTo>
                    <a:pt x="50" y="37"/>
                  </a:lnTo>
                  <a:lnTo>
                    <a:pt x="31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7" name="Freeform 97"/>
            <p:cNvSpPr>
              <a:spLocks noChangeAspect="1"/>
            </p:cNvSpPr>
            <p:nvPr/>
          </p:nvSpPr>
          <p:spPr bwMode="gray">
            <a:xfrm>
              <a:off x="2955" y="2091"/>
              <a:ext cx="48" cy="31"/>
            </a:xfrm>
            <a:custGeom>
              <a:avLst/>
              <a:gdLst>
                <a:gd name="T0" fmla="*/ 0 w 108"/>
                <a:gd name="T1" fmla="*/ 14 h 61"/>
                <a:gd name="T2" fmla="*/ 91 w 108"/>
                <a:gd name="T3" fmla="*/ 61 h 61"/>
                <a:gd name="T4" fmla="*/ 108 w 108"/>
                <a:gd name="T5" fmla="*/ 0 h 61"/>
                <a:gd name="T6" fmla="*/ 0 w 108"/>
                <a:gd name="T7" fmla="*/ 14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1"/>
                <a:gd name="T14" fmla="*/ 108 w 10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1">
                  <a:moveTo>
                    <a:pt x="0" y="14"/>
                  </a:moveTo>
                  <a:lnTo>
                    <a:pt x="91" y="61"/>
                  </a:lnTo>
                  <a:lnTo>
                    <a:pt x="10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8" name="Freeform 98"/>
            <p:cNvSpPr>
              <a:spLocks noChangeAspect="1"/>
            </p:cNvSpPr>
            <p:nvPr/>
          </p:nvSpPr>
          <p:spPr bwMode="gray">
            <a:xfrm>
              <a:off x="4722" y="2184"/>
              <a:ext cx="34" cy="50"/>
            </a:xfrm>
            <a:custGeom>
              <a:avLst/>
              <a:gdLst>
                <a:gd name="T0" fmla="*/ 0 w 81"/>
                <a:gd name="T1" fmla="*/ 26 h 97"/>
                <a:gd name="T2" fmla="*/ 3 w 81"/>
                <a:gd name="T3" fmla="*/ 50 h 97"/>
                <a:gd name="T4" fmla="*/ 21 w 81"/>
                <a:gd name="T5" fmla="*/ 26 h 97"/>
                <a:gd name="T6" fmla="*/ 30 w 81"/>
                <a:gd name="T7" fmla="*/ 40 h 97"/>
                <a:gd name="T8" fmla="*/ 20 w 81"/>
                <a:gd name="T9" fmla="*/ 97 h 97"/>
                <a:gd name="T10" fmla="*/ 59 w 81"/>
                <a:gd name="T11" fmla="*/ 95 h 97"/>
                <a:gd name="T12" fmla="*/ 81 w 81"/>
                <a:gd name="T13" fmla="*/ 38 h 97"/>
                <a:gd name="T14" fmla="*/ 69 w 81"/>
                <a:gd name="T15" fmla="*/ 5 h 97"/>
                <a:gd name="T16" fmla="*/ 32 w 81"/>
                <a:gd name="T17" fmla="*/ 0 h 97"/>
                <a:gd name="T18" fmla="*/ 0 w 81"/>
                <a:gd name="T19" fmla="*/ 2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97"/>
                <a:gd name="T32" fmla="*/ 81 w 81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97">
                  <a:moveTo>
                    <a:pt x="0" y="26"/>
                  </a:moveTo>
                  <a:lnTo>
                    <a:pt x="3" y="50"/>
                  </a:lnTo>
                  <a:lnTo>
                    <a:pt x="21" y="26"/>
                  </a:lnTo>
                  <a:lnTo>
                    <a:pt x="30" y="40"/>
                  </a:lnTo>
                  <a:lnTo>
                    <a:pt x="20" y="97"/>
                  </a:lnTo>
                  <a:lnTo>
                    <a:pt x="59" y="95"/>
                  </a:lnTo>
                  <a:lnTo>
                    <a:pt x="81" y="38"/>
                  </a:lnTo>
                  <a:lnTo>
                    <a:pt x="69" y="5"/>
                  </a:lnTo>
                  <a:lnTo>
                    <a:pt x="32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9" name="Freeform 99"/>
            <p:cNvSpPr>
              <a:spLocks noChangeAspect="1"/>
            </p:cNvSpPr>
            <p:nvPr/>
          </p:nvSpPr>
          <p:spPr bwMode="gray">
            <a:xfrm>
              <a:off x="4739" y="2027"/>
              <a:ext cx="170" cy="163"/>
            </a:xfrm>
            <a:custGeom>
              <a:avLst/>
              <a:gdLst>
                <a:gd name="T0" fmla="*/ 0 w 391"/>
                <a:gd name="T1" fmla="*/ 296 h 314"/>
                <a:gd name="T2" fmla="*/ 70 w 391"/>
                <a:gd name="T3" fmla="*/ 237 h 314"/>
                <a:gd name="T4" fmla="*/ 169 w 391"/>
                <a:gd name="T5" fmla="*/ 237 h 314"/>
                <a:gd name="T6" fmla="*/ 208 w 391"/>
                <a:gd name="T7" fmla="*/ 165 h 314"/>
                <a:gd name="T8" fmla="*/ 225 w 391"/>
                <a:gd name="T9" fmla="*/ 160 h 314"/>
                <a:gd name="T10" fmla="*/ 226 w 391"/>
                <a:gd name="T11" fmla="*/ 187 h 314"/>
                <a:gd name="T12" fmla="*/ 271 w 391"/>
                <a:gd name="T13" fmla="*/ 160 h 314"/>
                <a:gd name="T14" fmla="*/ 309 w 391"/>
                <a:gd name="T15" fmla="*/ 105 h 314"/>
                <a:gd name="T16" fmla="*/ 326 w 391"/>
                <a:gd name="T17" fmla="*/ 16 h 314"/>
                <a:gd name="T18" fmla="*/ 357 w 391"/>
                <a:gd name="T19" fmla="*/ 20 h 314"/>
                <a:gd name="T20" fmla="*/ 347 w 391"/>
                <a:gd name="T21" fmla="*/ 0 h 314"/>
                <a:gd name="T22" fmla="*/ 367 w 391"/>
                <a:gd name="T23" fmla="*/ 1 h 314"/>
                <a:gd name="T24" fmla="*/ 391 w 391"/>
                <a:gd name="T25" fmla="*/ 76 h 314"/>
                <a:gd name="T26" fmla="*/ 357 w 391"/>
                <a:gd name="T27" fmla="*/ 129 h 314"/>
                <a:gd name="T28" fmla="*/ 357 w 391"/>
                <a:gd name="T29" fmla="*/ 177 h 314"/>
                <a:gd name="T30" fmla="*/ 333 w 391"/>
                <a:gd name="T31" fmla="*/ 248 h 314"/>
                <a:gd name="T32" fmla="*/ 315 w 391"/>
                <a:gd name="T33" fmla="*/ 258 h 314"/>
                <a:gd name="T34" fmla="*/ 314 w 391"/>
                <a:gd name="T35" fmla="*/ 231 h 314"/>
                <a:gd name="T36" fmla="*/ 257 w 391"/>
                <a:gd name="T37" fmla="*/ 272 h 314"/>
                <a:gd name="T38" fmla="*/ 208 w 391"/>
                <a:gd name="T39" fmla="*/ 254 h 314"/>
                <a:gd name="T40" fmla="*/ 211 w 391"/>
                <a:gd name="T41" fmla="*/ 288 h 314"/>
                <a:gd name="T42" fmla="*/ 170 w 391"/>
                <a:gd name="T43" fmla="*/ 314 h 314"/>
                <a:gd name="T44" fmla="*/ 158 w 391"/>
                <a:gd name="T45" fmla="*/ 269 h 314"/>
                <a:gd name="T46" fmla="*/ 0 w 391"/>
                <a:gd name="T47" fmla="*/ 296 h 3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1"/>
                <a:gd name="T73" fmla="*/ 0 h 314"/>
                <a:gd name="T74" fmla="*/ 391 w 391"/>
                <a:gd name="T75" fmla="*/ 314 h 3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1" h="314">
                  <a:moveTo>
                    <a:pt x="0" y="296"/>
                  </a:moveTo>
                  <a:lnTo>
                    <a:pt x="70" y="237"/>
                  </a:lnTo>
                  <a:lnTo>
                    <a:pt x="169" y="237"/>
                  </a:lnTo>
                  <a:lnTo>
                    <a:pt x="208" y="165"/>
                  </a:lnTo>
                  <a:lnTo>
                    <a:pt x="225" y="160"/>
                  </a:lnTo>
                  <a:lnTo>
                    <a:pt x="226" y="187"/>
                  </a:lnTo>
                  <a:lnTo>
                    <a:pt x="271" y="160"/>
                  </a:lnTo>
                  <a:lnTo>
                    <a:pt x="309" y="105"/>
                  </a:lnTo>
                  <a:lnTo>
                    <a:pt x="326" y="16"/>
                  </a:lnTo>
                  <a:lnTo>
                    <a:pt x="357" y="20"/>
                  </a:lnTo>
                  <a:lnTo>
                    <a:pt x="347" y="0"/>
                  </a:lnTo>
                  <a:lnTo>
                    <a:pt x="367" y="1"/>
                  </a:lnTo>
                  <a:lnTo>
                    <a:pt x="391" y="76"/>
                  </a:lnTo>
                  <a:lnTo>
                    <a:pt x="357" y="129"/>
                  </a:lnTo>
                  <a:lnTo>
                    <a:pt x="357" y="177"/>
                  </a:lnTo>
                  <a:lnTo>
                    <a:pt x="333" y="248"/>
                  </a:lnTo>
                  <a:lnTo>
                    <a:pt x="315" y="258"/>
                  </a:lnTo>
                  <a:lnTo>
                    <a:pt x="314" y="231"/>
                  </a:lnTo>
                  <a:lnTo>
                    <a:pt x="257" y="272"/>
                  </a:lnTo>
                  <a:lnTo>
                    <a:pt x="208" y="254"/>
                  </a:lnTo>
                  <a:lnTo>
                    <a:pt x="211" y="288"/>
                  </a:lnTo>
                  <a:lnTo>
                    <a:pt x="170" y="314"/>
                  </a:lnTo>
                  <a:lnTo>
                    <a:pt x="158" y="269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0" name="Freeform 100"/>
            <p:cNvSpPr>
              <a:spLocks noChangeAspect="1"/>
            </p:cNvSpPr>
            <p:nvPr/>
          </p:nvSpPr>
          <p:spPr bwMode="gray">
            <a:xfrm>
              <a:off x="4759" y="2177"/>
              <a:ext cx="35" cy="28"/>
            </a:xfrm>
            <a:custGeom>
              <a:avLst/>
              <a:gdLst>
                <a:gd name="T0" fmla="*/ 0 w 81"/>
                <a:gd name="T1" fmla="*/ 29 h 56"/>
                <a:gd name="T2" fmla="*/ 27 w 81"/>
                <a:gd name="T3" fmla="*/ 56 h 56"/>
                <a:gd name="T4" fmla="*/ 74 w 81"/>
                <a:gd name="T5" fmla="*/ 35 h 56"/>
                <a:gd name="T6" fmla="*/ 81 w 81"/>
                <a:gd name="T7" fmla="*/ 0 h 56"/>
                <a:gd name="T8" fmla="*/ 0 w 81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56"/>
                <a:gd name="T17" fmla="*/ 81 w 8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56">
                  <a:moveTo>
                    <a:pt x="0" y="29"/>
                  </a:moveTo>
                  <a:lnTo>
                    <a:pt x="27" y="56"/>
                  </a:lnTo>
                  <a:lnTo>
                    <a:pt x="74" y="35"/>
                  </a:lnTo>
                  <a:lnTo>
                    <a:pt x="81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1" name="Freeform 101"/>
            <p:cNvSpPr>
              <a:spLocks noChangeAspect="1"/>
            </p:cNvSpPr>
            <p:nvPr/>
          </p:nvSpPr>
          <p:spPr bwMode="gray">
            <a:xfrm>
              <a:off x="4876" y="1938"/>
              <a:ext cx="88" cy="89"/>
            </a:xfrm>
            <a:custGeom>
              <a:avLst/>
              <a:gdLst>
                <a:gd name="T0" fmla="*/ 0 w 203"/>
                <a:gd name="T1" fmla="*/ 120 h 169"/>
                <a:gd name="T2" fmla="*/ 9 w 203"/>
                <a:gd name="T3" fmla="*/ 169 h 169"/>
                <a:gd name="T4" fmla="*/ 44 w 203"/>
                <a:gd name="T5" fmla="*/ 151 h 169"/>
                <a:gd name="T6" fmla="*/ 20 w 203"/>
                <a:gd name="T7" fmla="*/ 121 h 169"/>
                <a:gd name="T8" fmla="*/ 118 w 203"/>
                <a:gd name="T9" fmla="*/ 147 h 169"/>
                <a:gd name="T10" fmla="*/ 140 w 203"/>
                <a:gd name="T11" fmla="*/ 108 h 169"/>
                <a:gd name="T12" fmla="*/ 203 w 203"/>
                <a:gd name="T13" fmla="*/ 95 h 169"/>
                <a:gd name="T14" fmla="*/ 181 w 203"/>
                <a:gd name="T15" fmla="*/ 69 h 169"/>
                <a:gd name="T16" fmla="*/ 189 w 203"/>
                <a:gd name="T17" fmla="*/ 46 h 169"/>
                <a:gd name="T18" fmla="*/ 135 w 203"/>
                <a:gd name="T19" fmla="*/ 50 h 169"/>
                <a:gd name="T20" fmla="*/ 70 w 203"/>
                <a:gd name="T21" fmla="*/ 0 h 169"/>
                <a:gd name="T22" fmla="*/ 47 w 203"/>
                <a:gd name="T23" fmla="*/ 96 h 169"/>
                <a:gd name="T24" fmla="*/ 19 w 203"/>
                <a:gd name="T25" fmla="*/ 91 h 169"/>
                <a:gd name="T26" fmla="*/ 0 w 203"/>
                <a:gd name="T27" fmla="*/ 120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169"/>
                <a:gd name="T44" fmla="*/ 203 w 203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169">
                  <a:moveTo>
                    <a:pt x="0" y="120"/>
                  </a:moveTo>
                  <a:lnTo>
                    <a:pt x="9" y="169"/>
                  </a:lnTo>
                  <a:lnTo>
                    <a:pt x="44" y="151"/>
                  </a:lnTo>
                  <a:lnTo>
                    <a:pt x="20" y="121"/>
                  </a:lnTo>
                  <a:lnTo>
                    <a:pt x="118" y="147"/>
                  </a:lnTo>
                  <a:lnTo>
                    <a:pt x="140" y="108"/>
                  </a:lnTo>
                  <a:lnTo>
                    <a:pt x="203" y="95"/>
                  </a:lnTo>
                  <a:lnTo>
                    <a:pt x="181" y="69"/>
                  </a:lnTo>
                  <a:lnTo>
                    <a:pt x="189" y="46"/>
                  </a:lnTo>
                  <a:lnTo>
                    <a:pt x="135" y="50"/>
                  </a:lnTo>
                  <a:lnTo>
                    <a:pt x="70" y="0"/>
                  </a:lnTo>
                  <a:lnTo>
                    <a:pt x="47" y="96"/>
                  </a:lnTo>
                  <a:lnTo>
                    <a:pt x="19" y="91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2" name="Freeform 102"/>
            <p:cNvSpPr>
              <a:spLocks noChangeAspect="1"/>
            </p:cNvSpPr>
            <p:nvPr/>
          </p:nvSpPr>
          <p:spPr bwMode="gray">
            <a:xfrm>
              <a:off x="4642" y="1994"/>
              <a:ext cx="93" cy="111"/>
            </a:xfrm>
            <a:custGeom>
              <a:avLst/>
              <a:gdLst>
                <a:gd name="T0" fmla="*/ 0 w 221"/>
                <a:gd name="T1" fmla="*/ 120 h 212"/>
                <a:gd name="T2" fmla="*/ 41 w 221"/>
                <a:gd name="T3" fmla="*/ 137 h 212"/>
                <a:gd name="T4" fmla="*/ 15 w 221"/>
                <a:gd name="T5" fmla="*/ 198 h 212"/>
                <a:gd name="T6" fmla="*/ 77 w 221"/>
                <a:gd name="T7" fmla="*/ 212 h 212"/>
                <a:gd name="T8" fmla="*/ 142 w 221"/>
                <a:gd name="T9" fmla="*/ 175 h 212"/>
                <a:gd name="T10" fmla="*/ 112 w 221"/>
                <a:gd name="T11" fmla="*/ 125 h 212"/>
                <a:gd name="T12" fmla="*/ 186 w 221"/>
                <a:gd name="T13" fmla="*/ 81 h 212"/>
                <a:gd name="T14" fmla="*/ 221 w 221"/>
                <a:gd name="T15" fmla="*/ 20 h 212"/>
                <a:gd name="T16" fmla="*/ 216 w 221"/>
                <a:gd name="T17" fmla="*/ 11 h 212"/>
                <a:gd name="T18" fmla="*/ 202 w 221"/>
                <a:gd name="T19" fmla="*/ 0 h 212"/>
                <a:gd name="T20" fmla="*/ 136 w 221"/>
                <a:gd name="T21" fmla="*/ 39 h 212"/>
                <a:gd name="T22" fmla="*/ 136 w 221"/>
                <a:gd name="T23" fmla="*/ 62 h 212"/>
                <a:gd name="T24" fmla="*/ 88 w 221"/>
                <a:gd name="T25" fmla="*/ 55 h 212"/>
                <a:gd name="T26" fmla="*/ 0 w 221"/>
                <a:gd name="T27" fmla="*/ 120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"/>
                <a:gd name="T43" fmla="*/ 0 h 212"/>
                <a:gd name="T44" fmla="*/ 221 w 221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" h="212">
                  <a:moveTo>
                    <a:pt x="0" y="120"/>
                  </a:moveTo>
                  <a:lnTo>
                    <a:pt x="41" y="137"/>
                  </a:lnTo>
                  <a:lnTo>
                    <a:pt x="15" y="198"/>
                  </a:lnTo>
                  <a:lnTo>
                    <a:pt x="77" y="212"/>
                  </a:lnTo>
                  <a:lnTo>
                    <a:pt x="142" y="175"/>
                  </a:lnTo>
                  <a:lnTo>
                    <a:pt x="112" y="125"/>
                  </a:lnTo>
                  <a:lnTo>
                    <a:pt x="186" y="81"/>
                  </a:lnTo>
                  <a:lnTo>
                    <a:pt x="221" y="20"/>
                  </a:lnTo>
                  <a:lnTo>
                    <a:pt x="216" y="11"/>
                  </a:lnTo>
                  <a:lnTo>
                    <a:pt x="202" y="0"/>
                  </a:lnTo>
                  <a:lnTo>
                    <a:pt x="136" y="39"/>
                  </a:lnTo>
                  <a:lnTo>
                    <a:pt x="136" y="62"/>
                  </a:lnTo>
                  <a:lnTo>
                    <a:pt x="88" y="55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3" name="Freeform 103"/>
            <p:cNvSpPr>
              <a:spLocks noChangeAspect="1"/>
            </p:cNvSpPr>
            <p:nvPr/>
          </p:nvSpPr>
          <p:spPr bwMode="gray">
            <a:xfrm>
              <a:off x="4667" y="2085"/>
              <a:ext cx="54" cy="86"/>
            </a:xfrm>
            <a:custGeom>
              <a:avLst/>
              <a:gdLst>
                <a:gd name="T0" fmla="*/ 0 w 121"/>
                <a:gd name="T1" fmla="*/ 166 h 166"/>
                <a:gd name="T2" fmla="*/ 13 w 121"/>
                <a:gd name="T3" fmla="*/ 37 h 166"/>
                <a:gd name="T4" fmla="*/ 78 w 121"/>
                <a:gd name="T5" fmla="*/ 0 h 166"/>
                <a:gd name="T6" fmla="*/ 121 w 121"/>
                <a:gd name="T7" fmla="*/ 101 h 166"/>
                <a:gd name="T8" fmla="*/ 76 w 121"/>
                <a:gd name="T9" fmla="*/ 149 h 166"/>
                <a:gd name="T10" fmla="*/ 0 w 121"/>
                <a:gd name="T11" fmla="*/ 166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166"/>
                <a:gd name="T20" fmla="*/ 121 w 121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166">
                  <a:moveTo>
                    <a:pt x="0" y="166"/>
                  </a:moveTo>
                  <a:lnTo>
                    <a:pt x="13" y="37"/>
                  </a:lnTo>
                  <a:lnTo>
                    <a:pt x="78" y="0"/>
                  </a:lnTo>
                  <a:lnTo>
                    <a:pt x="121" y="101"/>
                  </a:lnTo>
                  <a:lnTo>
                    <a:pt x="76" y="149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4" name="Freeform 104"/>
            <p:cNvSpPr>
              <a:spLocks noChangeAspect="1"/>
            </p:cNvSpPr>
            <p:nvPr/>
          </p:nvSpPr>
          <p:spPr bwMode="gray">
            <a:xfrm>
              <a:off x="4277" y="2404"/>
              <a:ext cx="109" cy="151"/>
            </a:xfrm>
            <a:custGeom>
              <a:avLst/>
              <a:gdLst>
                <a:gd name="T0" fmla="*/ 0 w 249"/>
                <a:gd name="T1" fmla="*/ 64 h 290"/>
                <a:gd name="T2" fmla="*/ 33 w 249"/>
                <a:gd name="T3" fmla="*/ 105 h 290"/>
                <a:gd name="T4" fmla="*/ 23 w 249"/>
                <a:gd name="T5" fmla="*/ 176 h 290"/>
                <a:gd name="T6" fmla="*/ 111 w 249"/>
                <a:gd name="T7" fmla="*/ 144 h 290"/>
                <a:gd name="T8" fmla="*/ 149 w 249"/>
                <a:gd name="T9" fmla="*/ 176 h 290"/>
                <a:gd name="T10" fmla="*/ 182 w 249"/>
                <a:gd name="T11" fmla="*/ 246 h 290"/>
                <a:gd name="T12" fmla="*/ 170 w 249"/>
                <a:gd name="T13" fmla="*/ 290 h 290"/>
                <a:gd name="T14" fmla="*/ 249 w 249"/>
                <a:gd name="T15" fmla="*/ 278 h 290"/>
                <a:gd name="T16" fmla="*/ 211 w 249"/>
                <a:gd name="T17" fmla="*/ 185 h 290"/>
                <a:gd name="T18" fmla="*/ 127 w 249"/>
                <a:gd name="T19" fmla="*/ 116 h 290"/>
                <a:gd name="T20" fmla="*/ 150 w 249"/>
                <a:gd name="T21" fmla="*/ 76 h 290"/>
                <a:gd name="T22" fmla="*/ 103 w 249"/>
                <a:gd name="T23" fmla="*/ 55 h 290"/>
                <a:gd name="T24" fmla="*/ 67 w 249"/>
                <a:gd name="T25" fmla="*/ 0 h 290"/>
                <a:gd name="T26" fmla="*/ 46 w 249"/>
                <a:gd name="T27" fmla="*/ 1 h 290"/>
                <a:gd name="T28" fmla="*/ 49 w 249"/>
                <a:gd name="T29" fmla="*/ 40 h 290"/>
                <a:gd name="T30" fmla="*/ 33 w 249"/>
                <a:gd name="T31" fmla="*/ 31 h 290"/>
                <a:gd name="T32" fmla="*/ 0 w 249"/>
                <a:gd name="T33" fmla="*/ 64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290"/>
                <a:gd name="T53" fmla="*/ 249 w 249"/>
                <a:gd name="T54" fmla="*/ 290 h 2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290">
                  <a:moveTo>
                    <a:pt x="0" y="64"/>
                  </a:moveTo>
                  <a:lnTo>
                    <a:pt x="33" y="105"/>
                  </a:lnTo>
                  <a:lnTo>
                    <a:pt x="23" y="176"/>
                  </a:lnTo>
                  <a:lnTo>
                    <a:pt x="111" y="144"/>
                  </a:lnTo>
                  <a:lnTo>
                    <a:pt x="149" y="176"/>
                  </a:lnTo>
                  <a:lnTo>
                    <a:pt x="182" y="246"/>
                  </a:lnTo>
                  <a:lnTo>
                    <a:pt x="170" y="290"/>
                  </a:lnTo>
                  <a:lnTo>
                    <a:pt x="249" y="278"/>
                  </a:lnTo>
                  <a:lnTo>
                    <a:pt x="211" y="185"/>
                  </a:lnTo>
                  <a:lnTo>
                    <a:pt x="127" y="116"/>
                  </a:lnTo>
                  <a:lnTo>
                    <a:pt x="150" y="76"/>
                  </a:lnTo>
                  <a:lnTo>
                    <a:pt x="103" y="55"/>
                  </a:lnTo>
                  <a:lnTo>
                    <a:pt x="67" y="0"/>
                  </a:lnTo>
                  <a:lnTo>
                    <a:pt x="46" y="1"/>
                  </a:lnTo>
                  <a:lnTo>
                    <a:pt x="49" y="40"/>
                  </a:lnTo>
                  <a:lnTo>
                    <a:pt x="33" y="31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5" name="Freeform 105"/>
            <p:cNvSpPr>
              <a:spLocks noChangeAspect="1"/>
            </p:cNvSpPr>
            <p:nvPr/>
          </p:nvSpPr>
          <p:spPr bwMode="gray">
            <a:xfrm>
              <a:off x="2852" y="1829"/>
              <a:ext cx="8" cy="16"/>
            </a:xfrm>
            <a:custGeom>
              <a:avLst/>
              <a:gdLst>
                <a:gd name="T0" fmla="*/ 0 w 17"/>
                <a:gd name="T1" fmla="*/ 23 h 30"/>
                <a:gd name="T2" fmla="*/ 13 w 17"/>
                <a:gd name="T3" fmla="*/ 0 h 30"/>
                <a:gd name="T4" fmla="*/ 17 w 17"/>
                <a:gd name="T5" fmla="*/ 30 h 30"/>
                <a:gd name="T6" fmla="*/ 0 w 17"/>
                <a:gd name="T7" fmla="*/ 23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0" y="23"/>
                  </a:moveTo>
                  <a:lnTo>
                    <a:pt x="13" y="0"/>
                  </a:lnTo>
                  <a:lnTo>
                    <a:pt x="17" y="3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6" name="Freeform 106"/>
            <p:cNvSpPr>
              <a:spLocks noChangeAspect="1"/>
            </p:cNvSpPr>
            <p:nvPr/>
          </p:nvSpPr>
          <p:spPr bwMode="gray">
            <a:xfrm>
              <a:off x="4278" y="2697"/>
              <a:ext cx="57" cy="89"/>
            </a:xfrm>
            <a:custGeom>
              <a:avLst/>
              <a:gdLst>
                <a:gd name="T0" fmla="*/ 0 w 130"/>
                <a:gd name="T1" fmla="*/ 0 h 172"/>
                <a:gd name="T2" fmla="*/ 26 w 130"/>
                <a:gd name="T3" fmla="*/ 0 h 172"/>
                <a:gd name="T4" fmla="*/ 34 w 130"/>
                <a:gd name="T5" fmla="*/ 30 h 172"/>
                <a:gd name="T6" fmla="*/ 66 w 130"/>
                <a:gd name="T7" fmla="*/ 11 h 172"/>
                <a:gd name="T8" fmla="*/ 109 w 130"/>
                <a:gd name="T9" fmla="*/ 51 h 172"/>
                <a:gd name="T10" fmla="*/ 130 w 130"/>
                <a:gd name="T11" fmla="*/ 172 h 172"/>
                <a:gd name="T12" fmla="*/ 129 w 130"/>
                <a:gd name="T13" fmla="*/ 172 h 172"/>
                <a:gd name="T14" fmla="*/ 39 w 130"/>
                <a:gd name="T15" fmla="*/ 121 h 172"/>
                <a:gd name="T16" fmla="*/ 0 w 130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172"/>
                <a:gd name="T29" fmla="*/ 130 w 130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172">
                  <a:moveTo>
                    <a:pt x="0" y="0"/>
                  </a:moveTo>
                  <a:lnTo>
                    <a:pt x="26" y="0"/>
                  </a:lnTo>
                  <a:lnTo>
                    <a:pt x="34" y="30"/>
                  </a:lnTo>
                  <a:lnTo>
                    <a:pt x="66" y="11"/>
                  </a:lnTo>
                  <a:lnTo>
                    <a:pt x="109" y="51"/>
                  </a:lnTo>
                  <a:lnTo>
                    <a:pt x="130" y="172"/>
                  </a:lnTo>
                  <a:lnTo>
                    <a:pt x="129" y="172"/>
                  </a:lnTo>
                  <a:lnTo>
                    <a:pt x="39" y="1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7" name="Freeform 107"/>
            <p:cNvSpPr>
              <a:spLocks noChangeAspect="1"/>
            </p:cNvSpPr>
            <p:nvPr/>
          </p:nvSpPr>
          <p:spPr bwMode="gray">
            <a:xfrm>
              <a:off x="4421" y="2691"/>
              <a:ext cx="143" cy="108"/>
            </a:xfrm>
            <a:custGeom>
              <a:avLst/>
              <a:gdLst>
                <a:gd name="T0" fmla="*/ 0 w 331"/>
                <a:gd name="T1" fmla="*/ 184 h 207"/>
                <a:gd name="T2" fmla="*/ 28 w 331"/>
                <a:gd name="T3" fmla="*/ 207 h 207"/>
                <a:gd name="T4" fmla="*/ 133 w 331"/>
                <a:gd name="T5" fmla="*/ 198 h 207"/>
                <a:gd name="T6" fmla="*/ 167 w 331"/>
                <a:gd name="T7" fmla="*/ 186 h 207"/>
                <a:gd name="T8" fmla="*/ 213 w 331"/>
                <a:gd name="T9" fmla="*/ 91 h 207"/>
                <a:gd name="T10" fmla="*/ 273 w 331"/>
                <a:gd name="T11" fmla="*/ 94 h 207"/>
                <a:gd name="T12" fmla="*/ 331 w 331"/>
                <a:gd name="T13" fmla="*/ 61 h 207"/>
                <a:gd name="T14" fmla="*/ 276 w 331"/>
                <a:gd name="T15" fmla="*/ 34 h 207"/>
                <a:gd name="T16" fmla="*/ 259 w 331"/>
                <a:gd name="T17" fmla="*/ 0 h 207"/>
                <a:gd name="T18" fmla="*/ 191 w 331"/>
                <a:gd name="T19" fmla="*/ 65 h 207"/>
                <a:gd name="T20" fmla="*/ 170 w 331"/>
                <a:gd name="T21" fmla="*/ 100 h 207"/>
                <a:gd name="T22" fmla="*/ 149 w 331"/>
                <a:gd name="T23" fmla="*/ 80 h 207"/>
                <a:gd name="T24" fmla="*/ 109 w 331"/>
                <a:gd name="T25" fmla="*/ 132 h 207"/>
                <a:gd name="T26" fmla="*/ 65 w 331"/>
                <a:gd name="T27" fmla="*/ 138 h 207"/>
                <a:gd name="T28" fmla="*/ 50 w 331"/>
                <a:gd name="T29" fmla="*/ 186 h 207"/>
                <a:gd name="T30" fmla="*/ 0 w 331"/>
                <a:gd name="T31" fmla="*/ 184 h 2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1"/>
                <a:gd name="T49" fmla="*/ 0 h 207"/>
                <a:gd name="T50" fmla="*/ 331 w 331"/>
                <a:gd name="T51" fmla="*/ 207 h 2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1" h="207">
                  <a:moveTo>
                    <a:pt x="0" y="184"/>
                  </a:moveTo>
                  <a:lnTo>
                    <a:pt x="28" y="207"/>
                  </a:lnTo>
                  <a:lnTo>
                    <a:pt x="133" y="198"/>
                  </a:lnTo>
                  <a:lnTo>
                    <a:pt x="167" y="186"/>
                  </a:lnTo>
                  <a:lnTo>
                    <a:pt x="213" y="91"/>
                  </a:lnTo>
                  <a:lnTo>
                    <a:pt x="273" y="94"/>
                  </a:lnTo>
                  <a:lnTo>
                    <a:pt x="331" y="61"/>
                  </a:lnTo>
                  <a:lnTo>
                    <a:pt x="276" y="34"/>
                  </a:lnTo>
                  <a:lnTo>
                    <a:pt x="259" y="0"/>
                  </a:lnTo>
                  <a:lnTo>
                    <a:pt x="191" y="65"/>
                  </a:lnTo>
                  <a:lnTo>
                    <a:pt x="170" y="100"/>
                  </a:lnTo>
                  <a:lnTo>
                    <a:pt x="149" y="80"/>
                  </a:lnTo>
                  <a:lnTo>
                    <a:pt x="109" y="132"/>
                  </a:lnTo>
                  <a:lnTo>
                    <a:pt x="65" y="138"/>
                  </a:lnTo>
                  <a:lnTo>
                    <a:pt x="50" y="18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8" name="Freeform 108"/>
            <p:cNvSpPr>
              <a:spLocks noChangeAspect="1"/>
            </p:cNvSpPr>
            <p:nvPr/>
          </p:nvSpPr>
          <p:spPr bwMode="gray">
            <a:xfrm>
              <a:off x="1004" y="2206"/>
              <a:ext cx="456" cy="346"/>
            </a:xfrm>
            <a:custGeom>
              <a:avLst/>
              <a:gdLst>
                <a:gd name="T0" fmla="*/ 0 w 1048"/>
                <a:gd name="T1" fmla="*/ 6 h 662"/>
                <a:gd name="T2" fmla="*/ 50 w 1048"/>
                <a:gd name="T3" fmla="*/ 110 h 662"/>
                <a:gd name="T4" fmla="*/ 109 w 1048"/>
                <a:gd name="T5" fmla="*/ 157 h 662"/>
                <a:gd name="T6" fmla="*/ 104 w 1048"/>
                <a:gd name="T7" fmla="*/ 186 h 662"/>
                <a:gd name="T8" fmla="*/ 74 w 1048"/>
                <a:gd name="T9" fmla="*/ 191 h 662"/>
                <a:gd name="T10" fmla="*/ 140 w 1048"/>
                <a:gd name="T11" fmla="*/ 214 h 662"/>
                <a:gd name="T12" fmla="*/ 176 w 1048"/>
                <a:gd name="T13" fmla="*/ 261 h 662"/>
                <a:gd name="T14" fmla="*/ 172 w 1048"/>
                <a:gd name="T15" fmla="*/ 300 h 662"/>
                <a:gd name="T16" fmla="*/ 248 w 1048"/>
                <a:gd name="T17" fmla="*/ 365 h 662"/>
                <a:gd name="T18" fmla="*/ 265 w 1048"/>
                <a:gd name="T19" fmla="*/ 343 h 662"/>
                <a:gd name="T20" fmla="*/ 88 w 1048"/>
                <a:gd name="T21" fmla="*/ 94 h 662"/>
                <a:gd name="T22" fmla="*/ 77 w 1048"/>
                <a:gd name="T23" fmla="*/ 27 h 662"/>
                <a:gd name="T24" fmla="*/ 116 w 1048"/>
                <a:gd name="T25" fmla="*/ 44 h 662"/>
                <a:gd name="T26" fmla="*/ 181 w 1048"/>
                <a:gd name="T27" fmla="*/ 153 h 662"/>
                <a:gd name="T28" fmla="*/ 274 w 1048"/>
                <a:gd name="T29" fmla="*/ 234 h 662"/>
                <a:gd name="T30" fmla="*/ 271 w 1048"/>
                <a:gd name="T31" fmla="*/ 266 h 662"/>
                <a:gd name="T32" fmla="*/ 400 w 1048"/>
                <a:gd name="T33" fmla="*/ 377 h 662"/>
                <a:gd name="T34" fmla="*/ 416 w 1048"/>
                <a:gd name="T35" fmla="*/ 425 h 662"/>
                <a:gd name="T36" fmla="*/ 400 w 1048"/>
                <a:gd name="T37" fmla="*/ 455 h 662"/>
                <a:gd name="T38" fmla="*/ 430 w 1048"/>
                <a:gd name="T39" fmla="*/ 498 h 662"/>
                <a:gd name="T40" fmla="*/ 679 w 1048"/>
                <a:gd name="T41" fmla="*/ 614 h 662"/>
                <a:gd name="T42" fmla="*/ 787 w 1048"/>
                <a:gd name="T43" fmla="*/ 606 h 662"/>
                <a:gd name="T44" fmla="*/ 858 w 1048"/>
                <a:gd name="T45" fmla="*/ 662 h 662"/>
                <a:gd name="T46" fmla="*/ 888 w 1048"/>
                <a:gd name="T47" fmla="*/ 607 h 662"/>
                <a:gd name="T48" fmla="*/ 923 w 1048"/>
                <a:gd name="T49" fmla="*/ 606 h 662"/>
                <a:gd name="T50" fmla="*/ 885 w 1048"/>
                <a:gd name="T51" fmla="*/ 560 h 662"/>
                <a:gd name="T52" fmla="*/ 966 w 1048"/>
                <a:gd name="T53" fmla="*/ 541 h 662"/>
                <a:gd name="T54" fmla="*/ 994 w 1048"/>
                <a:gd name="T55" fmla="*/ 521 h 662"/>
                <a:gd name="T56" fmla="*/ 1004 w 1048"/>
                <a:gd name="T57" fmla="*/ 510 h 662"/>
                <a:gd name="T58" fmla="*/ 1013 w 1048"/>
                <a:gd name="T59" fmla="*/ 536 h 662"/>
                <a:gd name="T60" fmla="*/ 1048 w 1048"/>
                <a:gd name="T61" fmla="*/ 426 h 662"/>
                <a:gd name="T62" fmla="*/ 1003 w 1048"/>
                <a:gd name="T63" fmla="*/ 409 h 662"/>
                <a:gd name="T64" fmla="*/ 924 w 1048"/>
                <a:gd name="T65" fmla="*/ 426 h 662"/>
                <a:gd name="T66" fmla="*/ 883 w 1048"/>
                <a:gd name="T67" fmla="*/ 521 h 662"/>
                <a:gd name="T68" fmla="*/ 781 w 1048"/>
                <a:gd name="T69" fmla="*/ 531 h 662"/>
                <a:gd name="T70" fmla="*/ 740 w 1048"/>
                <a:gd name="T71" fmla="*/ 507 h 662"/>
                <a:gd name="T72" fmla="*/ 672 w 1048"/>
                <a:gd name="T73" fmla="*/ 390 h 662"/>
                <a:gd name="T74" fmla="*/ 670 w 1048"/>
                <a:gd name="T75" fmla="*/ 300 h 662"/>
                <a:gd name="T76" fmla="*/ 693 w 1048"/>
                <a:gd name="T77" fmla="*/ 256 h 662"/>
                <a:gd name="T78" fmla="*/ 625 w 1048"/>
                <a:gd name="T79" fmla="*/ 233 h 662"/>
                <a:gd name="T80" fmla="*/ 537 w 1048"/>
                <a:gd name="T81" fmla="*/ 108 h 662"/>
                <a:gd name="T82" fmla="*/ 465 w 1048"/>
                <a:gd name="T83" fmla="*/ 136 h 662"/>
                <a:gd name="T84" fmla="*/ 369 w 1048"/>
                <a:gd name="T85" fmla="*/ 32 h 662"/>
                <a:gd name="T86" fmla="*/ 211 w 1048"/>
                <a:gd name="T87" fmla="*/ 54 h 662"/>
                <a:gd name="T88" fmla="*/ 79 w 1048"/>
                <a:gd name="T89" fmla="*/ 0 h 662"/>
                <a:gd name="T90" fmla="*/ 0 w 1048"/>
                <a:gd name="T91" fmla="*/ 6 h 6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8"/>
                <a:gd name="T139" fmla="*/ 0 h 662"/>
                <a:gd name="T140" fmla="*/ 1048 w 1048"/>
                <a:gd name="T141" fmla="*/ 662 h 6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8" h="662">
                  <a:moveTo>
                    <a:pt x="0" y="6"/>
                  </a:moveTo>
                  <a:lnTo>
                    <a:pt x="50" y="110"/>
                  </a:lnTo>
                  <a:lnTo>
                    <a:pt x="109" y="157"/>
                  </a:lnTo>
                  <a:lnTo>
                    <a:pt x="104" y="186"/>
                  </a:lnTo>
                  <a:lnTo>
                    <a:pt x="74" y="191"/>
                  </a:lnTo>
                  <a:lnTo>
                    <a:pt x="140" y="214"/>
                  </a:lnTo>
                  <a:lnTo>
                    <a:pt x="176" y="261"/>
                  </a:lnTo>
                  <a:lnTo>
                    <a:pt x="172" y="300"/>
                  </a:lnTo>
                  <a:lnTo>
                    <a:pt x="248" y="365"/>
                  </a:lnTo>
                  <a:lnTo>
                    <a:pt x="265" y="343"/>
                  </a:lnTo>
                  <a:lnTo>
                    <a:pt x="88" y="94"/>
                  </a:lnTo>
                  <a:lnTo>
                    <a:pt x="77" y="27"/>
                  </a:lnTo>
                  <a:lnTo>
                    <a:pt x="116" y="44"/>
                  </a:lnTo>
                  <a:lnTo>
                    <a:pt x="181" y="153"/>
                  </a:lnTo>
                  <a:lnTo>
                    <a:pt x="274" y="234"/>
                  </a:lnTo>
                  <a:lnTo>
                    <a:pt x="271" y="266"/>
                  </a:lnTo>
                  <a:lnTo>
                    <a:pt x="400" y="377"/>
                  </a:lnTo>
                  <a:lnTo>
                    <a:pt x="416" y="425"/>
                  </a:lnTo>
                  <a:lnTo>
                    <a:pt x="400" y="455"/>
                  </a:lnTo>
                  <a:lnTo>
                    <a:pt x="430" y="498"/>
                  </a:lnTo>
                  <a:lnTo>
                    <a:pt x="679" y="614"/>
                  </a:lnTo>
                  <a:lnTo>
                    <a:pt x="787" y="606"/>
                  </a:lnTo>
                  <a:lnTo>
                    <a:pt x="858" y="662"/>
                  </a:lnTo>
                  <a:lnTo>
                    <a:pt x="888" y="607"/>
                  </a:lnTo>
                  <a:lnTo>
                    <a:pt x="923" y="606"/>
                  </a:lnTo>
                  <a:lnTo>
                    <a:pt x="885" y="560"/>
                  </a:lnTo>
                  <a:lnTo>
                    <a:pt x="966" y="541"/>
                  </a:lnTo>
                  <a:lnTo>
                    <a:pt x="994" y="521"/>
                  </a:lnTo>
                  <a:lnTo>
                    <a:pt x="1004" y="510"/>
                  </a:lnTo>
                  <a:lnTo>
                    <a:pt x="1013" y="536"/>
                  </a:lnTo>
                  <a:lnTo>
                    <a:pt x="1048" y="426"/>
                  </a:lnTo>
                  <a:lnTo>
                    <a:pt x="1003" y="409"/>
                  </a:lnTo>
                  <a:lnTo>
                    <a:pt x="924" y="426"/>
                  </a:lnTo>
                  <a:lnTo>
                    <a:pt x="883" y="521"/>
                  </a:lnTo>
                  <a:lnTo>
                    <a:pt x="781" y="531"/>
                  </a:lnTo>
                  <a:lnTo>
                    <a:pt x="740" y="507"/>
                  </a:lnTo>
                  <a:lnTo>
                    <a:pt x="672" y="390"/>
                  </a:lnTo>
                  <a:lnTo>
                    <a:pt x="670" y="300"/>
                  </a:lnTo>
                  <a:lnTo>
                    <a:pt x="693" y="256"/>
                  </a:lnTo>
                  <a:lnTo>
                    <a:pt x="625" y="233"/>
                  </a:lnTo>
                  <a:lnTo>
                    <a:pt x="537" y="108"/>
                  </a:lnTo>
                  <a:lnTo>
                    <a:pt x="465" y="136"/>
                  </a:lnTo>
                  <a:lnTo>
                    <a:pt x="369" y="32"/>
                  </a:lnTo>
                  <a:lnTo>
                    <a:pt x="211" y="54"/>
                  </a:lnTo>
                  <a:lnTo>
                    <a:pt x="79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9" name="Freeform 109"/>
            <p:cNvSpPr>
              <a:spLocks noChangeAspect="1"/>
            </p:cNvSpPr>
            <p:nvPr/>
          </p:nvSpPr>
          <p:spPr bwMode="gray">
            <a:xfrm>
              <a:off x="4090" y="1781"/>
              <a:ext cx="478" cy="240"/>
            </a:xfrm>
            <a:custGeom>
              <a:avLst/>
              <a:gdLst>
                <a:gd name="T0" fmla="*/ 0 w 1101"/>
                <a:gd name="T1" fmla="*/ 145 h 463"/>
                <a:gd name="T2" fmla="*/ 36 w 1101"/>
                <a:gd name="T3" fmla="*/ 192 h 463"/>
                <a:gd name="T4" fmla="*/ 84 w 1101"/>
                <a:gd name="T5" fmla="*/ 209 h 463"/>
                <a:gd name="T6" fmla="*/ 105 w 1101"/>
                <a:gd name="T7" fmla="*/ 308 h 463"/>
                <a:gd name="T8" fmla="*/ 258 w 1101"/>
                <a:gd name="T9" fmla="*/ 346 h 463"/>
                <a:gd name="T10" fmla="*/ 321 w 1101"/>
                <a:gd name="T11" fmla="*/ 414 h 463"/>
                <a:gd name="T12" fmla="*/ 447 w 1101"/>
                <a:gd name="T13" fmla="*/ 410 h 463"/>
                <a:gd name="T14" fmla="*/ 591 w 1101"/>
                <a:gd name="T15" fmla="*/ 463 h 463"/>
                <a:gd name="T16" fmla="*/ 780 w 1101"/>
                <a:gd name="T17" fmla="*/ 414 h 463"/>
                <a:gd name="T18" fmla="*/ 839 w 1101"/>
                <a:gd name="T19" fmla="*/ 376 h 463"/>
                <a:gd name="T20" fmla="*/ 839 w 1101"/>
                <a:gd name="T21" fmla="*/ 322 h 463"/>
                <a:gd name="T22" fmla="*/ 891 w 1101"/>
                <a:gd name="T23" fmla="*/ 328 h 463"/>
                <a:gd name="T24" fmla="*/ 1008 w 1101"/>
                <a:gd name="T25" fmla="*/ 251 h 463"/>
                <a:gd name="T26" fmla="*/ 1101 w 1101"/>
                <a:gd name="T27" fmla="*/ 246 h 463"/>
                <a:gd name="T28" fmla="*/ 1057 w 1101"/>
                <a:gd name="T29" fmla="*/ 187 h 463"/>
                <a:gd name="T30" fmla="*/ 967 w 1101"/>
                <a:gd name="T31" fmla="*/ 203 h 463"/>
                <a:gd name="T32" fmla="*/ 966 w 1101"/>
                <a:gd name="T33" fmla="*/ 138 h 463"/>
                <a:gd name="T34" fmla="*/ 989 w 1101"/>
                <a:gd name="T35" fmla="*/ 102 h 463"/>
                <a:gd name="T36" fmla="*/ 926 w 1101"/>
                <a:gd name="T37" fmla="*/ 92 h 463"/>
                <a:gd name="T38" fmla="*/ 762 w 1101"/>
                <a:gd name="T39" fmla="*/ 132 h 463"/>
                <a:gd name="T40" fmla="*/ 617 w 1101"/>
                <a:gd name="T41" fmla="*/ 74 h 463"/>
                <a:gd name="T42" fmla="*/ 525 w 1101"/>
                <a:gd name="T43" fmla="*/ 82 h 463"/>
                <a:gd name="T44" fmla="*/ 490 w 1101"/>
                <a:gd name="T45" fmla="*/ 33 h 463"/>
                <a:gd name="T46" fmla="*/ 399 w 1101"/>
                <a:gd name="T47" fmla="*/ 0 h 463"/>
                <a:gd name="T48" fmla="*/ 351 w 1101"/>
                <a:gd name="T49" fmla="*/ 35 h 463"/>
                <a:gd name="T50" fmla="*/ 347 w 1101"/>
                <a:gd name="T51" fmla="*/ 101 h 463"/>
                <a:gd name="T52" fmla="*/ 139 w 1101"/>
                <a:gd name="T53" fmla="*/ 72 h 463"/>
                <a:gd name="T54" fmla="*/ 0 w 1101"/>
                <a:gd name="T55" fmla="*/ 145 h 4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1"/>
                <a:gd name="T85" fmla="*/ 0 h 463"/>
                <a:gd name="T86" fmla="*/ 1101 w 1101"/>
                <a:gd name="T87" fmla="*/ 463 h 4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1" h="463">
                  <a:moveTo>
                    <a:pt x="0" y="145"/>
                  </a:moveTo>
                  <a:lnTo>
                    <a:pt x="36" y="192"/>
                  </a:lnTo>
                  <a:lnTo>
                    <a:pt x="84" y="209"/>
                  </a:lnTo>
                  <a:lnTo>
                    <a:pt x="105" y="308"/>
                  </a:lnTo>
                  <a:lnTo>
                    <a:pt x="258" y="346"/>
                  </a:lnTo>
                  <a:lnTo>
                    <a:pt x="321" y="414"/>
                  </a:lnTo>
                  <a:lnTo>
                    <a:pt x="447" y="410"/>
                  </a:lnTo>
                  <a:lnTo>
                    <a:pt x="591" y="463"/>
                  </a:lnTo>
                  <a:lnTo>
                    <a:pt x="780" y="414"/>
                  </a:lnTo>
                  <a:lnTo>
                    <a:pt x="839" y="376"/>
                  </a:lnTo>
                  <a:lnTo>
                    <a:pt x="839" y="322"/>
                  </a:lnTo>
                  <a:lnTo>
                    <a:pt x="891" y="328"/>
                  </a:lnTo>
                  <a:lnTo>
                    <a:pt x="1008" y="251"/>
                  </a:lnTo>
                  <a:lnTo>
                    <a:pt x="1101" y="246"/>
                  </a:lnTo>
                  <a:lnTo>
                    <a:pt x="1057" y="187"/>
                  </a:lnTo>
                  <a:lnTo>
                    <a:pt x="967" y="203"/>
                  </a:lnTo>
                  <a:lnTo>
                    <a:pt x="966" y="138"/>
                  </a:lnTo>
                  <a:lnTo>
                    <a:pt x="989" y="102"/>
                  </a:lnTo>
                  <a:lnTo>
                    <a:pt x="926" y="92"/>
                  </a:lnTo>
                  <a:lnTo>
                    <a:pt x="762" y="132"/>
                  </a:lnTo>
                  <a:lnTo>
                    <a:pt x="617" y="74"/>
                  </a:lnTo>
                  <a:lnTo>
                    <a:pt x="525" y="82"/>
                  </a:lnTo>
                  <a:lnTo>
                    <a:pt x="490" y="33"/>
                  </a:lnTo>
                  <a:lnTo>
                    <a:pt x="399" y="0"/>
                  </a:lnTo>
                  <a:lnTo>
                    <a:pt x="351" y="35"/>
                  </a:lnTo>
                  <a:lnTo>
                    <a:pt x="347" y="101"/>
                  </a:lnTo>
                  <a:lnTo>
                    <a:pt x="139" y="72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0" name="Freeform 110"/>
            <p:cNvSpPr>
              <a:spLocks noChangeAspect="1"/>
            </p:cNvSpPr>
            <p:nvPr/>
          </p:nvSpPr>
          <p:spPr bwMode="gray">
            <a:xfrm>
              <a:off x="3551" y="2358"/>
              <a:ext cx="115" cy="156"/>
            </a:xfrm>
            <a:custGeom>
              <a:avLst/>
              <a:gdLst>
                <a:gd name="T0" fmla="*/ 0 w 266"/>
                <a:gd name="T1" fmla="*/ 213 h 300"/>
                <a:gd name="T2" fmla="*/ 36 w 266"/>
                <a:gd name="T3" fmla="*/ 300 h 300"/>
                <a:gd name="T4" fmla="*/ 99 w 266"/>
                <a:gd name="T5" fmla="*/ 286 h 300"/>
                <a:gd name="T6" fmla="*/ 199 w 266"/>
                <a:gd name="T7" fmla="*/ 212 h 300"/>
                <a:gd name="T8" fmla="*/ 197 w 266"/>
                <a:gd name="T9" fmla="*/ 176 h 300"/>
                <a:gd name="T10" fmla="*/ 262 w 266"/>
                <a:gd name="T11" fmla="*/ 110 h 300"/>
                <a:gd name="T12" fmla="*/ 266 w 266"/>
                <a:gd name="T13" fmla="*/ 88 h 300"/>
                <a:gd name="T14" fmla="*/ 230 w 266"/>
                <a:gd name="T15" fmla="*/ 50 h 300"/>
                <a:gd name="T16" fmla="*/ 148 w 266"/>
                <a:gd name="T17" fmla="*/ 0 h 300"/>
                <a:gd name="T18" fmla="*/ 128 w 266"/>
                <a:gd name="T19" fmla="*/ 1 h 300"/>
                <a:gd name="T20" fmla="*/ 139 w 266"/>
                <a:gd name="T21" fmla="*/ 28 h 300"/>
                <a:gd name="T22" fmla="*/ 110 w 266"/>
                <a:gd name="T23" fmla="*/ 80 h 300"/>
                <a:gd name="T24" fmla="*/ 128 w 266"/>
                <a:gd name="T25" fmla="*/ 105 h 300"/>
                <a:gd name="T26" fmla="*/ 102 w 266"/>
                <a:gd name="T27" fmla="*/ 177 h 300"/>
                <a:gd name="T28" fmla="*/ 0 w 266"/>
                <a:gd name="T29" fmla="*/ 213 h 3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300"/>
                <a:gd name="T47" fmla="*/ 266 w 266"/>
                <a:gd name="T48" fmla="*/ 300 h 3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300">
                  <a:moveTo>
                    <a:pt x="0" y="213"/>
                  </a:moveTo>
                  <a:lnTo>
                    <a:pt x="36" y="300"/>
                  </a:lnTo>
                  <a:lnTo>
                    <a:pt x="99" y="286"/>
                  </a:lnTo>
                  <a:lnTo>
                    <a:pt x="199" y="212"/>
                  </a:lnTo>
                  <a:lnTo>
                    <a:pt x="197" y="176"/>
                  </a:lnTo>
                  <a:lnTo>
                    <a:pt x="262" y="110"/>
                  </a:lnTo>
                  <a:lnTo>
                    <a:pt x="266" y="88"/>
                  </a:lnTo>
                  <a:lnTo>
                    <a:pt x="230" y="50"/>
                  </a:lnTo>
                  <a:lnTo>
                    <a:pt x="148" y="0"/>
                  </a:lnTo>
                  <a:lnTo>
                    <a:pt x="128" y="1"/>
                  </a:lnTo>
                  <a:lnTo>
                    <a:pt x="139" y="28"/>
                  </a:lnTo>
                  <a:lnTo>
                    <a:pt x="110" y="80"/>
                  </a:lnTo>
                  <a:lnTo>
                    <a:pt x="128" y="105"/>
                  </a:lnTo>
                  <a:lnTo>
                    <a:pt x="102" y="177"/>
                  </a:lnTo>
                  <a:lnTo>
                    <a:pt x="0" y="21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1" name="Freeform 111"/>
            <p:cNvSpPr>
              <a:spLocks noChangeAspect="1"/>
            </p:cNvSpPr>
            <p:nvPr/>
          </p:nvSpPr>
          <p:spPr bwMode="gray">
            <a:xfrm>
              <a:off x="3972" y="2253"/>
              <a:ext cx="122" cy="75"/>
            </a:xfrm>
            <a:custGeom>
              <a:avLst/>
              <a:gdLst>
                <a:gd name="T0" fmla="*/ 0 w 278"/>
                <a:gd name="T1" fmla="*/ 56 h 143"/>
                <a:gd name="T2" fmla="*/ 34 w 278"/>
                <a:gd name="T3" fmla="*/ 0 h 143"/>
                <a:gd name="T4" fmla="*/ 144 w 278"/>
                <a:gd name="T5" fmla="*/ 36 h 143"/>
                <a:gd name="T6" fmla="*/ 203 w 278"/>
                <a:gd name="T7" fmla="*/ 90 h 143"/>
                <a:gd name="T8" fmla="*/ 278 w 278"/>
                <a:gd name="T9" fmla="*/ 90 h 143"/>
                <a:gd name="T10" fmla="*/ 274 w 278"/>
                <a:gd name="T11" fmla="*/ 143 h 143"/>
                <a:gd name="T12" fmla="*/ 93 w 278"/>
                <a:gd name="T13" fmla="*/ 109 h 143"/>
                <a:gd name="T14" fmla="*/ 0 w 278"/>
                <a:gd name="T15" fmla="*/ 56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8"/>
                <a:gd name="T25" fmla="*/ 0 h 143"/>
                <a:gd name="T26" fmla="*/ 278 w 278"/>
                <a:gd name="T27" fmla="*/ 143 h 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8" h="143">
                  <a:moveTo>
                    <a:pt x="0" y="56"/>
                  </a:moveTo>
                  <a:lnTo>
                    <a:pt x="34" y="0"/>
                  </a:lnTo>
                  <a:lnTo>
                    <a:pt x="144" y="36"/>
                  </a:lnTo>
                  <a:lnTo>
                    <a:pt x="203" y="90"/>
                  </a:lnTo>
                  <a:lnTo>
                    <a:pt x="278" y="90"/>
                  </a:lnTo>
                  <a:lnTo>
                    <a:pt x="274" y="143"/>
                  </a:lnTo>
                  <a:lnTo>
                    <a:pt x="93" y="109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2" name="Freeform 112"/>
            <p:cNvSpPr>
              <a:spLocks noChangeAspect="1"/>
            </p:cNvSpPr>
            <p:nvPr/>
          </p:nvSpPr>
          <p:spPr bwMode="gray">
            <a:xfrm>
              <a:off x="2821" y="1756"/>
              <a:ext cx="52" cy="58"/>
            </a:xfrm>
            <a:custGeom>
              <a:avLst/>
              <a:gdLst>
                <a:gd name="T0" fmla="*/ 0 w 123"/>
                <a:gd name="T1" fmla="*/ 86 h 115"/>
                <a:gd name="T2" fmla="*/ 47 w 123"/>
                <a:gd name="T3" fmla="*/ 72 h 115"/>
                <a:gd name="T4" fmla="*/ 22 w 123"/>
                <a:gd name="T5" fmla="*/ 58 h 115"/>
                <a:gd name="T6" fmla="*/ 46 w 123"/>
                <a:gd name="T7" fmla="*/ 18 h 115"/>
                <a:gd name="T8" fmla="*/ 64 w 123"/>
                <a:gd name="T9" fmla="*/ 44 h 115"/>
                <a:gd name="T10" fmla="*/ 67 w 123"/>
                <a:gd name="T11" fmla="*/ 0 h 115"/>
                <a:gd name="T12" fmla="*/ 123 w 123"/>
                <a:gd name="T13" fmla="*/ 0 h 115"/>
                <a:gd name="T14" fmla="*/ 118 w 123"/>
                <a:gd name="T15" fmla="*/ 44 h 115"/>
                <a:gd name="T16" fmla="*/ 82 w 123"/>
                <a:gd name="T17" fmla="*/ 61 h 115"/>
                <a:gd name="T18" fmla="*/ 84 w 123"/>
                <a:gd name="T19" fmla="*/ 115 h 115"/>
                <a:gd name="T20" fmla="*/ 50 w 123"/>
                <a:gd name="T21" fmla="*/ 82 h 115"/>
                <a:gd name="T22" fmla="*/ 0 w 123"/>
                <a:gd name="T23" fmla="*/ 86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115"/>
                <a:gd name="T38" fmla="*/ 123 w 123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115">
                  <a:moveTo>
                    <a:pt x="0" y="86"/>
                  </a:moveTo>
                  <a:lnTo>
                    <a:pt x="47" y="72"/>
                  </a:lnTo>
                  <a:lnTo>
                    <a:pt x="22" y="58"/>
                  </a:lnTo>
                  <a:lnTo>
                    <a:pt x="46" y="18"/>
                  </a:lnTo>
                  <a:lnTo>
                    <a:pt x="64" y="44"/>
                  </a:lnTo>
                  <a:lnTo>
                    <a:pt x="67" y="0"/>
                  </a:lnTo>
                  <a:lnTo>
                    <a:pt x="123" y="0"/>
                  </a:lnTo>
                  <a:lnTo>
                    <a:pt x="118" y="44"/>
                  </a:lnTo>
                  <a:lnTo>
                    <a:pt x="82" y="61"/>
                  </a:lnTo>
                  <a:lnTo>
                    <a:pt x="84" y="115"/>
                  </a:lnTo>
                  <a:lnTo>
                    <a:pt x="50" y="82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3" name="Freeform 113"/>
            <p:cNvSpPr>
              <a:spLocks noChangeAspect="1"/>
            </p:cNvSpPr>
            <p:nvPr/>
          </p:nvSpPr>
          <p:spPr bwMode="gray">
            <a:xfrm>
              <a:off x="5276" y="3590"/>
              <a:ext cx="116" cy="130"/>
            </a:xfrm>
            <a:custGeom>
              <a:avLst/>
              <a:gdLst>
                <a:gd name="T0" fmla="*/ 0 w 268"/>
                <a:gd name="T1" fmla="*/ 220 h 252"/>
                <a:gd name="T2" fmla="*/ 56 w 268"/>
                <a:gd name="T3" fmla="*/ 143 h 252"/>
                <a:gd name="T4" fmla="*/ 153 w 268"/>
                <a:gd name="T5" fmla="*/ 86 h 252"/>
                <a:gd name="T6" fmla="*/ 202 w 268"/>
                <a:gd name="T7" fmla="*/ 0 h 252"/>
                <a:gd name="T8" fmla="*/ 233 w 268"/>
                <a:gd name="T9" fmla="*/ 26 h 252"/>
                <a:gd name="T10" fmla="*/ 266 w 268"/>
                <a:gd name="T11" fmla="*/ 15 h 252"/>
                <a:gd name="T12" fmla="*/ 268 w 268"/>
                <a:gd name="T13" fmla="*/ 44 h 252"/>
                <a:gd name="T14" fmla="*/ 218 w 268"/>
                <a:gd name="T15" fmla="*/ 104 h 252"/>
                <a:gd name="T16" fmla="*/ 229 w 268"/>
                <a:gd name="T17" fmla="*/ 132 h 252"/>
                <a:gd name="T18" fmla="*/ 173 w 268"/>
                <a:gd name="T19" fmla="*/ 142 h 252"/>
                <a:gd name="T20" fmla="*/ 144 w 268"/>
                <a:gd name="T21" fmla="*/ 226 h 252"/>
                <a:gd name="T22" fmla="*/ 87 w 268"/>
                <a:gd name="T23" fmla="*/ 252 h 252"/>
                <a:gd name="T24" fmla="*/ 0 w 268"/>
                <a:gd name="T25" fmla="*/ 220 h 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252"/>
                <a:gd name="T41" fmla="*/ 268 w 268"/>
                <a:gd name="T42" fmla="*/ 252 h 2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252">
                  <a:moveTo>
                    <a:pt x="0" y="220"/>
                  </a:moveTo>
                  <a:lnTo>
                    <a:pt x="56" y="143"/>
                  </a:lnTo>
                  <a:lnTo>
                    <a:pt x="153" y="86"/>
                  </a:lnTo>
                  <a:lnTo>
                    <a:pt x="202" y="0"/>
                  </a:lnTo>
                  <a:lnTo>
                    <a:pt x="233" y="26"/>
                  </a:lnTo>
                  <a:lnTo>
                    <a:pt x="266" y="15"/>
                  </a:lnTo>
                  <a:lnTo>
                    <a:pt x="268" y="44"/>
                  </a:lnTo>
                  <a:lnTo>
                    <a:pt x="218" y="104"/>
                  </a:lnTo>
                  <a:lnTo>
                    <a:pt x="229" y="132"/>
                  </a:lnTo>
                  <a:lnTo>
                    <a:pt x="173" y="142"/>
                  </a:lnTo>
                  <a:lnTo>
                    <a:pt x="144" y="226"/>
                  </a:lnTo>
                  <a:lnTo>
                    <a:pt x="87" y="252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4" name="Freeform 114"/>
            <p:cNvSpPr>
              <a:spLocks noChangeAspect="1"/>
            </p:cNvSpPr>
            <p:nvPr/>
          </p:nvSpPr>
          <p:spPr bwMode="gray">
            <a:xfrm>
              <a:off x="5367" y="3460"/>
              <a:ext cx="88" cy="144"/>
            </a:xfrm>
            <a:custGeom>
              <a:avLst/>
              <a:gdLst>
                <a:gd name="T0" fmla="*/ 0 w 202"/>
                <a:gd name="T1" fmla="*/ 0 h 278"/>
                <a:gd name="T2" fmla="*/ 56 w 202"/>
                <a:gd name="T3" fmla="*/ 32 h 278"/>
                <a:gd name="T4" fmla="*/ 71 w 202"/>
                <a:gd name="T5" fmla="*/ 93 h 278"/>
                <a:gd name="T6" fmla="*/ 94 w 202"/>
                <a:gd name="T7" fmla="*/ 110 h 278"/>
                <a:gd name="T8" fmla="*/ 109 w 202"/>
                <a:gd name="T9" fmla="*/ 84 h 278"/>
                <a:gd name="T10" fmla="*/ 120 w 202"/>
                <a:gd name="T11" fmla="*/ 126 h 278"/>
                <a:gd name="T12" fmla="*/ 202 w 202"/>
                <a:gd name="T13" fmla="*/ 126 h 278"/>
                <a:gd name="T14" fmla="*/ 184 w 202"/>
                <a:gd name="T15" fmla="*/ 187 h 278"/>
                <a:gd name="T16" fmla="*/ 144 w 202"/>
                <a:gd name="T17" fmla="*/ 196 h 278"/>
                <a:gd name="T18" fmla="*/ 110 w 202"/>
                <a:gd name="T19" fmla="*/ 275 h 278"/>
                <a:gd name="T20" fmla="*/ 72 w 202"/>
                <a:gd name="T21" fmla="*/ 278 h 278"/>
                <a:gd name="T22" fmla="*/ 89 w 202"/>
                <a:gd name="T23" fmla="*/ 248 h 278"/>
                <a:gd name="T24" fmla="*/ 39 w 202"/>
                <a:gd name="T25" fmla="*/ 192 h 278"/>
                <a:gd name="T26" fmla="*/ 79 w 202"/>
                <a:gd name="T27" fmla="*/ 142 h 278"/>
                <a:gd name="T28" fmla="*/ 72 w 202"/>
                <a:gd name="T29" fmla="*/ 100 h 278"/>
                <a:gd name="T30" fmla="*/ 0 w 202"/>
                <a:gd name="T31" fmla="*/ 0 h 2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278"/>
                <a:gd name="T50" fmla="*/ 202 w 202"/>
                <a:gd name="T51" fmla="*/ 278 h 2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278">
                  <a:moveTo>
                    <a:pt x="0" y="0"/>
                  </a:moveTo>
                  <a:lnTo>
                    <a:pt x="56" y="32"/>
                  </a:lnTo>
                  <a:lnTo>
                    <a:pt x="71" y="93"/>
                  </a:lnTo>
                  <a:lnTo>
                    <a:pt x="94" y="110"/>
                  </a:lnTo>
                  <a:lnTo>
                    <a:pt x="109" y="84"/>
                  </a:lnTo>
                  <a:lnTo>
                    <a:pt x="120" y="126"/>
                  </a:lnTo>
                  <a:lnTo>
                    <a:pt x="202" y="126"/>
                  </a:lnTo>
                  <a:lnTo>
                    <a:pt x="184" y="187"/>
                  </a:lnTo>
                  <a:lnTo>
                    <a:pt x="144" y="196"/>
                  </a:lnTo>
                  <a:lnTo>
                    <a:pt x="110" y="275"/>
                  </a:lnTo>
                  <a:lnTo>
                    <a:pt x="72" y="278"/>
                  </a:lnTo>
                  <a:lnTo>
                    <a:pt x="89" y="248"/>
                  </a:lnTo>
                  <a:lnTo>
                    <a:pt x="39" y="192"/>
                  </a:lnTo>
                  <a:lnTo>
                    <a:pt x="79" y="142"/>
                  </a:lnTo>
                  <a:lnTo>
                    <a:pt x="72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5" name="Freeform 115"/>
            <p:cNvSpPr>
              <a:spLocks noChangeAspect="1"/>
            </p:cNvSpPr>
            <p:nvPr/>
          </p:nvSpPr>
          <p:spPr bwMode="gray">
            <a:xfrm>
              <a:off x="1451" y="2544"/>
              <a:ext cx="59" cy="75"/>
            </a:xfrm>
            <a:custGeom>
              <a:avLst/>
              <a:gdLst>
                <a:gd name="T0" fmla="*/ 0 w 138"/>
                <a:gd name="T1" fmla="*/ 72 h 144"/>
                <a:gd name="T2" fmla="*/ 55 w 138"/>
                <a:gd name="T3" fmla="*/ 140 h 144"/>
                <a:gd name="T4" fmla="*/ 127 w 138"/>
                <a:gd name="T5" fmla="*/ 144 h 144"/>
                <a:gd name="T6" fmla="*/ 138 w 138"/>
                <a:gd name="T7" fmla="*/ 0 h 144"/>
                <a:gd name="T8" fmla="*/ 88 w 138"/>
                <a:gd name="T9" fmla="*/ 6 h 144"/>
                <a:gd name="T10" fmla="*/ 0 w 138"/>
                <a:gd name="T11" fmla="*/ 72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44"/>
                <a:gd name="T20" fmla="*/ 138 w 138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44">
                  <a:moveTo>
                    <a:pt x="0" y="72"/>
                  </a:moveTo>
                  <a:lnTo>
                    <a:pt x="55" y="140"/>
                  </a:lnTo>
                  <a:lnTo>
                    <a:pt x="127" y="144"/>
                  </a:lnTo>
                  <a:lnTo>
                    <a:pt x="138" y="0"/>
                  </a:lnTo>
                  <a:lnTo>
                    <a:pt x="88" y="6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6" name="Freeform 116"/>
            <p:cNvSpPr>
              <a:spLocks noChangeAspect="1"/>
            </p:cNvSpPr>
            <p:nvPr/>
          </p:nvSpPr>
          <p:spPr bwMode="gray">
            <a:xfrm>
              <a:off x="2843" y="1254"/>
              <a:ext cx="389" cy="376"/>
            </a:xfrm>
            <a:custGeom>
              <a:avLst/>
              <a:gdLst>
                <a:gd name="T0" fmla="*/ 2 w 897"/>
                <a:gd name="T1" fmla="*/ 568 h 719"/>
                <a:gd name="T2" fmla="*/ 87 w 897"/>
                <a:gd name="T3" fmla="*/ 560 h 719"/>
                <a:gd name="T4" fmla="*/ 22 w 897"/>
                <a:gd name="T5" fmla="*/ 592 h 719"/>
                <a:gd name="T6" fmla="*/ 71 w 897"/>
                <a:gd name="T7" fmla="*/ 598 h 719"/>
                <a:gd name="T8" fmla="*/ 44 w 897"/>
                <a:gd name="T9" fmla="*/ 653 h 719"/>
                <a:gd name="T10" fmla="*/ 109 w 897"/>
                <a:gd name="T11" fmla="*/ 719 h 719"/>
                <a:gd name="T12" fmla="*/ 191 w 897"/>
                <a:gd name="T13" fmla="*/ 632 h 719"/>
                <a:gd name="T14" fmla="*/ 253 w 897"/>
                <a:gd name="T15" fmla="*/ 622 h 719"/>
                <a:gd name="T16" fmla="*/ 264 w 897"/>
                <a:gd name="T17" fmla="*/ 556 h 719"/>
                <a:gd name="T18" fmla="*/ 248 w 897"/>
                <a:gd name="T19" fmla="*/ 433 h 719"/>
                <a:gd name="T20" fmla="*/ 300 w 897"/>
                <a:gd name="T21" fmla="*/ 376 h 719"/>
                <a:gd name="T22" fmla="*/ 389 w 897"/>
                <a:gd name="T23" fmla="*/ 241 h 719"/>
                <a:gd name="T24" fmla="*/ 444 w 897"/>
                <a:gd name="T25" fmla="*/ 184 h 719"/>
                <a:gd name="T26" fmla="*/ 521 w 897"/>
                <a:gd name="T27" fmla="*/ 162 h 719"/>
                <a:gd name="T28" fmla="*/ 538 w 897"/>
                <a:gd name="T29" fmla="*/ 123 h 719"/>
                <a:gd name="T30" fmla="*/ 603 w 897"/>
                <a:gd name="T31" fmla="*/ 140 h 719"/>
                <a:gd name="T32" fmla="*/ 717 w 897"/>
                <a:gd name="T33" fmla="*/ 125 h 719"/>
                <a:gd name="T34" fmla="*/ 797 w 897"/>
                <a:gd name="T35" fmla="*/ 65 h 719"/>
                <a:gd name="T36" fmla="*/ 830 w 897"/>
                <a:gd name="T37" fmla="*/ 123 h 719"/>
                <a:gd name="T38" fmla="*/ 851 w 897"/>
                <a:gd name="T39" fmla="*/ 85 h 719"/>
                <a:gd name="T40" fmla="*/ 818 w 897"/>
                <a:gd name="T41" fmla="*/ 61 h 719"/>
                <a:gd name="T42" fmla="*/ 834 w 897"/>
                <a:gd name="T43" fmla="*/ 12 h 719"/>
                <a:gd name="T44" fmla="*/ 815 w 897"/>
                <a:gd name="T45" fmla="*/ 3 h 719"/>
                <a:gd name="T46" fmla="*/ 760 w 897"/>
                <a:gd name="T47" fmla="*/ 39 h 719"/>
                <a:gd name="T48" fmla="*/ 749 w 897"/>
                <a:gd name="T49" fmla="*/ 8 h 719"/>
                <a:gd name="T50" fmla="*/ 722 w 897"/>
                <a:gd name="T51" fmla="*/ 13 h 719"/>
                <a:gd name="T52" fmla="*/ 630 w 897"/>
                <a:gd name="T53" fmla="*/ 68 h 719"/>
                <a:gd name="T54" fmla="*/ 587 w 897"/>
                <a:gd name="T55" fmla="*/ 83 h 719"/>
                <a:gd name="T56" fmla="*/ 522 w 897"/>
                <a:gd name="T57" fmla="*/ 107 h 719"/>
                <a:gd name="T58" fmla="*/ 505 w 897"/>
                <a:gd name="T59" fmla="*/ 103 h 719"/>
                <a:gd name="T60" fmla="*/ 500 w 897"/>
                <a:gd name="T61" fmla="*/ 112 h 719"/>
                <a:gd name="T62" fmla="*/ 440 w 897"/>
                <a:gd name="T63" fmla="*/ 142 h 719"/>
                <a:gd name="T64" fmla="*/ 437 w 897"/>
                <a:gd name="T65" fmla="*/ 161 h 719"/>
                <a:gd name="T66" fmla="*/ 352 w 897"/>
                <a:gd name="T67" fmla="*/ 213 h 719"/>
                <a:gd name="T68" fmla="*/ 287 w 897"/>
                <a:gd name="T69" fmla="*/ 263 h 719"/>
                <a:gd name="T70" fmla="*/ 160 w 897"/>
                <a:gd name="T71" fmla="*/ 419 h 719"/>
                <a:gd name="T72" fmla="*/ 218 w 897"/>
                <a:gd name="T73" fmla="*/ 425 h 719"/>
                <a:gd name="T74" fmla="*/ 71 w 897"/>
                <a:gd name="T75" fmla="*/ 476 h 719"/>
                <a:gd name="T76" fmla="*/ 46 w 897"/>
                <a:gd name="T77" fmla="*/ 491 h 719"/>
                <a:gd name="T78" fmla="*/ 4 w 897"/>
                <a:gd name="T79" fmla="*/ 513 h 719"/>
                <a:gd name="T80" fmla="*/ 0 w 897"/>
                <a:gd name="T81" fmla="*/ 538 h 7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97"/>
                <a:gd name="T124" fmla="*/ 0 h 719"/>
                <a:gd name="T125" fmla="*/ 897 w 897"/>
                <a:gd name="T126" fmla="*/ 719 h 7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97" h="719">
                  <a:moveTo>
                    <a:pt x="0" y="538"/>
                  </a:moveTo>
                  <a:lnTo>
                    <a:pt x="2" y="568"/>
                  </a:lnTo>
                  <a:lnTo>
                    <a:pt x="84" y="548"/>
                  </a:lnTo>
                  <a:lnTo>
                    <a:pt x="87" y="560"/>
                  </a:lnTo>
                  <a:lnTo>
                    <a:pt x="1" y="581"/>
                  </a:lnTo>
                  <a:lnTo>
                    <a:pt x="22" y="592"/>
                  </a:lnTo>
                  <a:lnTo>
                    <a:pt x="13" y="631"/>
                  </a:lnTo>
                  <a:lnTo>
                    <a:pt x="71" y="598"/>
                  </a:lnTo>
                  <a:lnTo>
                    <a:pt x="9" y="653"/>
                  </a:lnTo>
                  <a:lnTo>
                    <a:pt x="44" y="653"/>
                  </a:lnTo>
                  <a:lnTo>
                    <a:pt x="22" y="699"/>
                  </a:lnTo>
                  <a:lnTo>
                    <a:pt x="109" y="719"/>
                  </a:lnTo>
                  <a:lnTo>
                    <a:pt x="177" y="674"/>
                  </a:lnTo>
                  <a:lnTo>
                    <a:pt x="191" y="632"/>
                  </a:lnTo>
                  <a:lnTo>
                    <a:pt x="213" y="674"/>
                  </a:lnTo>
                  <a:lnTo>
                    <a:pt x="253" y="622"/>
                  </a:lnTo>
                  <a:lnTo>
                    <a:pt x="246" y="577"/>
                  </a:lnTo>
                  <a:lnTo>
                    <a:pt x="264" y="556"/>
                  </a:lnTo>
                  <a:lnTo>
                    <a:pt x="246" y="535"/>
                  </a:lnTo>
                  <a:lnTo>
                    <a:pt x="248" y="433"/>
                  </a:lnTo>
                  <a:lnTo>
                    <a:pt x="313" y="408"/>
                  </a:lnTo>
                  <a:lnTo>
                    <a:pt x="300" y="376"/>
                  </a:lnTo>
                  <a:lnTo>
                    <a:pt x="328" y="298"/>
                  </a:lnTo>
                  <a:lnTo>
                    <a:pt x="389" y="241"/>
                  </a:lnTo>
                  <a:lnTo>
                    <a:pt x="401" y="193"/>
                  </a:lnTo>
                  <a:lnTo>
                    <a:pt x="444" y="184"/>
                  </a:lnTo>
                  <a:lnTo>
                    <a:pt x="457" y="155"/>
                  </a:lnTo>
                  <a:lnTo>
                    <a:pt x="521" y="162"/>
                  </a:lnTo>
                  <a:lnTo>
                    <a:pt x="522" y="123"/>
                  </a:lnTo>
                  <a:lnTo>
                    <a:pt x="538" y="123"/>
                  </a:lnTo>
                  <a:lnTo>
                    <a:pt x="563" y="106"/>
                  </a:lnTo>
                  <a:lnTo>
                    <a:pt x="603" y="140"/>
                  </a:lnTo>
                  <a:lnTo>
                    <a:pt x="675" y="147"/>
                  </a:lnTo>
                  <a:lnTo>
                    <a:pt x="717" y="125"/>
                  </a:lnTo>
                  <a:lnTo>
                    <a:pt x="729" y="78"/>
                  </a:lnTo>
                  <a:lnTo>
                    <a:pt x="797" y="65"/>
                  </a:lnTo>
                  <a:lnTo>
                    <a:pt x="834" y="83"/>
                  </a:lnTo>
                  <a:lnTo>
                    <a:pt x="830" y="123"/>
                  </a:lnTo>
                  <a:lnTo>
                    <a:pt x="894" y="78"/>
                  </a:lnTo>
                  <a:lnTo>
                    <a:pt x="851" y="85"/>
                  </a:lnTo>
                  <a:lnTo>
                    <a:pt x="862" y="73"/>
                  </a:lnTo>
                  <a:lnTo>
                    <a:pt x="818" y="61"/>
                  </a:lnTo>
                  <a:lnTo>
                    <a:pt x="897" y="39"/>
                  </a:lnTo>
                  <a:lnTo>
                    <a:pt x="834" y="12"/>
                  </a:lnTo>
                  <a:lnTo>
                    <a:pt x="793" y="39"/>
                  </a:lnTo>
                  <a:lnTo>
                    <a:pt x="815" y="3"/>
                  </a:lnTo>
                  <a:lnTo>
                    <a:pt x="782" y="0"/>
                  </a:lnTo>
                  <a:lnTo>
                    <a:pt x="760" y="39"/>
                  </a:lnTo>
                  <a:lnTo>
                    <a:pt x="749" y="43"/>
                  </a:lnTo>
                  <a:lnTo>
                    <a:pt x="749" y="8"/>
                  </a:lnTo>
                  <a:lnTo>
                    <a:pt x="691" y="65"/>
                  </a:lnTo>
                  <a:lnTo>
                    <a:pt x="722" y="13"/>
                  </a:lnTo>
                  <a:lnTo>
                    <a:pt x="691" y="5"/>
                  </a:lnTo>
                  <a:lnTo>
                    <a:pt x="630" y="68"/>
                  </a:lnTo>
                  <a:lnTo>
                    <a:pt x="571" y="48"/>
                  </a:lnTo>
                  <a:lnTo>
                    <a:pt x="587" y="83"/>
                  </a:lnTo>
                  <a:lnTo>
                    <a:pt x="563" y="65"/>
                  </a:lnTo>
                  <a:lnTo>
                    <a:pt x="522" y="107"/>
                  </a:lnTo>
                  <a:lnTo>
                    <a:pt x="527" y="72"/>
                  </a:lnTo>
                  <a:lnTo>
                    <a:pt x="505" y="103"/>
                  </a:lnTo>
                  <a:lnTo>
                    <a:pt x="487" y="81"/>
                  </a:lnTo>
                  <a:lnTo>
                    <a:pt x="500" y="112"/>
                  </a:lnTo>
                  <a:lnTo>
                    <a:pt x="453" y="99"/>
                  </a:lnTo>
                  <a:lnTo>
                    <a:pt x="440" y="142"/>
                  </a:lnTo>
                  <a:lnTo>
                    <a:pt x="398" y="158"/>
                  </a:lnTo>
                  <a:lnTo>
                    <a:pt x="437" y="161"/>
                  </a:lnTo>
                  <a:lnTo>
                    <a:pt x="366" y="182"/>
                  </a:lnTo>
                  <a:lnTo>
                    <a:pt x="352" y="213"/>
                  </a:lnTo>
                  <a:lnTo>
                    <a:pt x="374" y="213"/>
                  </a:lnTo>
                  <a:lnTo>
                    <a:pt x="287" y="263"/>
                  </a:lnTo>
                  <a:lnTo>
                    <a:pt x="254" y="348"/>
                  </a:lnTo>
                  <a:lnTo>
                    <a:pt x="160" y="419"/>
                  </a:lnTo>
                  <a:lnTo>
                    <a:pt x="177" y="438"/>
                  </a:lnTo>
                  <a:lnTo>
                    <a:pt x="218" y="425"/>
                  </a:lnTo>
                  <a:lnTo>
                    <a:pt x="122" y="446"/>
                  </a:lnTo>
                  <a:lnTo>
                    <a:pt x="71" y="476"/>
                  </a:lnTo>
                  <a:lnTo>
                    <a:pt x="84" y="491"/>
                  </a:lnTo>
                  <a:lnTo>
                    <a:pt x="46" y="491"/>
                  </a:lnTo>
                  <a:lnTo>
                    <a:pt x="50" y="513"/>
                  </a:lnTo>
                  <a:lnTo>
                    <a:pt x="4" y="513"/>
                  </a:lnTo>
                  <a:lnTo>
                    <a:pt x="46" y="526"/>
                  </a:lnTo>
                  <a:lnTo>
                    <a:pt x="0" y="53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7" name="Freeform 117"/>
            <p:cNvSpPr>
              <a:spLocks noChangeAspect="1"/>
            </p:cNvSpPr>
            <p:nvPr/>
          </p:nvSpPr>
          <p:spPr bwMode="gray">
            <a:xfrm>
              <a:off x="3685" y="2117"/>
              <a:ext cx="252" cy="262"/>
            </a:xfrm>
            <a:custGeom>
              <a:avLst/>
              <a:gdLst>
                <a:gd name="T0" fmla="*/ 0 w 582"/>
                <a:gd name="T1" fmla="*/ 277 h 505"/>
                <a:gd name="T2" fmla="*/ 55 w 582"/>
                <a:gd name="T3" fmla="*/ 295 h 505"/>
                <a:gd name="T4" fmla="*/ 182 w 582"/>
                <a:gd name="T5" fmla="*/ 277 h 505"/>
                <a:gd name="T6" fmla="*/ 206 w 582"/>
                <a:gd name="T7" fmla="*/ 226 h 505"/>
                <a:gd name="T8" fmla="*/ 292 w 582"/>
                <a:gd name="T9" fmla="*/ 198 h 505"/>
                <a:gd name="T10" fmla="*/ 300 w 582"/>
                <a:gd name="T11" fmla="*/ 155 h 505"/>
                <a:gd name="T12" fmla="*/ 329 w 582"/>
                <a:gd name="T13" fmla="*/ 143 h 505"/>
                <a:gd name="T14" fmla="*/ 316 w 582"/>
                <a:gd name="T15" fmla="*/ 121 h 505"/>
                <a:gd name="T16" fmla="*/ 347 w 582"/>
                <a:gd name="T17" fmla="*/ 118 h 505"/>
                <a:gd name="T18" fmla="*/ 370 w 582"/>
                <a:gd name="T19" fmla="*/ 74 h 505"/>
                <a:gd name="T20" fmla="*/ 360 w 582"/>
                <a:gd name="T21" fmla="*/ 32 h 505"/>
                <a:gd name="T22" fmla="*/ 475 w 582"/>
                <a:gd name="T23" fmla="*/ 0 h 505"/>
                <a:gd name="T24" fmla="*/ 582 w 582"/>
                <a:gd name="T25" fmla="*/ 65 h 505"/>
                <a:gd name="T26" fmla="*/ 552 w 582"/>
                <a:gd name="T27" fmla="*/ 92 h 505"/>
                <a:gd name="T28" fmla="*/ 453 w 582"/>
                <a:gd name="T29" fmla="*/ 92 h 505"/>
                <a:gd name="T30" fmla="*/ 455 w 582"/>
                <a:gd name="T31" fmla="*/ 149 h 505"/>
                <a:gd name="T32" fmla="*/ 500 w 582"/>
                <a:gd name="T33" fmla="*/ 184 h 505"/>
                <a:gd name="T34" fmla="*/ 473 w 582"/>
                <a:gd name="T35" fmla="*/ 203 h 505"/>
                <a:gd name="T36" fmla="*/ 480 w 582"/>
                <a:gd name="T37" fmla="*/ 235 h 505"/>
                <a:gd name="T38" fmla="*/ 378 w 582"/>
                <a:gd name="T39" fmla="*/ 351 h 505"/>
                <a:gd name="T40" fmla="*/ 331 w 582"/>
                <a:gd name="T41" fmla="*/ 347 h 505"/>
                <a:gd name="T42" fmla="*/ 300 w 582"/>
                <a:gd name="T43" fmla="*/ 376 h 505"/>
                <a:gd name="T44" fmla="*/ 354 w 582"/>
                <a:gd name="T45" fmla="*/ 482 h 505"/>
                <a:gd name="T46" fmla="*/ 276 w 582"/>
                <a:gd name="T47" fmla="*/ 482 h 505"/>
                <a:gd name="T48" fmla="*/ 247 w 582"/>
                <a:gd name="T49" fmla="*/ 505 h 505"/>
                <a:gd name="T50" fmla="*/ 189 w 582"/>
                <a:gd name="T51" fmla="*/ 441 h 505"/>
                <a:gd name="T52" fmla="*/ 28 w 582"/>
                <a:gd name="T53" fmla="*/ 453 h 505"/>
                <a:gd name="T54" fmla="*/ 82 w 582"/>
                <a:gd name="T55" fmla="*/ 380 h 505"/>
                <a:gd name="T56" fmla="*/ 0 w 582"/>
                <a:gd name="T57" fmla="*/ 277 h 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2"/>
                <a:gd name="T88" fmla="*/ 0 h 505"/>
                <a:gd name="T89" fmla="*/ 582 w 582"/>
                <a:gd name="T90" fmla="*/ 505 h 5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2" h="505">
                  <a:moveTo>
                    <a:pt x="0" y="277"/>
                  </a:moveTo>
                  <a:lnTo>
                    <a:pt x="55" y="295"/>
                  </a:lnTo>
                  <a:lnTo>
                    <a:pt x="182" y="277"/>
                  </a:lnTo>
                  <a:lnTo>
                    <a:pt x="206" y="226"/>
                  </a:lnTo>
                  <a:lnTo>
                    <a:pt x="292" y="198"/>
                  </a:lnTo>
                  <a:lnTo>
                    <a:pt x="300" y="155"/>
                  </a:lnTo>
                  <a:lnTo>
                    <a:pt x="329" y="143"/>
                  </a:lnTo>
                  <a:lnTo>
                    <a:pt x="316" y="121"/>
                  </a:lnTo>
                  <a:lnTo>
                    <a:pt x="347" y="118"/>
                  </a:lnTo>
                  <a:lnTo>
                    <a:pt x="370" y="74"/>
                  </a:lnTo>
                  <a:lnTo>
                    <a:pt x="360" y="32"/>
                  </a:lnTo>
                  <a:lnTo>
                    <a:pt x="475" y="0"/>
                  </a:lnTo>
                  <a:lnTo>
                    <a:pt x="582" y="65"/>
                  </a:lnTo>
                  <a:lnTo>
                    <a:pt x="552" y="92"/>
                  </a:lnTo>
                  <a:lnTo>
                    <a:pt x="453" y="92"/>
                  </a:lnTo>
                  <a:lnTo>
                    <a:pt x="455" y="149"/>
                  </a:lnTo>
                  <a:lnTo>
                    <a:pt x="500" y="184"/>
                  </a:lnTo>
                  <a:lnTo>
                    <a:pt x="473" y="203"/>
                  </a:lnTo>
                  <a:lnTo>
                    <a:pt x="480" y="235"/>
                  </a:lnTo>
                  <a:lnTo>
                    <a:pt x="378" y="351"/>
                  </a:lnTo>
                  <a:lnTo>
                    <a:pt x="331" y="347"/>
                  </a:lnTo>
                  <a:lnTo>
                    <a:pt x="300" y="376"/>
                  </a:lnTo>
                  <a:lnTo>
                    <a:pt x="354" y="482"/>
                  </a:lnTo>
                  <a:lnTo>
                    <a:pt x="276" y="482"/>
                  </a:lnTo>
                  <a:lnTo>
                    <a:pt x="247" y="505"/>
                  </a:lnTo>
                  <a:lnTo>
                    <a:pt x="189" y="441"/>
                  </a:lnTo>
                  <a:lnTo>
                    <a:pt x="28" y="453"/>
                  </a:lnTo>
                  <a:lnTo>
                    <a:pt x="82" y="380"/>
                  </a:lnTo>
                  <a:lnTo>
                    <a:pt x="0" y="27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8" name="Freeform 118"/>
            <p:cNvSpPr>
              <a:spLocks noChangeAspect="1"/>
            </p:cNvSpPr>
            <p:nvPr/>
          </p:nvSpPr>
          <p:spPr bwMode="gray">
            <a:xfrm>
              <a:off x="1515" y="2640"/>
              <a:ext cx="85" cy="45"/>
            </a:xfrm>
            <a:custGeom>
              <a:avLst/>
              <a:gdLst>
                <a:gd name="T0" fmla="*/ 0 w 196"/>
                <a:gd name="T1" fmla="*/ 46 h 87"/>
                <a:gd name="T2" fmla="*/ 16 w 196"/>
                <a:gd name="T3" fmla="*/ 0 h 87"/>
                <a:gd name="T4" fmla="*/ 58 w 196"/>
                <a:gd name="T5" fmla="*/ 28 h 87"/>
                <a:gd name="T6" fmla="*/ 132 w 196"/>
                <a:gd name="T7" fmla="*/ 1 h 87"/>
                <a:gd name="T8" fmla="*/ 196 w 196"/>
                <a:gd name="T9" fmla="*/ 34 h 87"/>
                <a:gd name="T10" fmla="*/ 179 w 196"/>
                <a:gd name="T11" fmla="*/ 84 h 87"/>
                <a:gd name="T12" fmla="*/ 174 w 196"/>
                <a:gd name="T13" fmla="*/ 43 h 87"/>
                <a:gd name="T14" fmla="*/ 132 w 196"/>
                <a:gd name="T15" fmla="*/ 27 h 87"/>
                <a:gd name="T16" fmla="*/ 92 w 196"/>
                <a:gd name="T17" fmla="*/ 52 h 87"/>
                <a:gd name="T18" fmla="*/ 102 w 196"/>
                <a:gd name="T19" fmla="*/ 76 h 87"/>
                <a:gd name="T20" fmla="*/ 84 w 196"/>
                <a:gd name="T21" fmla="*/ 87 h 87"/>
                <a:gd name="T22" fmla="*/ 0 w 196"/>
                <a:gd name="T23" fmla="*/ 46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87"/>
                <a:gd name="T38" fmla="*/ 196 w 196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87">
                  <a:moveTo>
                    <a:pt x="0" y="46"/>
                  </a:moveTo>
                  <a:lnTo>
                    <a:pt x="16" y="0"/>
                  </a:lnTo>
                  <a:lnTo>
                    <a:pt x="58" y="28"/>
                  </a:lnTo>
                  <a:lnTo>
                    <a:pt x="132" y="1"/>
                  </a:lnTo>
                  <a:lnTo>
                    <a:pt x="196" y="34"/>
                  </a:lnTo>
                  <a:lnTo>
                    <a:pt x="179" y="84"/>
                  </a:lnTo>
                  <a:lnTo>
                    <a:pt x="174" y="43"/>
                  </a:lnTo>
                  <a:lnTo>
                    <a:pt x="132" y="27"/>
                  </a:lnTo>
                  <a:lnTo>
                    <a:pt x="92" y="52"/>
                  </a:lnTo>
                  <a:lnTo>
                    <a:pt x="102" y="76"/>
                  </a:lnTo>
                  <a:lnTo>
                    <a:pt x="84" y="87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9" name="Freeform 119"/>
            <p:cNvSpPr>
              <a:spLocks noChangeAspect="1"/>
            </p:cNvSpPr>
            <p:nvPr/>
          </p:nvSpPr>
          <p:spPr bwMode="gray">
            <a:xfrm>
              <a:off x="4893" y="2862"/>
              <a:ext cx="151" cy="139"/>
            </a:xfrm>
            <a:custGeom>
              <a:avLst/>
              <a:gdLst>
                <a:gd name="T0" fmla="*/ 0 w 343"/>
                <a:gd name="T1" fmla="*/ 0 h 268"/>
                <a:gd name="T2" fmla="*/ 5 w 343"/>
                <a:gd name="T3" fmla="*/ 224 h 268"/>
                <a:gd name="T4" fmla="*/ 61 w 343"/>
                <a:gd name="T5" fmla="*/ 231 h 268"/>
                <a:gd name="T6" fmla="*/ 116 w 343"/>
                <a:gd name="T7" fmla="*/ 170 h 268"/>
                <a:gd name="T8" fmla="*/ 178 w 343"/>
                <a:gd name="T9" fmla="*/ 197 h 268"/>
                <a:gd name="T10" fmla="*/ 235 w 343"/>
                <a:gd name="T11" fmla="*/ 257 h 268"/>
                <a:gd name="T12" fmla="*/ 343 w 343"/>
                <a:gd name="T13" fmla="*/ 268 h 268"/>
                <a:gd name="T14" fmla="*/ 220 w 343"/>
                <a:gd name="T15" fmla="*/ 167 h 268"/>
                <a:gd name="T16" fmla="*/ 228 w 343"/>
                <a:gd name="T17" fmla="*/ 120 h 268"/>
                <a:gd name="T18" fmla="*/ 170 w 343"/>
                <a:gd name="T19" fmla="*/ 103 h 268"/>
                <a:gd name="T20" fmla="*/ 115 w 343"/>
                <a:gd name="T21" fmla="*/ 40 h 268"/>
                <a:gd name="T22" fmla="*/ 0 w 343"/>
                <a:gd name="T23" fmla="*/ 0 h 2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3"/>
                <a:gd name="T37" fmla="*/ 0 h 268"/>
                <a:gd name="T38" fmla="*/ 343 w 343"/>
                <a:gd name="T39" fmla="*/ 268 h 2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3" h="268">
                  <a:moveTo>
                    <a:pt x="0" y="0"/>
                  </a:moveTo>
                  <a:lnTo>
                    <a:pt x="5" y="224"/>
                  </a:lnTo>
                  <a:lnTo>
                    <a:pt x="61" y="231"/>
                  </a:lnTo>
                  <a:lnTo>
                    <a:pt x="116" y="170"/>
                  </a:lnTo>
                  <a:lnTo>
                    <a:pt x="178" y="197"/>
                  </a:lnTo>
                  <a:lnTo>
                    <a:pt x="235" y="257"/>
                  </a:lnTo>
                  <a:lnTo>
                    <a:pt x="343" y="268"/>
                  </a:lnTo>
                  <a:lnTo>
                    <a:pt x="220" y="167"/>
                  </a:lnTo>
                  <a:lnTo>
                    <a:pt x="228" y="120"/>
                  </a:lnTo>
                  <a:lnTo>
                    <a:pt x="170" y="103"/>
                  </a:lnTo>
                  <a:lnTo>
                    <a:pt x="11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0" name="Freeform 120"/>
            <p:cNvSpPr>
              <a:spLocks noChangeAspect="1"/>
            </p:cNvSpPr>
            <p:nvPr/>
          </p:nvSpPr>
          <p:spPr bwMode="gray">
            <a:xfrm>
              <a:off x="5003" y="2892"/>
              <a:ext cx="64" cy="36"/>
            </a:xfrm>
            <a:custGeom>
              <a:avLst/>
              <a:gdLst>
                <a:gd name="T0" fmla="*/ 0 w 143"/>
                <a:gd name="T1" fmla="*/ 47 h 71"/>
                <a:gd name="T2" fmla="*/ 84 w 143"/>
                <a:gd name="T3" fmla="*/ 71 h 71"/>
                <a:gd name="T4" fmla="*/ 143 w 143"/>
                <a:gd name="T5" fmla="*/ 22 h 71"/>
                <a:gd name="T6" fmla="*/ 119 w 143"/>
                <a:gd name="T7" fmla="*/ 0 h 71"/>
                <a:gd name="T8" fmla="*/ 101 w 143"/>
                <a:gd name="T9" fmla="*/ 28 h 71"/>
                <a:gd name="T10" fmla="*/ 0 w 143"/>
                <a:gd name="T11" fmla="*/ 47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71"/>
                <a:gd name="T20" fmla="*/ 143 w 143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71">
                  <a:moveTo>
                    <a:pt x="0" y="47"/>
                  </a:moveTo>
                  <a:lnTo>
                    <a:pt x="84" y="71"/>
                  </a:lnTo>
                  <a:lnTo>
                    <a:pt x="143" y="22"/>
                  </a:lnTo>
                  <a:lnTo>
                    <a:pt x="119" y="0"/>
                  </a:lnTo>
                  <a:lnTo>
                    <a:pt x="101" y="28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1" name="Freeform 121"/>
            <p:cNvSpPr>
              <a:spLocks noChangeAspect="1"/>
            </p:cNvSpPr>
            <p:nvPr/>
          </p:nvSpPr>
          <p:spPr bwMode="gray">
            <a:xfrm>
              <a:off x="5041" y="2864"/>
              <a:ext cx="33" cy="35"/>
            </a:xfrm>
            <a:custGeom>
              <a:avLst/>
              <a:gdLst>
                <a:gd name="T0" fmla="*/ 0 w 74"/>
                <a:gd name="T1" fmla="*/ 0 h 68"/>
                <a:gd name="T2" fmla="*/ 56 w 74"/>
                <a:gd name="T3" fmla="*/ 31 h 68"/>
                <a:gd name="T4" fmla="*/ 74 w 74"/>
                <a:gd name="T5" fmla="*/ 68 h 68"/>
                <a:gd name="T6" fmla="*/ 73 w 74"/>
                <a:gd name="T7" fmla="*/ 41 h 68"/>
                <a:gd name="T8" fmla="*/ 0 w 74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8"/>
                <a:gd name="T17" fmla="*/ 74 w 7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8">
                  <a:moveTo>
                    <a:pt x="0" y="0"/>
                  </a:moveTo>
                  <a:lnTo>
                    <a:pt x="56" y="31"/>
                  </a:lnTo>
                  <a:lnTo>
                    <a:pt x="74" y="68"/>
                  </a:lnTo>
                  <a:lnTo>
                    <a:pt x="73" y="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2" name="Freeform 122"/>
            <p:cNvSpPr>
              <a:spLocks noChangeAspect="1"/>
            </p:cNvSpPr>
            <p:nvPr/>
          </p:nvSpPr>
          <p:spPr bwMode="gray">
            <a:xfrm>
              <a:off x="1823" y="3165"/>
              <a:ext cx="121" cy="154"/>
            </a:xfrm>
            <a:custGeom>
              <a:avLst/>
              <a:gdLst>
                <a:gd name="T0" fmla="*/ 0 w 283"/>
                <a:gd name="T1" fmla="*/ 110 h 295"/>
                <a:gd name="T2" fmla="*/ 21 w 283"/>
                <a:gd name="T3" fmla="*/ 17 h 295"/>
                <a:gd name="T4" fmla="*/ 123 w 283"/>
                <a:gd name="T5" fmla="*/ 0 h 295"/>
                <a:gd name="T6" fmla="*/ 157 w 283"/>
                <a:gd name="T7" fmla="*/ 32 h 295"/>
                <a:gd name="T8" fmla="*/ 166 w 283"/>
                <a:gd name="T9" fmla="*/ 101 h 295"/>
                <a:gd name="T10" fmla="*/ 238 w 283"/>
                <a:gd name="T11" fmla="*/ 114 h 295"/>
                <a:gd name="T12" fmla="*/ 248 w 283"/>
                <a:gd name="T13" fmla="*/ 161 h 295"/>
                <a:gd name="T14" fmla="*/ 283 w 283"/>
                <a:gd name="T15" fmla="*/ 170 h 295"/>
                <a:gd name="T16" fmla="*/ 277 w 283"/>
                <a:gd name="T17" fmla="*/ 232 h 295"/>
                <a:gd name="T18" fmla="*/ 241 w 283"/>
                <a:gd name="T19" fmla="*/ 295 h 295"/>
                <a:gd name="T20" fmla="*/ 147 w 283"/>
                <a:gd name="T21" fmla="*/ 290 h 295"/>
                <a:gd name="T22" fmla="*/ 167 w 283"/>
                <a:gd name="T23" fmla="*/ 220 h 295"/>
                <a:gd name="T24" fmla="*/ 0 w 283"/>
                <a:gd name="T25" fmla="*/ 110 h 2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3"/>
                <a:gd name="T40" fmla="*/ 0 h 295"/>
                <a:gd name="T41" fmla="*/ 283 w 283"/>
                <a:gd name="T42" fmla="*/ 295 h 2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3" h="295">
                  <a:moveTo>
                    <a:pt x="0" y="110"/>
                  </a:moveTo>
                  <a:lnTo>
                    <a:pt x="21" y="17"/>
                  </a:lnTo>
                  <a:lnTo>
                    <a:pt x="123" y="0"/>
                  </a:lnTo>
                  <a:lnTo>
                    <a:pt x="157" y="32"/>
                  </a:lnTo>
                  <a:lnTo>
                    <a:pt x="166" y="101"/>
                  </a:lnTo>
                  <a:lnTo>
                    <a:pt x="238" y="114"/>
                  </a:lnTo>
                  <a:lnTo>
                    <a:pt x="248" y="161"/>
                  </a:lnTo>
                  <a:lnTo>
                    <a:pt x="283" y="170"/>
                  </a:lnTo>
                  <a:lnTo>
                    <a:pt x="277" y="232"/>
                  </a:lnTo>
                  <a:lnTo>
                    <a:pt x="241" y="295"/>
                  </a:lnTo>
                  <a:lnTo>
                    <a:pt x="147" y="290"/>
                  </a:lnTo>
                  <a:lnTo>
                    <a:pt x="167" y="220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3" name="Freeform 123"/>
            <p:cNvSpPr>
              <a:spLocks noChangeAspect="1"/>
            </p:cNvSpPr>
            <p:nvPr/>
          </p:nvSpPr>
          <p:spPr bwMode="gray">
            <a:xfrm>
              <a:off x="1540" y="2818"/>
              <a:ext cx="189" cy="326"/>
            </a:xfrm>
            <a:custGeom>
              <a:avLst/>
              <a:gdLst>
                <a:gd name="T0" fmla="*/ 0 w 435"/>
                <a:gd name="T1" fmla="*/ 146 h 627"/>
                <a:gd name="T2" fmla="*/ 8 w 435"/>
                <a:gd name="T3" fmla="*/ 196 h 627"/>
                <a:gd name="T4" fmla="*/ 87 w 435"/>
                <a:gd name="T5" fmla="*/ 283 h 627"/>
                <a:gd name="T6" fmla="*/ 175 w 435"/>
                <a:gd name="T7" fmla="*/ 489 h 627"/>
                <a:gd name="T8" fmla="*/ 373 w 435"/>
                <a:gd name="T9" fmla="*/ 627 h 627"/>
                <a:gd name="T10" fmla="*/ 407 w 435"/>
                <a:gd name="T11" fmla="*/ 602 h 627"/>
                <a:gd name="T12" fmla="*/ 425 w 435"/>
                <a:gd name="T13" fmla="*/ 558 h 627"/>
                <a:gd name="T14" fmla="*/ 396 w 435"/>
                <a:gd name="T15" fmla="*/ 543 h 627"/>
                <a:gd name="T16" fmla="*/ 414 w 435"/>
                <a:gd name="T17" fmla="*/ 530 h 627"/>
                <a:gd name="T18" fmla="*/ 435 w 435"/>
                <a:gd name="T19" fmla="*/ 424 h 627"/>
                <a:gd name="T20" fmla="*/ 405 w 435"/>
                <a:gd name="T21" fmla="*/ 374 h 627"/>
                <a:gd name="T22" fmla="*/ 374 w 435"/>
                <a:gd name="T23" fmla="*/ 374 h 627"/>
                <a:gd name="T24" fmla="*/ 374 w 435"/>
                <a:gd name="T25" fmla="*/ 316 h 627"/>
                <a:gd name="T26" fmla="*/ 337 w 435"/>
                <a:gd name="T27" fmla="*/ 341 h 627"/>
                <a:gd name="T28" fmla="*/ 290 w 435"/>
                <a:gd name="T29" fmla="*/ 319 h 627"/>
                <a:gd name="T30" fmla="*/ 260 w 435"/>
                <a:gd name="T31" fmla="*/ 255 h 627"/>
                <a:gd name="T32" fmla="*/ 308 w 435"/>
                <a:gd name="T33" fmla="*/ 174 h 627"/>
                <a:gd name="T34" fmla="*/ 396 w 435"/>
                <a:gd name="T35" fmla="*/ 139 h 627"/>
                <a:gd name="T36" fmla="*/ 372 w 435"/>
                <a:gd name="T37" fmla="*/ 124 h 627"/>
                <a:gd name="T38" fmla="*/ 386 w 435"/>
                <a:gd name="T39" fmla="*/ 84 h 627"/>
                <a:gd name="T40" fmla="*/ 287 w 435"/>
                <a:gd name="T41" fmla="*/ 77 h 627"/>
                <a:gd name="T42" fmla="*/ 211 w 435"/>
                <a:gd name="T43" fmla="*/ 0 h 627"/>
                <a:gd name="T44" fmla="*/ 194 w 435"/>
                <a:gd name="T45" fmla="*/ 56 h 627"/>
                <a:gd name="T46" fmla="*/ 116 w 435"/>
                <a:gd name="T47" fmla="*/ 104 h 627"/>
                <a:gd name="T48" fmla="*/ 76 w 435"/>
                <a:gd name="T49" fmla="*/ 163 h 627"/>
                <a:gd name="T50" fmla="*/ 30 w 435"/>
                <a:gd name="T51" fmla="*/ 154 h 627"/>
                <a:gd name="T52" fmla="*/ 35 w 435"/>
                <a:gd name="T53" fmla="*/ 118 h 627"/>
                <a:gd name="T54" fmla="*/ 0 w 435"/>
                <a:gd name="T55" fmla="*/ 146 h 6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5"/>
                <a:gd name="T85" fmla="*/ 0 h 627"/>
                <a:gd name="T86" fmla="*/ 435 w 435"/>
                <a:gd name="T87" fmla="*/ 627 h 6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5" h="627">
                  <a:moveTo>
                    <a:pt x="0" y="146"/>
                  </a:moveTo>
                  <a:lnTo>
                    <a:pt x="8" y="196"/>
                  </a:lnTo>
                  <a:lnTo>
                    <a:pt x="87" y="283"/>
                  </a:lnTo>
                  <a:lnTo>
                    <a:pt x="175" y="489"/>
                  </a:lnTo>
                  <a:lnTo>
                    <a:pt x="373" y="627"/>
                  </a:lnTo>
                  <a:lnTo>
                    <a:pt x="407" y="602"/>
                  </a:lnTo>
                  <a:lnTo>
                    <a:pt x="425" y="558"/>
                  </a:lnTo>
                  <a:lnTo>
                    <a:pt x="396" y="543"/>
                  </a:lnTo>
                  <a:lnTo>
                    <a:pt x="414" y="530"/>
                  </a:lnTo>
                  <a:lnTo>
                    <a:pt x="435" y="424"/>
                  </a:lnTo>
                  <a:lnTo>
                    <a:pt x="405" y="374"/>
                  </a:lnTo>
                  <a:lnTo>
                    <a:pt x="374" y="374"/>
                  </a:lnTo>
                  <a:lnTo>
                    <a:pt x="374" y="316"/>
                  </a:lnTo>
                  <a:lnTo>
                    <a:pt x="337" y="341"/>
                  </a:lnTo>
                  <a:lnTo>
                    <a:pt x="290" y="319"/>
                  </a:lnTo>
                  <a:lnTo>
                    <a:pt x="260" y="255"/>
                  </a:lnTo>
                  <a:lnTo>
                    <a:pt x="308" y="174"/>
                  </a:lnTo>
                  <a:lnTo>
                    <a:pt x="396" y="139"/>
                  </a:lnTo>
                  <a:lnTo>
                    <a:pt x="372" y="124"/>
                  </a:lnTo>
                  <a:lnTo>
                    <a:pt x="386" y="84"/>
                  </a:lnTo>
                  <a:lnTo>
                    <a:pt x="287" y="77"/>
                  </a:lnTo>
                  <a:lnTo>
                    <a:pt x="211" y="0"/>
                  </a:lnTo>
                  <a:lnTo>
                    <a:pt x="194" y="56"/>
                  </a:lnTo>
                  <a:lnTo>
                    <a:pt x="116" y="104"/>
                  </a:lnTo>
                  <a:lnTo>
                    <a:pt x="76" y="163"/>
                  </a:lnTo>
                  <a:lnTo>
                    <a:pt x="30" y="154"/>
                  </a:lnTo>
                  <a:lnTo>
                    <a:pt x="35" y="118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4" name="Freeform 124"/>
            <p:cNvSpPr>
              <a:spLocks noChangeAspect="1"/>
            </p:cNvSpPr>
            <p:nvPr/>
          </p:nvSpPr>
          <p:spPr bwMode="gray">
            <a:xfrm>
              <a:off x="4533" y="2610"/>
              <a:ext cx="35" cy="53"/>
            </a:xfrm>
            <a:custGeom>
              <a:avLst/>
              <a:gdLst>
                <a:gd name="T0" fmla="*/ 0 w 80"/>
                <a:gd name="T1" fmla="*/ 100 h 100"/>
                <a:gd name="T2" fmla="*/ 55 w 80"/>
                <a:gd name="T3" fmla="*/ 53 h 100"/>
                <a:gd name="T4" fmla="*/ 80 w 80"/>
                <a:gd name="T5" fmla="*/ 0 h 100"/>
                <a:gd name="T6" fmla="*/ 0 w 80"/>
                <a:gd name="T7" fmla="*/ 10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00"/>
                <a:gd name="T14" fmla="*/ 80 w 80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00">
                  <a:moveTo>
                    <a:pt x="0" y="100"/>
                  </a:moveTo>
                  <a:lnTo>
                    <a:pt x="55" y="53"/>
                  </a:lnTo>
                  <a:lnTo>
                    <a:pt x="8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5" name="Freeform 125"/>
            <p:cNvSpPr>
              <a:spLocks noChangeAspect="1"/>
            </p:cNvSpPr>
            <p:nvPr/>
          </p:nvSpPr>
          <p:spPr bwMode="gray">
            <a:xfrm>
              <a:off x="3724" y="2263"/>
              <a:ext cx="60" cy="112"/>
            </a:xfrm>
            <a:custGeom>
              <a:avLst/>
              <a:gdLst>
                <a:gd name="T0" fmla="*/ 0 w 142"/>
                <a:gd name="T1" fmla="*/ 83 h 211"/>
                <a:gd name="T2" fmla="*/ 27 w 142"/>
                <a:gd name="T3" fmla="*/ 0 h 211"/>
                <a:gd name="T4" fmla="*/ 78 w 142"/>
                <a:gd name="T5" fmla="*/ 2 h 211"/>
                <a:gd name="T6" fmla="*/ 90 w 142"/>
                <a:gd name="T7" fmla="*/ 57 h 211"/>
                <a:gd name="T8" fmla="*/ 52 w 142"/>
                <a:gd name="T9" fmla="*/ 113 h 211"/>
                <a:gd name="T10" fmla="*/ 60 w 142"/>
                <a:gd name="T11" fmla="*/ 146 h 211"/>
                <a:gd name="T12" fmla="*/ 136 w 142"/>
                <a:gd name="T13" fmla="*/ 167 h 211"/>
                <a:gd name="T14" fmla="*/ 142 w 142"/>
                <a:gd name="T15" fmla="*/ 211 h 211"/>
                <a:gd name="T16" fmla="*/ 96 w 142"/>
                <a:gd name="T17" fmla="*/ 167 h 211"/>
                <a:gd name="T18" fmla="*/ 96 w 142"/>
                <a:gd name="T19" fmla="*/ 188 h 211"/>
                <a:gd name="T20" fmla="*/ 27 w 142"/>
                <a:gd name="T21" fmla="*/ 167 h 211"/>
                <a:gd name="T22" fmla="*/ 0 w 142"/>
                <a:gd name="T23" fmla="*/ 83 h 2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211"/>
                <a:gd name="T38" fmla="*/ 142 w 142"/>
                <a:gd name="T39" fmla="*/ 211 h 2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211">
                  <a:moveTo>
                    <a:pt x="0" y="83"/>
                  </a:moveTo>
                  <a:lnTo>
                    <a:pt x="27" y="0"/>
                  </a:lnTo>
                  <a:lnTo>
                    <a:pt x="78" y="2"/>
                  </a:lnTo>
                  <a:lnTo>
                    <a:pt x="90" y="57"/>
                  </a:lnTo>
                  <a:lnTo>
                    <a:pt x="52" y="113"/>
                  </a:lnTo>
                  <a:lnTo>
                    <a:pt x="60" y="146"/>
                  </a:lnTo>
                  <a:lnTo>
                    <a:pt x="136" y="167"/>
                  </a:lnTo>
                  <a:lnTo>
                    <a:pt x="142" y="211"/>
                  </a:lnTo>
                  <a:lnTo>
                    <a:pt x="96" y="167"/>
                  </a:lnTo>
                  <a:lnTo>
                    <a:pt x="96" y="188"/>
                  </a:lnTo>
                  <a:lnTo>
                    <a:pt x="27" y="167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6" name="Freeform 126"/>
            <p:cNvSpPr>
              <a:spLocks noChangeAspect="1"/>
            </p:cNvSpPr>
            <p:nvPr/>
          </p:nvSpPr>
          <p:spPr bwMode="gray">
            <a:xfrm>
              <a:off x="4579" y="2572"/>
              <a:ext cx="18" cy="21"/>
            </a:xfrm>
            <a:custGeom>
              <a:avLst/>
              <a:gdLst>
                <a:gd name="T0" fmla="*/ 0 w 40"/>
                <a:gd name="T1" fmla="*/ 0 h 42"/>
                <a:gd name="T2" fmla="*/ 21 w 40"/>
                <a:gd name="T3" fmla="*/ 0 h 42"/>
                <a:gd name="T4" fmla="*/ 40 w 40"/>
                <a:gd name="T5" fmla="*/ 8 h 42"/>
                <a:gd name="T6" fmla="*/ 30 w 40"/>
                <a:gd name="T7" fmla="*/ 42 h 42"/>
                <a:gd name="T8" fmla="*/ 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2"/>
                <a:gd name="T17" fmla="*/ 40 w 4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2">
                  <a:moveTo>
                    <a:pt x="0" y="0"/>
                  </a:moveTo>
                  <a:lnTo>
                    <a:pt x="21" y="0"/>
                  </a:lnTo>
                  <a:lnTo>
                    <a:pt x="40" y="8"/>
                  </a:lnTo>
                  <a:lnTo>
                    <a:pt x="3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7" name="Freeform 127"/>
            <p:cNvSpPr>
              <a:spLocks noChangeAspect="1"/>
            </p:cNvSpPr>
            <p:nvPr/>
          </p:nvSpPr>
          <p:spPr bwMode="gray">
            <a:xfrm>
              <a:off x="4604" y="2599"/>
              <a:ext cx="16" cy="29"/>
            </a:xfrm>
            <a:custGeom>
              <a:avLst/>
              <a:gdLst>
                <a:gd name="T0" fmla="*/ 0 w 37"/>
                <a:gd name="T1" fmla="*/ 0 h 55"/>
                <a:gd name="T2" fmla="*/ 2 w 37"/>
                <a:gd name="T3" fmla="*/ 55 h 55"/>
                <a:gd name="T4" fmla="*/ 37 w 37"/>
                <a:gd name="T5" fmla="*/ 32 h 55"/>
                <a:gd name="T6" fmla="*/ 0 w 37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55"/>
                <a:gd name="T14" fmla="*/ 37 w 37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55">
                  <a:moveTo>
                    <a:pt x="0" y="0"/>
                  </a:moveTo>
                  <a:lnTo>
                    <a:pt x="2" y="55"/>
                  </a:lnTo>
                  <a:lnTo>
                    <a:pt x="37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8" name="Freeform 128"/>
            <p:cNvSpPr>
              <a:spLocks noChangeAspect="1"/>
            </p:cNvSpPr>
            <p:nvPr/>
          </p:nvSpPr>
          <p:spPr bwMode="gray">
            <a:xfrm>
              <a:off x="4604" y="2638"/>
              <a:ext cx="65" cy="75"/>
            </a:xfrm>
            <a:custGeom>
              <a:avLst/>
              <a:gdLst>
                <a:gd name="T0" fmla="*/ 0 w 152"/>
                <a:gd name="T1" fmla="*/ 99 h 144"/>
                <a:gd name="T2" fmla="*/ 33 w 152"/>
                <a:gd name="T3" fmla="*/ 48 h 144"/>
                <a:gd name="T4" fmla="*/ 73 w 152"/>
                <a:gd name="T5" fmla="*/ 56 h 144"/>
                <a:gd name="T6" fmla="*/ 126 w 152"/>
                <a:gd name="T7" fmla="*/ 0 h 144"/>
                <a:gd name="T8" fmla="*/ 152 w 152"/>
                <a:gd name="T9" fmla="*/ 33 h 144"/>
                <a:gd name="T10" fmla="*/ 148 w 152"/>
                <a:gd name="T11" fmla="*/ 119 h 144"/>
                <a:gd name="T12" fmla="*/ 135 w 152"/>
                <a:gd name="T13" fmla="*/ 83 h 144"/>
                <a:gd name="T14" fmla="*/ 120 w 152"/>
                <a:gd name="T15" fmla="*/ 144 h 144"/>
                <a:gd name="T16" fmla="*/ 82 w 152"/>
                <a:gd name="T17" fmla="*/ 127 h 144"/>
                <a:gd name="T18" fmla="*/ 59 w 152"/>
                <a:gd name="T19" fmla="*/ 65 h 144"/>
                <a:gd name="T20" fmla="*/ 0 w 152"/>
                <a:gd name="T21" fmla="*/ 9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144"/>
                <a:gd name="T35" fmla="*/ 152 w 15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144">
                  <a:moveTo>
                    <a:pt x="0" y="99"/>
                  </a:moveTo>
                  <a:lnTo>
                    <a:pt x="33" y="48"/>
                  </a:lnTo>
                  <a:lnTo>
                    <a:pt x="73" y="56"/>
                  </a:lnTo>
                  <a:lnTo>
                    <a:pt x="126" y="0"/>
                  </a:lnTo>
                  <a:lnTo>
                    <a:pt x="152" y="33"/>
                  </a:lnTo>
                  <a:lnTo>
                    <a:pt x="148" y="119"/>
                  </a:lnTo>
                  <a:lnTo>
                    <a:pt x="135" y="83"/>
                  </a:lnTo>
                  <a:lnTo>
                    <a:pt x="120" y="144"/>
                  </a:lnTo>
                  <a:lnTo>
                    <a:pt x="82" y="127"/>
                  </a:lnTo>
                  <a:lnTo>
                    <a:pt x="59" y="65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9" name="Freeform 129"/>
            <p:cNvSpPr>
              <a:spLocks noChangeAspect="1"/>
            </p:cNvSpPr>
            <p:nvPr/>
          </p:nvSpPr>
          <p:spPr bwMode="gray">
            <a:xfrm>
              <a:off x="4613" y="2621"/>
              <a:ext cx="14" cy="31"/>
            </a:xfrm>
            <a:custGeom>
              <a:avLst/>
              <a:gdLst>
                <a:gd name="T0" fmla="*/ 0 w 34"/>
                <a:gd name="T1" fmla="*/ 38 h 58"/>
                <a:gd name="T2" fmla="*/ 8 w 34"/>
                <a:gd name="T3" fmla="*/ 25 h 58"/>
                <a:gd name="T4" fmla="*/ 34 w 34"/>
                <a:gd name="T5" fmla="*/ 0 h 58"/>
                <a:gd name="T6" fmla="*/ 23 w 34"/>
                <a:gd name="T7" fmla="*/ 58 h 58"/>
                <a:gd name="T8" fmla="*/ 0 w 34"/>
                <a:gd name="T9" fmla="*/ 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8"/>
                <a:gd name="T17" fmla="*/ 34 w 3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8">
                  <a:moveTo>
                    <a:pt x="0" y="38"/>
                  </a:moveTo>
                  <a:lnTo>
                    <a:pt x="8" y="25"/>
                  </a:lnTo>
                  <a:lnTo>
                    <a:pt x="34" y="0"/>
                  </a:lnTo>
                  <a:lnTo>
                    <a:pt x="23" y="5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0" name="Freeform 130"/>
            <p:cNvSpPr>
              <a:spLocks noChangeAspect="1"/>
            </p:cNvSpPr>
            <p:nvPr/>
          </p:nvSpPr>
          <p:spPr bwMode="gray">
            <a:xfrm>
              <a:off x="2979" y="1716"/>
              <a:ext cx="151" cy="137"/>
            </a:xfrm>
            <a:custGeom>
              <a:avLst/>
              <a:gdLst>
                <a:gd name="T0" fmla="*/ 0 w 345"/>
                <a:gd name="T1" fmla="*/ 48 h 262"/>
                <a:gd name="T2" fmla="*/ 20 w 345"/>
                <a:gd name="T3" fmla="*/ 185 h 262"/>
                <a:gd name="T4" fmla="*/ 201 w 345"/>
                <a:gd name="T5" fmla="*/ 253 h 262"/>
                <a:gd name="T6" fmla="*/ 289 w 345"/>
                <a:gd name="T7" fmla="*/ 262 h 262"/>
                <a:gd name="T8" fmla="*/ 345 w 345"/>
                <a:gd name="T9" fmla="*/ 193 h 262"/>
                <a:gd name="T10" fmla="*/ 317 w 345"/>
                <a:gd name="T11" fmla="*/ 115 h 262"/>
                <a:gd name="T12" fmla="*/ 339 w 345"/>
                <a:gd name="T13" fmla="*/ 94 h 262"/>
                <a:gd name="T14" fmla="*/ 324 w 345"/>
                <a:gd name="T15" fmla="*/ 34 h 262"/>
                <a:gd name="T16" fmla="*/ 192 w 345"/>
                <a:gd name="T17" fmla="*/ 15 h 262"/>
                <a:gd name="T18" fmla="*/ 107 w 345"/>
                <a:gd name="T19" fmla="*/ 0 h 262"/>
                <a:gd name="T20" fmla="*/ 0 w 345"/>
                <a:gd name="T21" fmla="*/ 48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"/>
                <a:gd name="T34" fmla="*/ 0 h 262"/>
                <a:gd name="T35" fmla="*/ 345 w 345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" h="262">
                  <a:moveTo>
                    <a:pt x="0" y="48"/>
                  </a:moveTo>
                  <a:lnTo>
                    <a:pt x="20" y="185"/>
                  </a:lnTo>
                  <a:lnTo>
                    <a:pt x="201" y="253"/>
                  </a:lnTo>
                  <a:lnTo>
                    <a:pt x="289" y="262"/>
                  </a:lnTo>
                  <a:lnTo>
                    <a:pt x="345" y="193"/>
                  </a:lnTo>
                  <a:lnTo>
                    <a:pt x="317" y="115"/>
                  </a:lnTo>
                  <a:lnTo>
                    <a:pt x="339" y="94"/>
                  </a:lnTo>
                  <a:lnTo>
                    <a:pt x="324" y="34"/>
                  </a:lnTo>
                  <a:lnTo>
                    <a:pt x="192" y="15"/>
                  </a:lnTo>
                  <a:lnTo>
                    <a:pt x="107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1" name="Freeform 131"/>
            <p:cNvSpPr>
              <a:spLocks noChangeAspect="1"/>
            </p:cNvSpPr>
            <p:nvPr/>
          </p:nvSpPr>
          <p:spPr bwMode="gray">
            <a:xfrm>
              <a:off x="2627" y="2017"/>
              <a:ext cx="48" cy="100"/>
            </a:xfrm>
            <a:custGeom>
              <a:avLst/>
              <a:gdLst>
                <a:gd name="T0" fmla="*/ 0 w 109"/>
                <a:gd name="T1" fmla="*/ 125 h 192"/>
                <a:gd name="T2" fmla="*/ 19 w 109"/>
                <a:gd name="T3" fmla="*/ 0 h 192"/>
                <a:gd name="T4" fmla="*/ 109 w 109"/>
                <a:gd name="T5" fmla="*/ 8 h 192"/>
                <a:gd name="T6" fmla="*/ 69 w 109"/>
                <a:gd name="T7" fmla="*/ 88 h 192"/>
                <a:gd name="T8" fmla="*/ 69 w 109"/>
                <a:gd name="T9" fmla="*/ 187 h 192"/>
                <a:gd name="T10" fmla="*/ 16 w 109"/>
                <a:gd name="T11" fmla="*/ 192 h 192"/>
                <a:gd name="T12" fmla="*/ 23 w 109"/>
                <a:gd name="T13" fmla="*/ 132 h 192"/>
                <a:gd name="T14" fmla="*/ 0 w 109"/>
                <a:gd name="T15" fmla="*/ 125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192"/>
                <a:gd name="T26" fmla="*/ 109 w 109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192">
                  <a:moveTo>
                    <a:pt x="0" y="125"/>
                  </a:moveTo>
                  <a:lnTo>
                    <a:pt x="19" y="0"/>
                  </a:lnTo>
                  <a:lnTo>
                    <a:pt x="109" y="8"/>
                  </a:lnTo>
                  <a:lnTo>
                    <a:pt x="69" y="88"/>
                  </a:lnTo>
                  <a:lnTo>
                    <a:pt x="69" y="187"/>
                  </a:lnTo>
                  <a:lnTo>
                    <a:pt x="16" y="192"/>
                  </a:lnTo>
                  <a:lnTo>
                    <a:pt x="23" y="13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2" name="Freeform 132"/>
            <p:cNvSpPr>
              <a:spLocks noChangeAspect="1"/>
            </p:cNvSpPr>
            <p:nvPr/>
          </p:nvSpPr>
          <p:spPr bwMode="gray">
            <a:xfrm>
              <a:off x="3069" y="1873"/>
              <a:ext cx="145" cy="101"/>
            </a:xfrm>
            <a:custGeom>
              <a:avLst/>
              <a:gdLst>
                <a:gd name="T0" fmla="*/ 0 w 329"/>
                <a:gd name="T1" fmla="*/ 94 h 193"/>
                <a:gd name="T2" fmla="*/ 89 w 329"/>
                <a:gd name="T3" fmla="*/ 174 h 193"/>
                <a:gd name="T4" fmla="*/ 293 w 329"/>
                <a:gd name="T5" fmla="*/ 193 h 193"/>
                <a:gd name="T6" fmla="*/ 329 w 329"/>
                <a:gd name="T7" fmla="*/ 126 h 193"/>
                <a:gd name="T8" fmla="*/ 277 w 329"/>
                <a:gd name="T9" fmla="*/ 122 h 193"/>
                <a:gd name="T10" fmla="*/ 272 w 329"/>
                <a:gd name="T11" fmla="*/ 63 h 193"/>
                <a:gd name="T12" fmla="*/ 226 w 329"/>
                <a:gd name="T13" fmla="*/ 0 h 193"/>
                <a:gd name="T14" fmla="*/ 89 w 329"/>
                <a:gd name="T15" fmla="*/ 13 h 193"/>
                <a:gd name="T16" fmla="*/ 0 w 329"/>
                <a:gd name="T17" fmla="*/ 94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"/>
                <a:gd name="T28" fmla="*/ 0 h 193"/>
                <a:gd name="T29" fmla="*/ 329 w 329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" h="193">
                  <a:moveTo>
                    <a:pt x="0" y="94"/>
                  </a:moveTo>
                  <a:lnTo>
                    <a:pt x="89" y="174"/>
                  </a:lnTo>
                  <a:lnTo>
                    <a:pt x="293" y="193"/>
                  </a:lnTo>
                  <a:lnTo>
                    <a:pt x="329" y="126"/>
                  </a:lnTo>
                  <a:lnTo>
                    <a:pt x="277" y="122"/>
                  </a:lnTo>
                  <a:lnTo>
                    <a:pt x="272" y="63"/>
                  </a:lnTo>
                  <a:lnTo>
                    <a:pt x="226" y="0"/>
                  </a:lnTo>
                  <a:lnTo>
                    <a:pt x="89" y="13"/>
                  </a:lnTo>
                  <a:lnTo>
                    <a:pt x="0" y="9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3" name="Freeform 133"/>
            <p:cNvSpPr>
              <a:spLocks noChangeAspect="1"/>
            </p:cNvSpPr>
            <p:nvPr/>
          </p:nvSpPr>
          <p:spPr bwMode="gray">
            <a:xfrm>
              <a:off x="3291" y="2215"/>
              <a:ext cx="314" cy="316"/>
            </a:xfrm>
            <a:custGeom>
              <a:avLst/>
              <a:gdLst>
                <a:gd name="T0" fmla="*/ 0 w 731"/>
                <a:gd name="T1" fmla="*/ 158 h 607"/>
                <a:gd name="T2" fmla="*/ 10 w 731"/>
                <a:gd name="T3" fmla="*/ 106 h 607"/>
                <a:gd name="T4" fmla="*/ 49 w 731"/>
                <a:gd name="T5" fmla="*/ 117 h 607"/>
                <a:gd name="T6" fmla="*/ 96 w 731"/>
                <a:gd name="T7" fmla="*/ 85 h 607"/>
                <a:gd name="T8" fmla="*/ 115 w 731"/>
                <a:gd name="T9" fmla="*/ 61 h 607"/>
                <a:gd name="T10" fmla="*/ 77 w 731"/>
                <a:gd name="T11" fmla="*/ 26 h 607"/>
                <a:gd name="T12" fmla="*/ 156 w 731"/>
                <a:gd name="T13" fmla="*/ 0 h 607"/>
                <a:gd name="T14" fmla="*/ 312 w 731"/>
                <a:gd name="T15" fmla="*/ 70 h 607"/>
                <a:gd name="T16" fmla="*/ 314 w 731"/>
                <a:gd name="T17" fmla="*/ 96 h 607"/>
                <a:gd name="T18" fmla="*/ 350 w 731"/>
                <a:gd name="T19" fmla="*/ 113 h 607"/>
                <a:gd name="T20" fmla="*/ 383 w 731"/>
                <a:gd name="T21" fmla="*/ 130 h 607"/>
                <a:gd name="T22" fmla="*/ 414 w 731"/>
                <a:gd name="T23" fmla="*/ 117 h 607"/>
                <a:gd name="T24" fmla="*/ 476 w 731"/>
                <a:gd name="T25" fmla="*/ 137 h 607"/>
                <a:gd name="T26" fmla="*/ 561 w 731"/>
                <a:gd name="T27" fmla="*/ 276 h 607"/>
                <a:gd name="T28" fmla="*/ 570 w 731"/>
                <a:gd name="T29" fmla="*/ 285 h 607"/>
                <a:gd name="T30" fmla="*/ 603 w 731"/>
                <a:gd name="T31" fmla="*/ 340 h 607"/>
                <a:gd name="T32" fmla="*/ 713 w 731"/>
                <a:gd name="T33" fmla="*/ 353 h 607"/>
                <a:gd name="T34" fmla="*/ 731 w 731"/>
                <a:gd name="T35" fmla="*/ 378 h 607"/>
                <a:gd name="T36" fmla="*/ 705 w 731"/>
                <a:gd name="T37" fmla="*/ 450 h 607"/>
                <a:gd name="T38" fmla="*/ 603 w 731"/>
                <a:gd name="T39" fmla="*/ 486 h 607"/>
                <a:gd name="T40" fmla="*/ 492 w 731"/>
                <a:gd name="T41" fmla="*/ 510 h 607"/>
                <a:gd name="T42" fmla="*/ 403 w 731"/>
                <a:gd name="T43" fmla="*/ 607 h 607"/>
                <a:gd name="T44" fmla="*/ 403 w 731"/>
                <a:gd name="T45" fmla="*/ 570 h 607"/>
                <a:gd name="T46" fmla="*/ 340 w 731"/>
                <a:gd name="T47" fmla="*/ 546 h 607"/>
                <a:gd name="T48" fmla="*/ 278 w 731"/>
                <a:gd name="T49" fmla="*/ 579 h 607"/>
                <a:gd name="T50" fmla="*/ 214 w 731"/>
                <a:gd name="T51" fmla="*/ 469 h 607"/>
                <a:gd name="T52" fmla="*/ 163 w 731"/>
                <a:gd name="T53" fmla="*/ 426 h 607"/>
                <a:gd name="T54" fmla="*/ 130 w 731"/>
                <a:gd name="T55" fmla="*/ 311 h 607"/>
                <a:gd name="T56" fmla="*/ 0 w 731"/>
                <a:gd name="T57" fmla="*/ 158 h 6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1"/>
                <a:gd name="T88" fmla="*/ 0 h 607"/>
                <a:gd name="T89" fmla="*/ 731 w 731"/>
                <a:gd name="T90" fmla="*/ 607 h 6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1" h="607">
                  <a:moveTo>
                    <a:pt x="0" y="158"/>
                  </a:moveTo>
                  <a:lnTo>
                    <a:pt x="10" y="106"/>
                  </a:lnTo>
                  <a:lnTo>
                    <a:pt x="49" y="117"/>
                  </a:lnTo>
                  <a:lnTo>
                    <a:pt x="96" y="85"/>
                  </a:lnTo>
                  <a:lnTo>
                    <a:pt x="115" y="61"/>
                  </a:lnTo>
                  <a:lnTo>
                    <a:pt x="77" y="26"/>
                  </a:lnTo>
                  <a:lnTo>
                    <a:pt x="156" y="0"/>
                  </a:lnTo>
                  <a:lnTo>
                    <a:pt x="312" y="70"/>
                  </a:lnTo>
                  <a:lnTo>
                    <a:pt x="314" y="96"/>
                  </a:lnTo>
                  <a:lnTo>
                    <a:pt x="350" y="113"/>
                  </a:lnTo>
                  <a:lnTo>
                    <a:pt x="383" y="130"/>
                  </a:lnTo>
                  <a:lnTo>
                    <a:pt x="414" y="117"/>
                  </a:lnTo>
                  <a:lnTo>
                    <a:pt x="476" y="137"/>
                  </a:lnTo>
                  <a:lnTo>
                    <a:pt x="561" y="276"/>
                  </a:lnTo>
                  <a:lnTo>
                    <a:pt x="570" y="285"/>
                  </a:lnTo>
                  <a:lnTo>
                    <a:pt x="603" y="340"/>
                  </a:lnTo>
                  <a:lnTo>
                    <a:pt x="713" y="353"/>
                  </a:lnTo>
                  <a:lnTo>
                    <a:pt x="731" y="378"/>
                  </a:lnTo>
                  <a:lnTo>
                    <a:pt x="705" y="450"/>
                  </a:lnTo>
                  <a:lnTo>
                    <a:pt x="603" y="486"/>
                  </a:lnTo>
                  <a:lnTo>
                    <a:pt x="492" y="510"/>
                  </a:lnTo>
                  <a:lnTo>
                    <a:pt x="403" y="607"/>
                  </a:lnTo>
                  <a:lnTo>
                    <a:pt x="403" y="570"/>
                  </a:lnTo>
                  <a:lnTo>
                    <a:pt x="340" y="546"/>
                  </a:lnTo>
                  <a:lnTo>
                    <a:pt x="278" y="579"/>
                  </a:lnTo>
                  <a:lnTo>
                    <a:pt x="214" y="469"/>
                  </a:lnTo>
                  <a:lnTo>
                    <a:pt x="163" y="426"/>
                  </a:lnTo>
                  <a:lnTo>
                    <a:pt x="130" y="311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4" name="Freeform 134"/>
            <p:cNvSpPr>
              <a:spLocks noChangeAspect="1"/>
            </p:cNvSpPr>
            <p:nvPr/>
          </p:nvSpPr>
          <p:spPr bwMode="gray">
            <a:xfrm>
              <a:off x="3470" y="890"/>
              <a:ext cx="73" cy="39"/>
            </a:xfrm>
            <a:custGeom>
              <a:avLst/>
              <a:gdLst>
                <a:gd name="T0" fmla="*/ 0 w 172"/>
                <a:gd name="T1" fmla="*/ 53 h 74"/>
                <a:gd name="T2" fmla="*/ 35 w 172"/>
                <a:gd name="T3" fmla="*/ 36 h 74"/>
                <a:gd name="T4" fmla="*/ 9 w 172"/>
                <a:gd name="T5" fmla="*/ 22 h 74"/>
                <a:gd name="T6" fmla="*/ 132 w 172"/>
                <a:gd name="T7" fmla="*/ 0 h 74"/>
                <a:gd name="T8" fmla="*/ 154 w 172"/>
                <a:gd name="T9" fmla="*/ 1 h 74"/>
                <a:gd name="T10" fmla="*/ 130 w 172"/>
                <a:gd name="T11" fmla="*/ 20 h 74"/>
                <a:gd name="T12" fmla="*/ 172 w 172"/>
                <a:gd name="T13" fmla="*/ 18 h 74"/>
                <a:gd name="T14" fmla="*/ 61 w 172"/>
                <a:gd name="T15" fmla="*/ 62 h 74"/>
                <a:gd name="T16" fmla="*/ 35 w 172"/>
                <a:gd name="T17" fmla="*/ 74 h 74"/>
                <a:gd name="T18" fmla="*/ 42 w 172"/>
                <a:gd name="T19" fmla="*/ 56 h 74"/>
                <a:gd name="T20" fmla="*/ 0 w 172"/>
                <a:gd name="T21" fmla="*/ 5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74"/>
                <a:gd name="T35" fmla="*/ 172 w 17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74">
                  <a:moveTo>
                    <a:pt x="0" y="53"/>
                  </a:moveTo>
                  <a:lnTo>
                    <a:pt x="35" y="36"/>
                  </a:lnTo>
                  <a:lnTo>
                    <a:pt x="9" y="22"/>
                  </a:lnTo>
                  <a:lnTo>
                    <a:pt x="132" y="0"/>
                  </a:lnTo>
                  <a:lnTo>
                    <a:pt x="154" y="1"/>
                  </a:lnTo>
                  <a:lnTo>
                    <a:pt x="130" y="20"/>
                  </a:lnTo>
                  <a:lnTo>
                    <a:pt x="172" y="18"/>
                  </a:lnTo>
                  <a:lnTo>
                    <a:pt x="61" y="62"/>
                  </a:lnTo>
                  <a:lnTo>
                    <a:pt x="35" y="74"/>
                  </a:lnTo>
                  <a:lnTo>
                    <a:pt x="42" y="56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5" name="Freeform 135"/>
            <p:cNvSpPr>
              <a:spLocks noChangeAspect="1"/>
            </p:cNvSpPr>
            <p:nvPr/>
          </p:nvSpPr>
          <p:spPr bwMode="gray">
            <a:xfrm>
              <a:off x="3492" y="1305"/>
              <a:ext cx="31" cy="23"/>
            </a:xfrm>
            <a:custGeom>
              <a:avLst/>
              <a:gdLst>
                <a:gd name="T0" fmla="*/ 0 w 68"/>
                <a:gd name="T1" fmla="*/ 39 h 39"/>
                <a:gd name="T2" fmla="*/ 19 w 68"/>
                <a:gd name="T3" fmla="*/ 0 h 39"/>
                <a:gd name="T4" fmla="*/ 68 w 68"/>
                <a:gd name="T5" fmla="*/ 22 h 39"/>
                <a:gd name="T6" fmla="*/ 0 w 68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39"/>
                <a:gd name="T14" fmla="*/ 68 w 6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39">
                  <a:moveTo>
                    <a:pt x="0" y="39"/>
                  </a:moveTo>
                  <a:lnTo>
                    <a:pt x="19" y="0"/>
                  </a:lnTo>
                  <a:lnTo>
                    <a:pt x="68" y="22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6" name="Freeform 136"/>
            <p:cNvSpPr>
              <a:spLocks noChangeAspect="1"/>
            </p:cNvSpPr>
            <p:nvPr/>
          </p:nvSpPr>
          <p:spPr bwMode="gray">
            <a:xfrm>
              <a:off x="3543" y="1182"/>
              <a:ext cx="92" cy="85"/>
            </a:xfrm>
            <a:custGeom>
              <a:avLst/>
              <a:gdLst>
                <a:gd name="T0" fmla="*/ 0 w 212"/>
                <a:gd name="T1" fmla="*/ 79 h 160"/>
                <a:gd name="T2" fmla="*/ 17 w 212"/>
                <a:gd name="T3" fmla="*/ 113 h 160"/>
                <a:gd name="T4" fmla="*/ 41 w 212"/>
                <a:gd name="T5" fmla="*/ 101 h 160"/>
                <a:gd name="T6" fmla="*/ 66 w 212"/>
                <a:gd name="T7" fmla="*/ 124 h 160"/>
                <a:gd name="T8" fmla="*/ 86 w 212"/>
                <a:gd name="T9" fmla="*/ 113 h 160"/>
                <a:gd name="T10" fmla="*/ 79 w 212"/>
                <a:gd name="T11" fmla="*/ 152 h 160"/>
                <a:gd name="T12" fmla="*/ 212 w 212"/>
                <a:gd name="T13" fmla="*/ 160 h 160"/>
                <a:gd name="T14" fmla="*/ 160 w 212"/>
                <a:gd name="T15" fmla="*/ 132 h 160"/>
                <a:gd name="T16" fmla="*/ 135 w 212"/>
                <a:gd name="T17" fmla="*/ 82 h 160"/>
                <a:gd name="T18" fmla="*/ 137 w 212"/>
                <a:gd name="T19" fmla="*/ 30 h 160"/>
                <a:gd name="T20" fmla="*/ 170 w 212"/>
                <a:gd name="T21" fmla="*/ 0 h 160"/>
                <a:gd name="T22" fmla="*/ 54 w 212"/>
                <a:gd name="T23" fmla="*/ 11 h 160"/>
                <a:gd name="T24" fmla="*/ 27 w 212"/>
                <a:gd name="T25" fmla="*/ 79 h 160"/>
                <a:gd name="T26" fmla="*/ 0 w 212"/>
                <a:gd name="T27" fmla="*/ 79 h 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2"/>
                <a:gd name="T43" fmla="*/ 0 h 160"/>
                <a:gd name="T44" fmla="*/ 212 w 212"/>
                <a:gd name="T45" fmla="*/ 160 h 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2" h="160">
                  <a:moveTo>
                    <a:pt x="0" y="79"/>
                  </a:moveTo>
                  <a:lnTo>
                    <a:pt x="17" y="113"/>
                  </a:lnTo>
                  <a:lnTo>
                    <a:pt x="41" y="101"/>
                  </a:lnTo>
                  <a:lnTo>
                    <a:pt x="66" y="124"/>
                  </a:lnTo>
                  <a:lnTo>
                    <a:pt x="86" y="113"/>
                  </a:lnTo>
                  <a:lnTo>
                    <a:pt x="79" y="152"/>
                  </a:lnTo>
                  <a:lnTo>
                    <a:pt x="212" y="160"/>
                  </a:lnTo>
                  <a:lnTo>
                    <a:pt x="160" y="132"/>
                  </a:lnTo>
                  <a:lnTo>
                    <a:pt x="135" y="82"/>
                  </a:lnTo>
                  <a:lnTo>
                    <a:pt x="137" y="30"/>
                  </a:lnTo>
                  <a:lnTo>
                    <a:pt x="170" y="0"/>
                  </a:lnTo>
                  <a:lnTo>
                    <a:pt x="54" y="11"/>
                  </a:lnTo>
                  <a:lnTo>
                    <a:pt x="27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7" name="Freeform 137"/>
            <p:cNvSpPr>
              <a:spLocks noChangeAspect="1"/>
            </p:cNvSpPr>
            <p:nvPr/>
          </p:nvSpPr>
          <p:spPr bwMode="gray">
            <a:xfrm>
              <a:off x="3575" y="1047"/>
              <a:ext cx="230" cy="135"/>
            </a:xfrm>
            <a:custGeom>
              <a:avLst/>
              <a:gdLst>
                <a:gd name="T0" fmla="*/ 0 w 532"/>
                <a:gd name="T1" fmla="*/ 222 h 258"/>
                <a:gd name="T2" fmla="*/ 50 w 532"/>
                <a:gd name="T3" fmla="*/ 229 h 258"/>
                <a:gd name="T4" fmla="*/ 17 w 532"/>
                <a:gd name="T5" fmla="*/ 251 h 258"/>
                <a:gd name="T6" fmla="*/ 105 w 532"/>
                <a:gd name="T7" fmla="*/ 258 h 258"/>
                <a:gd name="T8" fmla="*/ 107 w 532"/>
                <a:gd name="T9" fmla="*/ 229 h 258"/>
                <a:gd name="T10" fmla="*/ 132 w 532"/>
                <a:gd name="T11" fmla="*/ 234 h 258"/>
                <a:gd name="T12" fmla="*/ 106 w 532"/>
                <a:gd name="T13" fmla="*/ 217 h 258"/>
                <a:gd name="T14" fmla="*/ 143 w 532"/>
                <a:gd name="T15" fmla="*/ 223 h 258"/>
                <a:gd name="T16" fmla="*/ 133 w 532"/>
                <a:gd name="T17" fmla="*/ 190 h 258"/>
                <a:gd name="T18" fmla="*/ 153 w 532"/>
                <a:gd name="T19" fmla="*/ 209 h 258"/>
                <a:gd name="T20" fmla="*/ 177 w 532"/>
                <a:gd name="T21" fmla="*/ 191 h 258"/>
                <a:gd name="T22" fmla="*/ 161 w 532"/>
                <a:gd name="T23" fmla="*/ 170 h 258"/>
                <a:gd name="T24" fmla="*/ 215 w 532"/>
                <a:gd name="T25" fmla="*/ 173 h 258"/>
                <a:gd name="T26" fmla="*/ 200 w 532"/>
                <a:gd name="T27" fmla="*/ 161 h 258"/>
                <a:gd name="T28" fmla="*/ 225 w 532"/>
                <a:gd name="T29" fmla="*/ 163 h 258"/>
                <a:gd name="T30" fmla="*/ 240 w 532"/>
                <a:gd name="T31" fmla="*/ 137 h 258"/>
                <a:gd name="T32" fmla="*/ 505 w 532"/>
                <a:gd name="T33" fmla="*/ 54 h 258"/>
                <a:gd name="T34" fmla="*/ 532 w 532"/>
                <a:gd name="T35" fmla="*/ 22 h 258"/>
                <a:gd name="T36" fmla="*/ 481 w 532"/>
                <a:gd name="T37" fmla="*/ 0 h 258"/>
                <a:gd name="T38" fmla="*/ 369 w 532"/>
                <a:gd name="T39" fmla="*/ 52 h 258"/>
                <a:gd name="T40" fmla="*/ 254 w 532"/>
                <a:gd name="T41" fmla="*/ 52 h 258"/>
                <a:gd name="T42" fmla="*/ 131 w 532"/>
                <a:gd name="T43" fmla="*/ 121 h 258"/>
                <a:gd name="T44" fmla="*/ 63 w 532"/>
                <a:gd name="T45" fmla="*/ 130 h 258"/>
                <a:gd name="T46" fmla="*/ 67 w 532"/>
                <a:gd name="T47" fmla="*/ 161 h 258"/>
                <a:gd name="T48" fmla="*/ 104 w 532"/>
                <a:gd name="T49" fmla="*/ 163 h 258"/>
                <a:gd name="T50" fmla="*/ 62 w 532"/>
                <a:gd name="T51" fmla="*/ 164 h 258"/>
                <a:gd name="T52" fmla="*/ 81 w 532"/>
                <a:gd name="T53" fmla="*/ 178 h 258"/>
                <a:gd name="T54" fmla="*/ 50 w 532"/>
                <a:gd name="T55" fmla="*/ 191 h 258"/>
                <a:gd name="T56" fmla="*/ 85 w 532"/>
                <a:gd name="T57" fmla="*/ 206 h 258"/>
                <a:gd name="T58" fmla="*/ 0 w 532"/>
                <a:gd name="T59" fmla="*/ 222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2"/>
                <a:gd name="T91" fmla="*/ 0 h 258"/>
                <a:gd name="T92" fmla="*/ 532 w 532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2" h="258">
                  <a:moveTo>
                    <a:pt x="0" y="222"/>
                  </a:moveTo>
                  <a:lnTo>
                    <a:pt x="50" y="229"/>
                  </a:lnTo>
                  <a:lnTo>
                    <a:pt x="17" y="251"/>
                  </a:lnTo>
                  <a:lnTo>
                    <a:pt x="105" y="258"/>
                  </a:lnTo>
                  <a:lnTo>
                    <a:pt x="107" y="229"/>
                  </a:lnTo>
                  <a:lnTo>
                    <a:pt x="132" y="234"/>
                  </a:lnTo>
                  <a:lnTo>
                    <a:pt x="106" y="217"/>
                  </a:lnTo>
                  <a:lnTo>
                    <a:pt x="143" y="223"/>
                  </a:lnTo>
                  <a:lnTo>
                    <a:pt x="133" y="190"/>
                  </a:lnTo>
                  <a:lnTo>
                    <a:pt x="153" y="209"/>
                  </a:lnTo>
                  <a:lnTo>
                    <a:pt x="177" y="191"/>
                  </a:lnTo>
                  <a:lnTo>
                    <a:pt x="161" y="170"/>
                  </a:lnTo>
                  <a:lnTo>
                    <a:pt x="215" y="173"/>
                  </a:lnTo>
                  <a:lnTo>
                    <a:pt x="200" y="161"/>
                  </a:lnTo>
                  <a:lnTo>
                    <a:pt x="225" y="163"/>
                  </a:lnTo>
                  <a:lnTo>
                    <a:pt x="240" y="137"/>
                  </a:lnTo>
                  <a:lnTo>
                    <a:pt x="505" y="54"/>
                  </a:lnTo>
                  <a:lnTo>
                    <a:pt x="532" y="22"/>
                  </a:lnTo>
                  <a:lnTo>
                    <a:pt x="481" y="0"/>
                  </a:lnTo>
                  <a:lnTo>
                    <a:pt x="369" y="52"/>
                  </a:lnTo>
                  <a:lnTo>
                    <a:pt x="254" y="52"/>
                  </a:lnTo>
                  <a:lnTo>
                    <a:pt x="131" y="121"/>
                  </a:lnTo>
                  <a:lnTo>
                    <a:pt x="63" y="130"/>
                  </a:lnTo>
                  <a:lnTo>
                    <a:pt x="67" y="161"/>
                  </a:lnTo>
                  <a:lnTo>
                    <a:pt x="104" y="163"/>
                  </a:lnTo>
                  <a:lnTo>
                    <a:pt x="62" y="164"/>
                  </a:lnTo>
                  <a:lnTo>
                    <a:pt x="81" y="178"/>
                  </a:lnTo>
                  <a:lnTo>
                    <a:pt x="50" y="191"/>
                  </a:lnTo>
                  <a:lnTo>
                    <a:pt x="85" y="206"/>
                  </a:lnTo>
                  <a:lnTo>
                    <a:pt x="0" y="22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8" name="Freeform 138"/>
            <p:cNvSpPr>
              <a:spLocks noChangeAspect="1"/>
            </p:cNvSpPr>
            <p:nvPr/>
          </p:nvSpPr>
          <p:spPr bwMode="gray">
            <a:xfrm>
              <a:off x="3709" y="870"/>
              <a:ext cx="44" cy="27"/>
            </a:xfrm>
            <a:custGeom>
              <a:avLst/>
              <a:gdLst>
                <a:gd name="T0" fmla="*/ 0 w 102"/>
                <a:gd name="T1" fmla="*/ 37 h 53"/>
                <a:gd name="T2" fmla="*/ 30 w 102"/>
                <a:gd name="T3" fmla="*/ 53 h 53"/>
                <a:gd name="T4" fmla="*/ 102 w 102"/>
                <a:gd name="T5" fmla="*/ 35 h 53"/>
                <a:gd name="T6" fmla="*/ 60 w 102"/>
                <a:gd name="T7" fmla="*/ 0 h 53"/>
                <a:gd name="T8" fmla="*/ 0 w 102"/>
                <a:gd name="T9" fmla="*/ 3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53"/>
                <a:gd name="T17" fmla="*/ 102 w 10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53">
                  <a:moveTo>
                    <a:pt x="0" y="37"/>
                  </a:moveTo>
                  <a:lnTo>
                    <a:pt x="30" y="53"/>
                  </a:lnTo>
                  <a:lnTo>
                    <a:pt x="102" y="35"/>
                  </a:lnTo>
                  <a:lnTo>
                    <a:pt x="6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9" name="Freeform 139"/>
            <p:cNvSpPr>
              <a:spLocks noChangeAspect="1"/>
            </p:cNvSpPr>
            <p:nvPr/>
          </p:nvSpPr>
          <p:spPr bwMode="gray">
            <a:xfrm>
              <a:off x="4139" y="923"/>
              <a:ext cx="40" cy="19"/>
            </a:xfrm>
            <a:custGeom>
              <a:avLst/>
              <a:gdLst>
                <a:gd name="T0" fmla="*/ 0 w 93"/>
                <a:gd name="T1" fmla="*/ 0 h 35"/>
                <a:gd name="T2" fmla="*/ 42 w 93"/>
                <a:gd name="T3" fmla="*/ 27 h 35"/>
                <a:gd name="T4" fmla="*/ 28 w 93"/>
                <a:gd name="T5" fmla="*/ 35 h 35"/>
                <a:gd name="T6" fmla="*/ 65 w 93"/>
                <a:gd name="T7" fmla="*/ 33 h 35"/>
                <a:gd name="T8" fmla="*/ 93 w 93"/>
                <a:gd name="T9" fmla="*/ 16 h 35"/>
                <a:gd name="T10" fmla="*/ 0 w 93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35"/>
                <a:gd name="T20" fmla="*/ 93 w 93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35">
                  <a:moveTo>
                    <a:pt x="0" y="0"/>
                  </a:moveTo>
                  <a:lnTo>
                    <a:pt x="42" y="27"/>
                  </a:lnTo>
                  <a:lnTo>
                    <a:pt x="28" y="35"/>
                  </a:lnTo>
                  <a:lnTo>
                    <a:pt x="65" y="33"/>
                  </a:lnTo>
                  <a:lnTo>
                    <a:pt x="93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0" name="Freeform 140"/>
            <p:cNvSpPr>
              <a:spLocks noChangeAspect="1"/>
            </p:cNvSpPr>
            <p:nvPr/>
          </p:nvSpPr>
          <p:spPr bwMode="gray">
            <a:xfrm>
              <a:off x="4145" y="876"/>
              <a:ext cx="95" cy="48"/>
            </a:xfrm>
            <a:custGeom>
              <a:avLst/>
              <a:gdLst>
                <a:gd name="T0" fmla="*/ 0 w 220"/>
                <a:gd name="T1" fmla="*/ 78 h 95"/>
                <a:gd name="T2" fmla="*/ 59 w 220"/>
                <a:gd name="T3" fmla="*/ 25 h 95"/>
                <a:gd name="T4" fmla="*/ 142 w 220"/>
                <a:gd name="T5" fmla="*/ 0 h 95"/>
                <a:gd name="T6" fmla="*/ 220 w 220"/>
                <a:gd name="T7" fmla="*/ 45 h 95"/>
                <a:gd name="T8" fmla="*/ 194 w 220"/>
                <a:gd name="T9" fmla="*/ 55 h 95"/>
                <a:gd name="T10" fmla="*/ 202 w 220"/>
                <a:gd name="T11" fmla="*/ 75 h 95"/>
                <a:gd name="T12" fmla="*/ 88 w 220"/>
                <a:gd name="T13" fmla="*/ 95 h 95"/>
                <a:gd name="T14" fmla="*/ 0 w 220"/>
                <a:gd name="T15" fmla="*/ 78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95"/>
                <a:gd name="T26" fmla="*/ 220 w 220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95">
                  <a:moveTo>
                    <a:pt x="0" y="78"/>
                  </a:moveTo>
                  <a:lnTo>
                    <a:pt x="59" y="25"/>
                  </a:lnTo>
                  <a:lnTo>
                    <a:pt x="142" y="0"/>
                  </a:lnTo>
                  <a:lnTo>
                    <a:pt x="220" y="45"/>
                  </a:lnTo>
                  <a:lnTo>
                    <a:pt x="194" y="55"/>
                  </a:lnTo>
                  <a:lnTo>
                    <a:pt x="202" y="75"/>
                  </a:lnTo>
                  <a:lnTo>
                    <a:pt x="88" y="95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1" name="Freeform 141"/>
            <p:cNvSpPr>
              <a:spLocks noChangeAspect="1"/>
            </p:cNvSpPr>
            <p:nvPr/>
          </p:nvSpPr>
          <p:spPr bwMode="gray">
            <a:xfrm>
              <a:off x="4165" y="919"/>
              <a:ext cx="108" cy="59"/>
            </a:xfrm>
            <a:custGeom>
              <a:avLst/>
              <a:gdLst>
                <a:gd name="T0" fmla="*/ 0 w 248"/>
                <a:gd name="T1" fmla="*/ 49 h 111"/>
                <a:gd name="T2" fmla="*/ 45 w 248"/>
                <a:gd name="T3" fmla="*/ 54 h 111"/>
                <a:gd name="T4" fmla="*/ 77 w 248"/>
                <a:gd name="T5" fmla="*/ 93 h 111"/>
                <a:gd name="T6" fmla="*/ 101 w 248"/>
                <a:gd name="T7" fmla="*/ 80 h 111"/>
                <a:gd name="T8" fmla="*/ 204 w 248"/>
                <a:gd name="T9" fmla="*/ 111 h 111"/>
                <a:gd name="T10" fmla="*/ 238 w 248"/>
                <a:gd name="T11" fmla="*/ 99 h 111"/>
                <a:gd name="T12" fmla="*/ 213 w 248"/>
                <a:gd name="T13" fmla="*/ 69 h 111"/>
                <a:gd name="T14" fmla="*/ 232 w 248"/>
                <a:gd name="T15" fmla="*/ 77 h 111"/>
                <a:gd name="T16" fmla="*/ 248 w 248"/>
                <a:gd name="T17" fmla="*/ 33 h 111"/>
                <a:gd name="T18" fmla="*/ 194 w 248"/>
                <a:gd name="T19" fmla="*/ 10 h 111"/>
                <a:gd name="T20" fmla="*/ 142 w 248"/>
                <a:gd name="T21" fmla="*/ 41 h 111"/>
                <a:gd name="T22" fmla="*/ 184 w 248"/>
                <a:gd name="T23" fmla="*/ 24 h 111"/>
                <a:gd name="T24" fmla="*/ 159 w 248"/>
                <a:gd name="T25" fmla="*/ 0 h 111"/>
                <a:gd name="T26" fmla="*/ 72 w 248"/>
                <a:gd name="T27" fmla="*/ 8 h 111"/>
                <a:gd name="T28" fmla="*/ 0 w 248"/>
                <a:gd name="T29" fmla="*/ 49 h 1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8"/>
                <a:gd name="T46" fmla="*/ 0 h 111"/>
                <a:gd name="T47" fmla="*/ 248 w 248"/>
                <a:gd name="T48" fmla="*/ 111 h 1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8" h="111">
                  <a:moveTo>
                    <a:pt x="0" y="49"/>
                  </a:moveTo>
                  <a:lnTo>
                    <a:pt x="45" y="54"/>
                  </a:lnTo>
                  <a:lnTo>
                    <a:pt x="77" y="93"/>
                  </a:lnTo>
                  <a:lnTo>
                    <a:pt x="101" y="80"/>
                  </a:lnTo>
                  <a:lnTo>
                    <a:pt x="204" y="111"/>
                  </a:lnTo>
                  <a:lnTo>
                    <a:pt x="238" y="99"/>
                  </a:lnTo>
                  <a:lnTo>
                    <a:pt x="213" y="69"/>
                  </a:lnTo>
                  <a:lnTo>
                    <a:pt x="232" y="77"/>
                  </a:lnTo>
                  <a:lnTo>
                    <a:pt x="248" y="33"/>
                  </a:lnTo>
                  <a:lnTo>
                    <a:pt x="194" y="10"/>
                  </a:lnTo>
                  <a:lnTo>
                    <a:pt x="142" y="41"/>
                  </a:lnTo>
                  <a:lnTo>
                    <a:pt x="184" y="24"/>
                  </a:lnTo>
                  <a:lnTo>
                    <a:pt x="159" y="0"/>
                  </a:lnTo>
                  <a:lnTo>
                    <a:pt x="72" y="8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2" name="Freeform 142"/>
            <p:cNvSpPr>
              <a:spLocks noChangeAspect="1"/>
            </p:cNvSpPr>
            <p:nvPr/>
          </p:nvSpPr>
          <p:spPr bwMode="gray">
            <a:xfrm>
              <a:off x="4265" y="950"/>
              <a:ext cx="90" cy="59"/>
            </a:xfrm>
            <a:custGeom>
              <a:avLst/>
              <a:gdLst>
                <a:gd name="T0" fmla="*/ 0 w 208"/>
                <a:gd name="T1" fmla="*/ 96 h 113"/>
                <a:gd name="T2" fmla="*/ 16 w 208"/>
                <a:gd name="T3" fmla="*/ 113 h 113"/>
                <a:gd name="T4" fmla="*/ 191 w 208"/>
                <a:gd name="T5" fmla="*/ 90 h 113"/>
                <a:gd name="T6" fmla="*/ 208 w 208"/>
                <a:gd name="T7" fmla="*/ 53 h 113"/>
                <a:gd name="T8" fmla="*/ 159 w 208"/>
                <a:gd name="T9" fmla="*/ 22 h 113"/>
                <a:gd name="T10" fmla="*/ 117 w 208"/>
                <a:gd name="T11" fmla="*/ 35 h 113"/>
                <a:gd name="T12" fmla="*/ 125 w 208"/>
                <a:gd name="T13" fmla="*/ 10 h 113"/>
                <a:gd name="T14" fmla="*/ 100 w 208"/>
                <a:gd name="T15" fmla="*/ 0 h 113"/>
                <a:gd name="T16" fmla="*/ 21 w 208"/>
                <a:gd name="T17" fmla="*/ 85 h 113"/>
                <a:gd name="T18" fmla="*/ 0 w 208"/>
                <a:gd name="T19" fmla="*/ 96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13"/>
                <a:gd name="T32" fmla="*/ 208 w 208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13">
                  <a:moveTo>
                    <a:pt x="0" y="96"/>
                  </a:moveTo>
                  <a:lnTo>
                    <a:pt x="16" y="113"/>
                  </a:lnTo>
                  <a:lnTo>
                    <a:pt x="191" y="90"/>
                  </a:lnTo>
                  <a:lnTo>
                    <a:pt x="208" y="53"/>
                  </a:lnTo>
                  <a:lnTo>
                    <a:pt x="159" y="22"/>
                  </a:lnTo>
                  <a:lnTo>
                    <a:pt x="117" y="35"/>
                  </a:lnTo>
                  <a:lnTo>
                    <a:pt x="125" y="10"/>
                  </a:lnTo>
                  <a:lnTo>
                    <a:pt x="100" y="0"/>
                  </a:lnTo>
                  <a:lnTo>
                    <a:pt x="21" y="85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3" name="Freeform 143"/>
            <p:cNvSpPr>
              <a:spLocks noChangeAspect="1"/>
            </p:cNvSpPr>
            <p:nvPr/>
          </p:nvSpPr>
          <p:spPr bwMode="gray">
            <a:xfrm>
              <a:off x="4826" y="1076"/>
              <a:ext cx="100" cy="56"/>
            </a:xfrm>
            <a:custGeom>
              <a:avLst/>
              <a:gdLst>
                <a:gd name="T0" fmla="*/ 0 w 233"/>
                <a:gd name="T1" fmla="*/ 59 h 108"/>
                <a:gd name="T2" fmla="*/ 48 w 233"/>
                <a:gd name="T3" fmla="*/ 5 h 108"/>
                <a:gd name="T4" fmla="*/ 81 w 233"/>
                <a:gd name="T5" fmla="*/ 0 h 108"/>
                <a:gd name="T6" fmla="*/ 134 w 233"/>
                <a:gd name="T7" fmla="*/ 42 h 108"/>
                <a:gd name="T8" fmla="*/ 142 w 233"/>
                <a:gd name="T9" fmla="*/ 11 h 108"/>
                <a:gd name="T10" fmla="*/ 201 w 233"/>
                <a:gd name="T11" fmla="*/ 36 h 108"/>
                <a:gd name="T12" fmla="*/ 195 w 233"/>
                <a:gd name="T13" fmla="*/ 75 h 108"/>
                <a:gd name="T14" fmla="*/ 233 w 233"/>
                <a:gd name="T15" fmla="*/ 89 h 108"/>
                <a:gd name="T16" fmla="*/ 110 w 233"/>
                <a:gd name="T17" fmla="*/ 96 h 108"/>
                <a:gd name="T18" fmla="*/ 103 w 233"/>
                <a:gd name="T19" fmla="*/ 78 h 108"/>
                <a:gd name="T20" fmla="*/ 83 w 233"/>
                <a:gd name="T21" fmla="*/ 108 h 108"/>
                <a:gd name="T22" fmla="*/ 0 w 233"/>
                <a:gd name="T23" fmla="*/ 59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108"/>
                <a:gd name="T38" fmla="*/ 233 w 233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108">
                  <a:moveTo>
                    <a:pt x="0" y="59"/>
                  </a:moveTo>
                  <a:lnTo>
                    <a:pt x="48" y="5"/>
                  </a:lnTo>
                  <a:lnTo>
                    <a:pt x="81" y="0"/>
                  </a:lnTo>
                  <a:lnTo>
                    <a:pt x="134" y="42"/>
                  </a:lnTo>
                  <a:lnTo>
                    <a:pt x="142" y="11"/>
                  </a:lnTo>
                  <a:lnTo>
                    <a:pt x="201" y="36"/>
                  </a:lnTo>
                  <a:lnTo>
                    <a:pt x="195" y="75"/>
                  </a:lnTo>
                  <a:lnTo>
                    <a:pt x="233" y="89"/>
                  </a:lnTo>
                  <a:lnTo>
                    <a:pt x="110" y="96"/>
                  </a:lnTo>
                  <a:lnTo>
                    <a:pt x="103" y="78"/>
                  </a:lnTo>
                  <a:lnTo>
                    <a:pt x="83" y="108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4" name="Freeform 144"/>
            <p:cNvSpPr>
              <a:spLocks noChangeAspect="1"/>
            </p:cNvSpPr>
            <p:nvPr/>
          </p:nvSpPr>
          <p:spPr bwMode="gray">
            <a:xfrm>
              <a:off x="4896" y="1077"/>
              <a:ext cx="63" cy="38"/>
            </a:xfrm>
            <a:custGeom>
              <a:avLst/>
              <a:gdLst>
                <a:gd name="T0" fmla="*/ 0 w 143"/>
                <a:gd name="T1" fmla="*/ 0 h 72"/>
                <a:gd name="T2" fmla="*/ 47 w 143"/>
                <a:gd name="T3" fmla="*/ 27 h 72"/>
                <a:gd name="T4" fmla="*/ 34 w 143"/>
                <a:gd name="T5" fmla="*/ 51 h 72"/>
                <a:gd name="T6" fmla="*/ 58 w 143"/>
                <a:gd name="T7" fmla="*/ 72 h 72"/>
                <a:gd name="T8" fmla="*/ 101 w 143"/>
                <a:gd name="T9" fmla="*/ 72 h 72"/>
                <a:gd name="T10" fmla="*/ 143 w 143"/>
                <a:gd name="T11" fmla="*/ 45 h 72"/>
                <a:gd name="T12" fmla="*/ 0 w 143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72"/>
                <a:gd name="T23" fmla="*/ 143 w 143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72">
                  <a:moveTo>
                    <a:pt x="0" y="0"/>
                  </a:moveTo>
                  <a:lnTo>
                    <a:pt x="47" y="27"/>
                  </a:lnTo>
                  <a:lnTo>
                    <a:pt x="34" y="51"/>
                  </a:lnTo>
                  <a:lnTo>
                    <a:pt x="58" y="72"/>
                  </a:lnTo>
                  <a:lnTo>
                    <a:pt x="101" y="72"/>
                  </a:lnTo>
                  <a:lnTo>
                    <a:pt x="143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5" name="Freeform 145"/>
            <p:cNvSpPr>
              <a:spLocks noChangeAspect="1"/>
            </p:cNvSpPr>
            <p:nvPr/>
          </p:nvSpPr>
          <p:spPr bwMode="gray">
            <a:xfrm>
              <a:off x="4901" y="1729"/>
              <a:ext cx="48" cy="196"/>
            </a:xfrm>
            <a:custGeom>
              <a:avLst/>
              <a:gdLst>
                <a:gd name="T0" fmla="*/ 0 w 108"/>
                <a:gd name="T1" fmla="*/ 96 h 377"/>
                <a:gd name="T2" fmla="*/ 19 w 108"/>
                <a:gd name="T3" fmla="*/ 142 h 377"/>
                <a:gd name="T4" fmla="*/ 19 w 108"/>
                <a:gd name="T5" fmla="*/ 377 h 377"/>
                <a:gd name="T6" fmla="*/ 37 w 108"/>
                <a:gd name="T7" fmla="*/ 349 h 377"/>
                <a:gd name="T8" fmla="*/ 65 w 108"/>
                <a:gd name="T9" fmla="*/ 367 h 377"/>
                <a:gd name="T10" fmla="*/ 33 w 108"/>
                <a:gd name="T11" fmla="*/ 302 h 377"/>
                <a:gd name="T12" fmla="*/ 50 w 108"/>
                <a:gd name="T13" fmla="*/ 237 h 377"/>
                <a:gd name="T14" fmla="*/ 108 w 108"/>
                <a:gd name="T15" fmla="*/ 257 h 377"/>
                <a:gd name="T16" fmla="*/ 53 w 108"/>
                <a:gd name="T17" fmla="*/ 132 h 377"/>
                <a:gd name="T18" fmla="*/ 37 w 108"/>
                <a:gd name="T19" fmla="*/ 0 h 377"/>
                <a:gd name="T20" fmla="*/ 0 w 108"/>
                <a:gd name="T21" fmla="*/ 96 h 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377"/>
                <a:gd name="T35" fmla="*/ 108 w 108"/>
                <a:gd name="T36" fmla="*/ 377 h 3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377">
                  <a:moveTo>
                    <a:pt x="0" y="96"/>
                  </a:moveTo>
                  <a:lnTo>
                    <a:pt x="19" y="142"/>
                  </a:lnTo>
                  <a:lnTo>
                    <a:pt x="19" y="377"/>
                  </a:lnTo>
                  <a:lnTo>
                    <a:pt x="37" y="349"/>
                  </a:lnTo>
                  <a:lnTo>
                    <a:pt x="65" y="367"/>
                  </a:lnTo>
                  <a:lnTo>
                    <a:pt x="33" y="302"/>
                  </a:lnTo>
                  <a:lnTo>
                    <a:pt x="50" y="237"/>
                  </a:lnTo>
                  <a:lnTo>
                    <a:pt x="108" y="257"/>
                  </a:lnTo>
                  <a:lnTo>
                    <a:pt x="53" y="132"/>
                  </a:lnTo>
                  <a:lnTo>
                    <a:pt x="37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6" name="Freeform 146"/>
            <p:cNvSpPr>
              <a:spLocks noChangeAspect="1"/>
            </p:cNvSpPr>
            <p:nvPr/>
          </p:nvSpPr>
          <p:spPr bwMode="gray">
            <a:xfrm>
              <a:off x="4969" y="1099"/>
              <a:ext cx="72" cy="28"/>
            </a:xfrm>
            <a:custGeom>
              <a:avLst/>
              <a:gdLst>
                <a:gd name="T0" fmla="*/ 0 w 162"/>
                <a:gd name="T1" fmla="*/ 0 h 55"/>
                <a:gd name="T2" fmla="*/ 28 w 162"/>
                <a:gd name="T3" fmla="*/ 38 h 55"/>
                <a:gd name="T4" fmla="*/ 103 w 162"/>
                <a:gd name="T5" fmla="*/ 55 h 55"/>
                <a:gd name="T6" fmla="*/ 162 w 162"/>
                <a:gd name="T7" fmla="*/ 44 h 55"/>
                <a:gd name="T8" fmla="*/ 0 w 162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55"/>
                <a:gd name="T17" fmla="*/ 162 w 16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55">
                  <a:moveTo>
                    <a:pt x="0" y="0"/>
                  </a:moveTo>
                  <a:lnTo>
                    <a:pt x="28" y="38"/>
                  </a:lnTo>
                  <a:lnTo>
                    <a:pt x="103" y="55"/>
                  </a:lnTo>
                  <a:lnTo>
                    <a:pt x="162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7" name="Freeform 147"/>
            <p:cNvSpPr>
              <a:spLocks noChangeAspect="1"/>
            </p:cNvSpPr>
            <p:nvPr/>
          </p:nvSpPr>
          <p:spPr bwMode="gray">
            <a:xfrm>
              <a:off x="2629" y="1977"/>
              <a:ext cx="187" cy="160"/>
            </a:xfrm>
            <a:custGeom>
              <a:avLst/>
              <a:gdLst>
                <a:gd name="T0" fmla="*/ 0 w 426"/>
                <a:gd name="T1" fmla="*/ 26 h 307"/>
                <a:gd name="T2" fmla="*/ 14 w 426"/>
                <a:gd name="T3" fmla="*/ 76 h 307"/>
                <a:gd name="T4" fmla="*/ 104 w 426"/>
                <a:gd name="T5" fmla="*/ 84 h 307"/>
                <a:gd name="T6" fmla="*/ 64 w 426"/>
                <a:gd name="T7" fmla="*/ 164 h 307"/>
                <a:gd name="T8" fmla="*/ 64 w 426"/>
                <a:gd name="T9" fmla="*/ 263 h 307"/>
                <a:gd name="T10" fmla="*/ 128 w 426"/>
                <a:gd name="T11" fmla="*/ 307 h 307"/>
                <a:gd name="T12" fmla="*/ 253 w 426"/>
                <a:gd name="T13" fmla="*/ 279 h 307"/>
                <a:gd name="T14" fmla="*/ 322 w 426"/>
                <a:gd name="T15" fmla="*/ 204 h 307"/>
                <a:gd name="T16" fmla="*/ 308 w 426"/>
                <a:gd name="T17" fmla="*/ 174 h 307"/>
                <a:gd name="T18" fmla="*/ 346 w 426"/>
                <a:gd name="T19" fmla="*/ 120 h 307"/>
                <a:gd name="T20" fmla="*/ 425 w 426"/>
                <a:gd name="T21" fmla="*/ 77 h 307"/>
                <a:gd name="T22" fmla="*/ 426 w 426"/>
                <a:gd name="T23" fmla="*/ 53 h 307"/>
                <a:gd name="T24" fmla="*/ 375 w 426"/>
                <a:gd name="T25" fmla="*/ 46 h 307"/>
                <a:gd name="T26" fmla="*/ 364 w 426"/>
                <a:gd name="T27" fmla="*/ 43 h 307"/>
                <a:gd name="T28" fmla="*/ 255 w 426"/>
                <a:gd name="T29" fmla="*/ 11 h 307"/>
                <a:gd name="T30" fmla="*/ 36 w 426"/>
                <a:gd name="T31" fmla="*/ 0 h 307"/>
                <a:gd name="T32" fmla="*/ 0 w 426"/>
                <a:gd name="T33" fmla="*/ 26 h 3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6"/>
                <a:gd name="T52" fmla="*/ 0 h 307"/>
                <a:gd name="T53" fmla="*/ 426 w 426"/>
                <a:gd name="T54" fmla="*/ 307 h 3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6" h="307">
                  <a:moveTo>
                    <a:pt x="0" y="26"/>
                  </a:moveTo>
                  <a:lnTo>
                    <a:pt x="14" y="76"/>
                  </a:lnTo>
                  <a:lnTo>
                    <a:pt x="104" y="84"/>
                  </a:lnTo>
                  <a:lnTo>
                    <a:pt x="64" y="164"/>
                  </a:lnTo>
                  <a:lnTo>
                    <a:pt x="64" y="263"/>
                  </a:lnTo>
                  <a:lnTo>
                    <a:pt x="128" y="307"/>
                  </a:lnTo>
                  <a:lnTo>
                    <a:pt x="253" y="279"/>
                  </a:lnTo>
                  <a:lnTo>
                    <a:pt x="322" y="204"/>
                  </a:lnTo>
                  <a:lnTo>
                    <a:pt x="308" y="174"/>
                  </a:lnTo>
                  <a:lnTo>
                    <a:pt x="346" y="120"/>
                  </a:lnTo>
                  <a:lnTo>
                    <a:pt x="425" y="77"/>
                  </a:lnTo>
                  <a:lnTo>
                    <a:pt x="426" y="53"/>
                  </a:lnTo>
                  <a:lnTo>
                    <a:pt x="375" y="46"/>
                  </a:lnTo>
                  <a:lnTo>
                    <a:pt x="364" y="43"/>
                  </a:lnTo>
                  <a:lnTo>
                    <a:pt x="255" y="11"/>
                  </a:lnTo>
                  <a:lnTo>
                    <a:pt x="36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8" name="Freeform 148"/>
            <p:cNvSpPr>
              <a:spLocks noChangeAspect="1"/>
            </p:cNvSpPr>
            <p:nvPr/>
          </p:nvSpPr>
          <p:spPr bwMode="gray">
            <a:xfrm>
              <a:off x="1890" y="2709"/>
              <a:ext cx="63" cy="72"/>
            </a:xfrm>
            <a:custGeom>
              <a:avLst/>
              <a:gdLst>
                <a:gd name="T0" fmla="*/ 0 w 143"/>
                <a:gd name="T1" fmla="*/ 63 h 136"/>
                <a:gd name="T2" fmla="*/ 39 w 143"/>
                <a:gd name="T3" fmla="*/ 0 h 136"/>
                <a:gd name="T4" fmla="*/ 143 w 143"/>
                <a:gd name="T5" fmla="*/ 12 h 136"/>
                <a:gd name="T6" fmla="*/ 128 w 143"/>
                <a:gd name="T7" fmla="*/ 126 h 136"/>
                <a:gd name="T8" fmla="*/ 56 w 143"/>
                <a:gd name="T9" fmla="*/ 136 h 136"/>
                <a:gd name="T10" fmla="*/ 0 w 143"/>
                <a:gd name="T11" fmla="*/ 63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6"/>
                <a:gd name="T20" fmla="*/ 143 w 143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6">
                  <a:moveTo>
                    <a:pt x="0" y="63"/>
                  </a:moveTo>
                  <a:lnTo>
                    <a:pt x="39" y="0"/>
                  </a:lnTo>
                  <a:lnTo>
                    <a:pt x="143" y="12"/>
                  </a:lnTo>
                  <a:lnTo>
                    <a:pt x="128" y="126"/>
                  </a:lnTo>
                  <a:lnTo>
                    <a:pt x="56" y="13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9" name="Freeform 149"/>
            <p:cNvSpPr>
              <a:spLocks noChangeAspect="1"/>
            </p:cNvSpPr>
            <p:nvPr/>
          </p:nvSpPr>
          <p:spPr bwMode="gray">
            <a:xfrm>
              <a:off x="2929" y="923"/>
              <a:ext cx="160" cy="138"/>
            </a:xfrm>
            <a:custGeom>
              <a:avLst/>
              <a:gdLst>
                <a:gd name="T0" fmla="*/ 0 w 367"/>
                <a:gd name="T1" fmla="*/ 33 h 262"/>
                <a:gd name="T2" fmla="*/ 3 w 367"/>
                <a:gd name="T3" fmla="*/ 64 h 262"/>
                <a:gd name="T4" fmla="*/ 41 w 367"/>
                <a:gd name="T5" fmla="*/ 64 h 262"/>
                <a:gd name="T6" fmla="*/ 28 w 367"/>
                <a:gd name="T7" fmla="*/ 80 h 262"/>
                <a:gd name="T8" fmla="*/ 56 w 367"/>
                <a:gd name="T9" fmla="*/ 91 h 262"/>
                <a:gd name="T10" fmla="*/ 20 w 367"/>
                <a:gd name="T11" fmla="*/ 88 h 262"/>
                <a:gd name="T12" fmla="*/ 86 w 367"/>
                <a:gd name="T13" fmla="*/ 117 h 262"/>
                <a:gd name="T14" fmla="*/ 58 w 367"/>
                <a:gd name="T15" fmla="*/ 126 h 262"/>
                <a:gd name="T16" fmla="*/ 77 w 367"/>
                <a:gd name="T17" fmla="*/ 146 h 262"/>
                <a:gd name="T18" fmla="*/ 135 w 367"/>
                <a:gd name="T19" fmla="*/ 135 h 262"/>
                <a:gd name="T20" fmla="*/ 133 w 367"/>
                <a:gd name="T21" fmla="*/ 108 h 262"/>
                <a:gd name="T22" fmla="*/ 163 w 367"/>
                <a:gd name="T23" fmla="*/ 97 h 262"/>
                <a:gd name="T24" fmla="*/ 168 w 367"/>
                <a:gd name="T25" fmla="*/ 128 h 262"/>
                <a:gd name="T26" fmla="*/ 203 w 367"/>
                <a:gd name="T27" fmla="*/ 108 h 262"/>
                <a:gd name="T28" fmla="*/ 196 w 367"/>
                <a:gd name="T29" fmla="*/ 128 h 262"/>
                <a:gd name="T30" fmla="*/ 229 w 367"/>
                <a:gd name="T31" fmla="*/ 129 h 262"/>
                <a:gd name="T32" fmla="*/ 102 w 367"/>
                <a:gd name="T33" fmla="*/ 159 h 262"/>
                <a:gd name="T34" fmla="*/ 108 w 367"/>
                <a:gd name="T35" fmla="*/ 181 h 262"/>
                <a:gd name="T36" fmla="*/ 212 w 367"/>
                <a:gd name="T37" fmla="*/ 164 h 262"/>
                <a:gd name="T38" fmla="*/ 141 w 367"/>
                <a:gd name="T39" fmla="*/ 186 h 262"/>
                <a:gd name="T40" fmla="*/ 182 w 367"/>
                <a:gd name="T41" fmla="*/ 198 h 262"/>
                <a:gd name="T42" fmla="*/ 110 w 367"/>
                <a:gd name="T43" fmla="*/ 208 h 262"/>
                <a:gd name="T44" fmla="*/ 218 w 367"/>
                <a:gd name="T45" fmla="*/ 262 h 262"/>
                <a:gd name="T46" fmla="*/ 286 w 367"/>
                <a:gd name="T47" fmla="*/ 128 h 262"/>
                <a:gd name="T48" fmla="*/ 367 w 367"/>
                <a:gd name="T49" fmla="*/ 96 h 262"/>
                <a:gd name="T50" fmla="*/ 278 w 367"/>
                <a:gd name="T51" fmla="*/ 72 h 262"/>
                <a:gd name="T52" fmla="*/ 264 w 367"/>
                <a:gd name="T53" fmla="*/ 38 h 262"/>
                <a:gd name="T54" fmla="*/ 239 w 367"/>
                <a:gd name="T55" fmla="*/ 59 h 262"/>
                <a:gd name="T56" fmla="*/ 251 w 367"/>
                <a:gd name="T57" fmla="*/ 27 h 262"/>
                <a:gd name="T58" fmla="*/ 188 w 367"/>
                <a:gd name="T59" fmla="*/ 0 h 262"/>
                <a:gd name="T60" fmla="*/ 169 w 367"/>
                <a:gd name="T61" fmla="*/ 27 h 262"/>
                <a:gd name="T62" fmla="*/ 197 w 367"/>
                <a:gd name="T63" fmla="*/ 91 h 262"/>
                <a:gd name="T64" fmla="*/ 129 w 367"/>
                <a:gd name="T65" fmla="*/ 26 h 262"/>
                <a:gd name="T66" fmla="*/ 108 w 367"/>
                <a:gd name="T67" fmla="*/ 38 h 262"/>
                <a:gd name="T68" fmla="*/ 121 w 367"/>
                <a:gd name="T69" fmla="*/ 71 h 262"/>
                <a:gd name="T70" fmla="*/ 55 w 367"/>
                <a:gd name="T71" fmla="*/ 42 h 262"/>
                <a:gd name="T72" fmla="*/ 102 w 367"/>
                <a:gd name="T73" fmla="*/ 24 h 262"/>
                <a:gd name="T74" fmla="*/ 0 w 367"/>
                <a:gd name="T75" fmla="*/ 33 h 2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7"/>
                <a:gd name="T115" fmla="*/ 0 h 262"/>
                <a:gd name="T116" fmla="*/ 367 w 367"/>
                <a:gd name="T117" fmla="*/ 262 h 2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7" h="262">
                  <a:moveTo>
                    <a:pt x="0" y="33"/>
                  </a:moveTo>
                  <a:lnTo>
                    <a:pt x="3" y="64"/>
                  </a:lnTo>
                  <a:lnTo>
                    <a:pt x="41" y="64"/>
                  </a:lnTo>
                  <a:lnTo>
                    <a:pt x="28" y="80"/>
                  </a:lnTo>
                  <a:lnTo>
                    <a:pt x="56" y="91"/>
                  </a:lnTo>
                  <a:lnTo>
                    <a:pt x="20" y="88"/>
                  </a:lnTo>
                  <a:lnTo>
                    <a:pt x="86" y="117"/>
                  </a:lnTo>
                  <a:lnTo>
                    <a:pt x="58" y="126"/>
                  </a:lnTo>
                  <a:lnTo>
                    <a:pt x="77" y="146"/>
                  </a:lnTo>
                  <a:lnTo>
                    <a:pt x="135" y="135"/>
                  </a:lnTo>
                  <a:lnTo>
                    <a:pt x="133" y="108"/>
                  </a:lnTo>
                  <a:lnTo>
                    <a:pt x="163" y="97"/>
                  </a:lnTo>
                  <a:lnTo>
                    <a:pt x="168" y="128"/>
                  </a:lnTo>
                  <a:lnTo>
                    <a:pt x="203" y="108"/>
                  </a:lnTo>
                  <a:lnTo>
                    <a:pt x="196" y="128"/>
                  </a:lnTo>
                  <a:lnTo>
                    <a:pt x="229" y="129"/>
                  </a:lnTo>
                  <a:lnTo>
                    <a:pt x="102" y="159"/>
                  </a:lnTo>
                  <a:lnTo>
                    <a:pt x="108" y="181"/>
                  </a:lnTo>
                  <a:lnTo>
                    <a:pt x="212" y="164"/>
                  </a:lnTo>
                  <a:lnTo>
                    <a:pt x="141" y="186"/>
                  </a:lnTo>
                  <a:lnTo>
                    <a:pt x="182" y="198"/>
                  </a:lnTo>
                  <a:lnTo>
                    <a:pt x="110" y="208"/>
                  </a:lnTo>
                  <a:lnTo>
                    <a:pt x="218" y="262"/>
                  </a:lnTo>
                  <a:lnTo>
                    <a:pt x="286" y="128"/>
                  </a:lnTo>
                  <a:lnTo>
                    <a:pt x="367" y="96"/>
                  </a:lnTo>
                  <a:lnTo>
                    <a:pt x="278" y="72"/>
                  </a:lnTo>
                  <a:lnTo>
                    <a:pt x="264" y="38"/>
                  </a:lnTo>
                  <a:lnTo>
                    <a:pt x="239" y="59"/>
                  </a:lnTo>
                  <a:lnTo>
                    <a:pt x="251" y="27"/>
                  </a:lnTo>
                  <a:lnTo>
                    <a:pt x="188" y="0"/>
                  </a:lnTo>
                  <a:lnTo>
                    <a:pt x="169" y="27"/>
                  </a:lnTo>
                  <a:lnTo>
                    <a:pt x="197" y="91"/>
                  </a:lnTo>
                  <a:lnTo>
                    <a:pt x="129" y="26"/>
                  </a:lnTo>
                  <a:lnTo>
                    <a:pt x="108" y="38"/>
                  </a:lnTo>
                  <a:lnTo>
                    <a:pt x="121" y="71"/>
                  </a:lnTo>
                  <a:lnTo>
                    <a:pt x="55" y="42"/>
                  </a:lnTo>
                  <a:lnTo>
                    <a:pt x="102" y="2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0" name="Freeform 150"/>
            <p:cNvSpPr>
              <a:spLocks noChangeAspect="1"/>
            </p:cNvSpPr>
            <p:nvPr/>
          </p:nvSpPr>
          <p:spPr bwMode="gray">
            <a:xfrm>
              <a:off x="3031" y="905"/>
              <a:ext cx="145" cy="58"/>
            </a:xfrm>
            <a:custGeom>
              <a:avLst/>
              <a:gdLst>
                <a:gd name="T0" fmla="*/ 0 w 333"/>
                <a:gd name="T1" fmla="*/ 29 h 110"/>
                <a:gd name="T2" fmla="*/ 49 w 333"/>
                <a:gd name="T3" fmla="*/ 38 h 110"/>
                <a:gd name="T4" fmla="*/ 17 w 333"/>
                <a:gd name="T5" fmla="*/ 51 h 110"/>
                <a:gd name="T6" fmla="*/ 30 w 333"/>
                <a:gd name="T7" fmla="*/ 61 h 110"/>
                <a:gd name="T8" fmla="*/ 153 w 333"/>
                <a:gd name="T9" fmla="*/ 60 h 110"/>
                <a:gd name="T10" fmla="*/ 76 w 333"/>
                <a:gd name="T11" fmla="*/ 76 h 110"/>
                <a:gd name="T12" fmla="*/ 198 w 333"/>
                <a:gd name="T13" fmla="*/ 110 h 110"/>
                <a:gd name="T14" fmla="*/ 280 w 333"/>
                <a:gd name="T15" fmla="*/ 89 h 110"/>
                <a:gd name="T16" fmla="*/ 333 w 333"/>
                <a:gd name="T17" fmla="*/ 51 h 110"/>
                <a:gd name="T18" fmla="*/ 318 w 333"/>
                <a:gd name="T19" fmla="*/ 33 h 110"/>
                <a:gd name="T20" fmla="*/ 240 w 333"/>
                <a:gd name="T21" fmla="*/ 34 h 110"/>
                <a:gd name="T22" fmla="*/ 253 w 333"/>
                <a:gd name="T23" fmla="*/ 13 h 110"/>
                <a:gd name="T24" fmla="*/ 189 w 333"/>
                <a:gd name="T25" fmla="*/ 34 h 110"/>
                <a:gd name="T26" fmla="*/ 180 w 333"/>
                <a:gd name="T27" fmla="*/ 0 h 110"/>
                <a:gd name="T28" fmla="*/ 164 w 333"/>
                <a:gd name="T29" fmla="*/ 44 h 110"/>
                <a:gd name="T30" fmla="*/ 76 w 333"/>
                <a:gd name="T31" fmla="*/ 0 h 110"/>
                <a:gd name="T32" fmla="*/ 78 w 333"/>
                <a:gd name="T33" fmla="*/ 27 h 110"/>
                <a:gd name="T34" fmla="*/ 52 w 333"/>
                <a:gd name="T35" fmla="*/ 13 h 110"/>
                <a:gd name="T36" fmla="*/ 63 w 333"/>
                <a:gd name="T37" fmla="*/ 39 h 110"/>
                <a:gd name="T38" fmla="*/ 0 w 333"/>
                <a:gd name="T39" fmla="*/ 29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3"/>
                <a:gd name="T61" fmla="*/ 0 h 110"/>
                <a:gd name="T62" fmla="*/ 333 w 33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3" h="110">
                  <a:moveTo>
                    <a:pt x="0" y="29"/>
                  </a:moveTo>
                  <a:lnTo>
                    <a:pt x="49" y="38"/>
                  </a:lnTo>
                  <a:lnTo>
                    <a:pt x="17" y="51"/>
                  </a:lnTo>
                  <a:lnTo>
                    <a:pt x="30" y="61"/>
                  </a:lnTo>
                  <a:lnTo>
                    <a:pt x="153" y="60"/>
                  </a:lnTo>
                  <a:lnTo>
                    <a:pt x="76" y="76"/>
                  </a:lnTo>
                  <a:lnTo>
                    <a:pt x="198" y="110"/>
                  </a:lnTo>
                  <a:lnTo>
                    <a:pt x="280" y="89"/>
                  </a:lnTo>
                  <a:lnTo>
                    <a:pt x="333" y="51"/>
                  </a:lnTo>
                  <a:lnTo>
                    <a:pt x="318" y="33"/>
                  </a:lnTo>
                  <a:lnTo>
                    <a:pt x="240" y="34"/>
                  </a:lnTo>
                  <a:lnTo>
                    <a:pt x="253" y="13"/>
                  </a:lnTo>
                  <a:lnTo>
                    <a:pt x="189" y="34"/>
                  </a:lnTo>
                  <a:lnTo>
                    <a:pt x="180" y="0"/>
                  </a:lnTo>
                  <a:lnTo>
                    <a:pt x="164" y="44"/>
                  </a:lnTo>
                  <a:lnTo>
                    <a:pt x="76" y="0"/>
                  </a:lnTo>
                  <a:lnTo>
                    <a:pt x="78" y="27"/>
                  </a:lnTo>
                  <a:lnTo>
                    <a:pt x="52" y="13"/>
                  </a:lnTo>
                  <a:lnTo>
                    <a:pt x="63" y="3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1" name="Freeform 151"/>
            <p:cNvSpPr>
              <a:spLocks noChangeAspect="1"/>
            </p:cNvSpPr>
            <p:nvPr/>
          </p:nvSpPr>
          <p:spPr bwMode="gray">
            <a:xfrm>
              <a:off x="3081" y="998"/>
              <a:ext cx="62" cy="37"/>
            </a:xfrm>
            <a:custGeom>
              <a:avLst/>
              <a:gdLst>
                <a:gd name="T0" fmla="*/ 0 w 143"/>
                <a:gd name="T1" fmla="*/ 57 h 71"/>
                <a:gd name="T2" fmla="*/ 12 w 143"/>
                <a:gd name="T3" fmla="*/ 20 h 71"/>
                <a:gd name="T4" fmla="*/ 71 w 143"/>
                <a:gd name="T5" fmla="*/ 0 h 71"/>
                <a:gd name="T6" fmla="*/ 81 w 143"/>
                <a:gd name="T7" fmla="*/ 20 h 71"/>
                <a:gd name="T8" fmla="*/ 143 w 143"/>
                <a:gd name="T9" fmla="*/ 37 h 71"/>
                <a:gd name="T10" fmla="*/ 56 w 143"/>
                <a:gd name="T11" fmla="*/ 71 h 71"/>
                <a:gd name="T12" fmla="*/ 71 w 143"/>
                <a:gd name="T13" fmla="*/ 53 h 71"/>
                <a:gd name="T14" fmla="*/ 0 w 143"/>
                <a:gd name="T15" fmla="*/ 57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"/>
                <a:gd name="T25" fmla="*/ 0 h 71"/>
                <a:gd name="T26" fmla="*/ 143 w 143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" h="71">
                  <a:moveTo>
                    <a:pt x="0" y="57"/>
                  </a:moveTo>
                  <a:lnTo>
                    <a:pt x="12" y="20"/>
                  </a:lnTo>
                  <a:lnTo>
                    <a:pt x="71" y="0"/>
                  </a:lnTo>
                  <a:lnTo>
                    <a:pt x="81" y="20"/>
                  </a:lnTo>
                  <a:lnTo>
                    <a:pt x="143" y="37"/>
                  </a:lnTo>
                  <a:lnTo>
                    <a:pt x="56" y="71"/>
                  </a:lnTo>
                  <a:lnTo>
                    <a:pt x="71" y="53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2" name="Freeform 152"/>
            <p:cNvSpPr>
              <a:spLocks noChangeAspect="1"/>
            </p:cNvSpPr>
            <p:nvPr/>
          </p:nvSpPr>
          <p:spPr bwMode="gray">
            <a:xfrm>
              <a:off x="2935" y="1319"/>
              <a:ext cx="195" cy="382"/>
            </a:xfrm>
            <a:custGeom>
              <a:avLst/>
              <a:gdLst>
                <a:gd name="T0" fmla="*/ 0 w 445"/>
                <a:gd name="T1" fmla="*/ 551 h 733"/>
                <a:gd name="T2" fmla="*/ 18 w 445"/>
                <a:gd name="T3" fmla="*/ 635 h 733"/>
                <a:gd name="T4" fmla="*/ 57 w 445"/>
                <a:gd name="T5" fmla="*/ 675 h 733"/>
                <a:gd name="T6" fmla="*/ 52 w 445"/>
                <a:gd name="T7" fmla="*/ 733 h 733"/>
                <a:gd name="T8" fmla="*/ 161 w 445"/>
                <a:gd name="T9" fmla="*/ 694 h 733"/>
                <a:gd name="T10" fmla="*/ 189 w 445"/>
                <a:gd name="T11" fmla="*/ 578 h 733"/>
                <a:gd name="T12" fmla="*/ 169 w 445"/>
                <a:gd name="T13" fmla="*/ 574 h 733"/>
                <a:gd name="T14" fmla="*/ 249 w 445"/>
                <a:gd name="T15" fmla="*/ 538 h 733"/>
                <a:gd name="T16" fmla="*/ 172 w 445"/>
                <a:gd name="T17" fmla="*/ 530 h 733"/>
                <a:gd name="T18" fmla="*/ 231 w 445"/>
                <a:gd name="T19" fmla="*/ 538 h 733"/>
                <a:gd name="T20" fmla="*/ 263 w 445"/>
                <a:gd name="T21" fmla="*/ 508 h 733"/>
                <a:gd name="T22" fmla="*/ 215 w 445"/>
                <a:gd name="T23" fmla="*/ 471 h 733"/>
                <a:gd name="T24" fmla="*/ 171 w 445"/>
                <a:gd name="T25" fmla="*/ 497 h 733"/>
                <a:gd name="T26" fmla="*/ 207 w 445"/>
                <a:gd name="T27" fmla="*/ 474 h 733"/>
                <a:gd name="T28" fmla="*/ 208 w 445"/>
                <a:gd name="T29" fmla="*/ 368 h 733"/>
                <a:gd name="T30" fmla="*/ 358 w 445"/>
                <a:gd name="T31" fmla="*/ 268 h 733"/>
                <a:gd name="T32" fmla="*/ 347 w 445"/>
                <a:gd name="T33" fmla="*/ 246 h 733"/>
                <a:gd name="T34" fmla="*/ 373 w 445"/>
                <a:gd name="T35" fmla="*/ 196 h 733"/>
                <a:gd name="T36" fmla="*/ 445 w 445"/>
                <a:gd name="T37" fmla="*/ 180 h 733"/>
                <a:gd name="T38" fmla="*/ 427 w 445"/>
                <a:gd name="T39" fmla="*/ 61 h 733"/>
                <a:gd name="T40" fmla="*/ 325 w 445"/>
                <a:gd name="T41" fmla="*/ 0 h 733"/>
                <a:gd name="T42" fmla="*/ 309 w 445"/>
                <a:gd name="T43" fmla="*/ 0 h 733"/>
                <a:gd name="T44" fmla="*/ 308 w 445"/>
                <a:gd name="T45" fmla="*/ 39 h 733"/>
                <a:gd name="T46" fmla="*/ 244 w 445"/>
                <a:gd name="T47" fmla="*/ 32 h 733"/>
                <a:gd name="T48" fmla="*/ 231 w 445"/>
                <a:gd name="T49" fmla="*/ 61 h 733"/>
                <a:gd name="T50" fmla="*/ 188 w 445"/>
                <a:gd name="T51" fmla="*/ 70 h 733"/>
                <a:gd name="T52" fmla="*/ 176 w 445"/>
                <a:gd name="T53" fmla="*/ 118 h 733"/>
                <a:gd name="T54" fmla="*/ 115 w 445"/>
                <a:gd name="T55" fmla="*/ 175 h 733"/>
                <a:gd name="T56" fmla="*/ 87 w 445"/>
                <a:gd name="T57" fmla="*/ 253 h 733"/>
                <a:gd name="T58" fmla="*/ 100 w 445"/>
                <a:gd name="T59" fmla="*/ 285 h 733"/>
                <a:gd name="T60" fmla="*/ 35 w 445"/>
                <a:gd name="T61" fmla="*/ 310 h 733"/>
                <a:gd name="T62" fmla="*/ 33 w 445"/>
                <a:gd name="T63" fmla="*/ 412 h 733"/>
                <a:gd name="T64" fmla="*/ 51 w 445"/>
                <a:gd name="T65" fmla="*/ 433 h 733"/>
                <a:gd name="T66" fmla="*/ 33 w 445"/>
                <a:gd name="T67" fmla="*/ 454 h 733"/>
                <a:gd name="T68" fmla="*/ 40 w 445"/>
                <a:gd name="T69" fmla="*/ 499 h 733"/>
                <a:gd name="T70" fmla="*/ 0 w 445"/>
                <a:gd name="T71" fmla="*/ 551 h 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5"/>
                <a:gd name="T109" fmla="*/ 0 h 733"/>
                <a:gd name="T110" fmla="*/ 445 w 445"/>
                <a:gd name="T111" fmla="*/ 733 h 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5" h="733">
                  <a:moveTo>
                    <a:pt x="0" y="551"/>
                  </a:moveTo>
                  <a:lnTo>
                    <a:pt x="18" y="635"/>
                  </a:lnTo>
                  <a:lnTo>
                    <a:pt x="57" y="675"/>
                  </a:lnTo>
                  <a:lnTo>
                    <a:pt x="52" y="733"/>
                  </a:lnTo>
                  <a:lnTo>
                    <a:pt x="161" y="694"/>
                  </a:lnTo>
                  <a:lnTo>
                    <a:pt x="189" y="578"/>
                  </a:lnTo>
                  <a:lnTo>
                    <a:pt x="169" y="574"/>
                  </a:lnTo>
                  <a:lnTo>
                    <a:pt x="249" y="538"/>
                  </a:lnTo>
                  <a:lnTo>
                    <a:pt x="172" y="530"/>
                  </a:lnTo>
                  <a:lnTo>
                    <a:pt x="231" y="538"/>
                  </a:lnTo>
                  <a:lnTo>
                    <a:pt x="263" y="508"/>
                  </a:lnTo>
                  <a:lnTo>
                    <a:pt x="215" y="471"/>
                  </a:lnTo>
                  <a:lnTo>
                    <a:pt x="171" y="497"/>
                  </a:lnTo>
                  <a:lnTo>
                    <a:pt x="207" y="474"/>
                  </a:lnTo>
                  <a:lnTo>
                    <a:pt x="208" y="368"/>
                  </a:lnTo>
                  <a:lnTo>
                    <a:pt x="358" y="268"/>
                  </a:lnTo>
                  <a:lnTo>
                    <a:pt x="347" y="246"/>
                  </a:lnTo>
                  <a:lnTo>
                    <a:pt x="373" y="196"/>
                  </a:lnTo>
                  <a:lnTo>
                    <a:pt x="445" y="180"/>
                  </a:lnTo>
                  <a:lnTo>
                    <a:pt x="427" y="61"/>
                  </a:lnTo>
                  <a:lnTo>
                    <a:pt x="325" y="0"/>
                  </a:lnTo>
                  <a:lnTo>
                    <a:pt x="309" y="0"/>
                  </a:lnTo>
                  <a:lnTo>
                    <a:pt x="308" y="39"/>
                  </a:lnTo>
                  <a:lnTo>
                    <a:pt x="244" y="32"/>
                  </a:lnTo>
                  <a:lnTo>
                    <a:pt x="231" y="61"/>
                  </a:lnTo>
                  <a:lnTo>
                    <a:pt x="188" y="70"/>
                  </a:lnTo>
                  <a:lnTo>
                    <a:pt x="176" y="118"/>
                  </a:lnTo>
                  <a:lnTo>
                    <a:pt x="115" y="175"/>
                  </a:lnTo>
                  <a:lnTo>
                    <a:pt x="87" y="253"/>
                  </a:lnTo>
                  <a:lnTo>
                    <a:pt x="100" y="285"/>
                  </a:lnTo>
                  <a:lnTo>
                    <a:pt x="35" y="310"/>
                  </a:lnTo>
                  <a:lnTo>
                    <a:pt x="33" y="412"/>
                  </a:lnTo>
                  <a:lnTo>
                    <a:pt x="51" y="433"/>
                  </a:lnTo>
                  <a:lnTo>
                    <a:pt x="33" y="454"/>
                  </a:lnTo>
                  <a:lnTo>
                    <a:pt x="40" y="499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gray">
            <a:xfrm>
              <a:off x="2855" y="1886"/>
              <a:ext cx="68" cy="40"/>
            </a:xfrm>
            <a:custGeom>
              <a:avLst/>
              <a:gdLst>
                <a:gd name="T0" fmla="*/ 0 w 153"/>
                <a:gd name="T1" fmla="*/ 52 h 76"/>
                <a:gd name="T2" fmla="*/ 34 w 153"/>
                <a:gd name="T3" fmla="*/ 76 h 76"/>
                <a:gd name="T4" fmla="*/ 82 w 153"/>
                <a:gd name="T5" fmla="*/ 55 h 76"/>
                <a:gd name="T6" fmla="*/ 104 w 153"/>
                <a:gd name="T7" fmla="*/ 75 h 76"/>
                <a:gd name="T8" fmla="*/ 153 w 153"/>
                <a:gd name="T9" fmla="*/ 35 h 76"/>
                <a:gd name="T10" fmla="*/ 124 w 153"/>
                <a:gd name="T11" fmla="*/ 31 h 76"/>
                <a:gd name="T12" fmla="*/ 122 w 153"/>
                <a:gd name="T13" fmla="*/ 13 h 76"/>
                <a:gd name="T14" fmla="*/ 119 w 153"/>
                <a:gd name="T15" fmla="*/ 8 h 76"/>
                <a:gd name="T16" fmla="*/ 51 w 153"/>
                <a:gd name="T17" fmla="*/ 0 h 76"/>
                <a:gd name="T18" fmla="*/ 0 w 153"/>
                <a:gd name="T19" fmla="*/ 52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76"/>
                <a:gd name="T32" fmla="*/ 153 w 153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76">
                  <a:moveTo>
                    <a:pt x="0" y="52"/>
                  </a:moveTo>
                  <a:lnTo>
                    <a:pt x="34" y="76"/>
                  </a:lnTo>
                  <a:lnTo>
                    <a:pt x="82" y="55"/>
                  </a:lnTo>
                  <a:lnTo>
                    <a:pt x="104" y="75"/>
                  </a:lnTo>
                  <a:lnTo>
                    <a:pt x="153" y="35"/>
                  </a:lnTo>
                  <a:lnTo>
                    <a:pt x="124" y="31"/>
                  </a:lnTo>
                  <a:lnTo>
                    <a:pt x="122" y="13"/>
                  </a:lnTo>
                  <a:lnTo>
                    <a:pt x="119" y="8"/>
                  </a:lnTo>
                  <a:lnTo>
                    <a:pt x="5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4" name="Freeform 154"/>
            <p:cNvSpPr>
              <a:spLocks noChangeAspect="1"/>
            </p:cNvSpPr>
            <p:nvPr/>
          </p:nvSpPr>
          <p:spPr bwMode="gray">
            <a:xfrm>
              <a:off x="3300" y="2114"/>
              <a:ext cx="107" cy="98"/>
            </a:xfrm>
            <a:custGeom>
              <a:avLst/>
              <a:gdLst>
                <a:gd name="T0" fmla="*/ 0 w 247"/>
                <a:gd name="T1" fmla="*/ 175 h 189"/>
                <a:gd name="T2" fmla="*/ 5 w 247"/>
                <a:gd name="T3" fmla="*/ 155 h 189"/>
                <a:gd name="T4" fmla="*/ 41 w 247"/>
                <a:gd name="T5" fmla="*/ 115 h 189"/>
                <a:gd name="T6" fmla="*/ 20 w 247"/>
                <a:gd name="T7" fmla="*/ 97 h 189"/>
                <a:gd name="T8" fmla="*/ 19 w 247"/>
                <a:gd name="T9" fmla="*/ 48 h 189"/>
                <a:gd name="T10" fmla="*/ 41 w 247"/>
                <a:gd name="T11" fmla="*/ 10 h 189"/>
                <a:gd name="T12" fmla="*/ 247 w 247"/>
                <a:gd name="T13" fmla="*/ 0 h 189"/>
                <a:gd name="T14" fmla="*/ 209 w 247"/>
                <a:gd name="T15" fmla="*/ 28 h 189"/>
                <a:gd name="T16" fmla="*/ 196 w 247"/>
                <a:gd name="T17" fmla="*/ 104 h 189"/>
                <a:gd name="T18" fmla="*/ 112 w 247"/>
                <a:gd name="T19" fmla="*/ 149 h 189"/>
                <a:gd name="T20" fmla="*/ 37 w 247"/>
                <a:gd name="T21" fmla="*/ 189 h 189"/>
                <a:gd name="T22" fmla="*/ 0 w 247"/>
                <a:gd name="T23" fmla="*/ 175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7"/>
                <a:gd name="T37" fmla="*/ 0 h 189"/>
                <a:gd name="T38" fmla="*/ 247 w 247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7" h="189">
                  <a:moveTo>
                    <a:pt x="0" y="175"/>
                  </a:moveTo>
                  <a:lnTo>
                    <a:pt x="5" y="155"/>
                  </a:lnTo>
                  <a:lnTo>
                    <a:pt x="41" y="115"/>
                  </a:lnTo>
                  <a:lnTo>
                    <a:pt x="20" y="97"/>
                  </a:lnTo>
                  <a:lnTo>
                    <a:pt x="19" y="48"/>
                  </a:lnTo>
                  <a:lnTo>
                    <a:pt x="41" y="10"/>
                  </a:lnTo>
                  <a:lnTo>
                    <a:pt x="247" y="0"/>
                  </a:lnTo>
                  <a:lnTo>
                    <a:pt x="209" y="28"/>
                  </a:lnTo>
                  <a:lnTo>
                    <a:pt x="196" y="104"/>
                  </a:lnTo>
                  <a:lnTo>
                    <a:pt x="112" y="149"/>
                  </a:lnTo>
                  <a:lnTo>
                    <a:pt x="37" y="189"/>
                  </a:lnTo>
                  <a:lnTo>
                    <a:pt x="0" y="17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5" name="Freeform 155"/>
            <p:cNvSpPr>
              <a:spLocks noChangeAspect="1"/>
            </p:cNvSpPr>
            <p:nvPr/>
          </p:nvSpPr>
          <p:spPr bwMode="gray">
            <a:xfrm>
              <a:off x="4236" y="2437"/>
              <a:ext cx="120" cy="276"/>
            </a:xfrm>
            <a:custGeom>
              <a:avLst/>
              <a:gdLst>
                <a:gd name="T0" fmla="*/ 0 w 275"/>
                <a:gd name="T1" fmla="*/ 84 h 529"/>
                <a:gd name="T2" fmla="*/ 19 w 275"/>
                <a:gd name="T3" fmla="*/ 43 h 529"/>
                <a:gd name="T4" fmla="*/ 93 w 275"/>
                <a:gd name="T5" fmla="*/ 0 h 529"/>
                <a:gd name="T6" fmla="*/ 126 w 275"/>
                <a:gd name="T7" fmla="*/ 41 h 529"/>
                <a:gd name="T8" fmla="*/ 116 w 275"/>
                <a:gd name="T9" fmla="*/ 112 h 529"/>
                <a:gd name="T10" fmla="*/ 204 w 275"/>
                <a:gd name="T11" fmla="*/ 80 h 529"/>
                <a:gd name="T12" fmla="*/ 242 w 275"/>
                <a:gd name="T13" fmla="*/ 112 h 529"/>
                <a:gd name="T14" fmla="*/ 275 w 275"/>
                <a:gd name="T15" fmla="*/ 182 h 529"/>
                <a:gd name="T16" fmla="*/ 263 w 275"/>
                <a:gd name="T17" fmla="*/ 226 h 529"/>
                <a:gd name="T18" fmla="*/ 196 w 275"/>
                <a:gd name="T19" fmla="*/ 223 h 529"/>
                <a:gd name="T20" fmla="*/ 172 w 275"/>
                <a:gd name="T21" fmla="*/ 244 h 529"/>
                <a:gd name="T22" fmla="*/ 185 w 275"/>
                <a:gd name="T23" fmla="*/ 318 h 529"/>
                <a:gd name="T24" fmla="*/ 95 w 275"/>
                <a:gd name="T25" fmla="*/ 254 h 529"/>
                <a:gd name="T26" fmla="*/ 57 w 275"/>
                <a:gd name="T27" fmla="*/ 368 h 529"/>
                <a:gd name="T28" fmla="*/ 100 w 275"/>
                <a:gd name="T29" fmla="*/ 472 h 529"/>
                <a:gd name="T30" fmla="*/ 161 w 275"/>
                <a:gd name="T31" fmla="*/ 510 h 529"/>
                <a:gd name="T32" fmla="*/ 129 w 275"/>
                <a:gd name="T33" fmla="*/ 529 h 529"/>
                <a:gd name="T34" fmla="*/ 121 w 275"/>
                <a:gd name="T35" fmla="*/ 499 h 529"/>
                <a:gd name="T36" fmla="*/ 95 w 275"/>
                <a:gd name="T37" fmla="*/ 499 h 529"/>
                <a:gd name="T38" fmla="*/ 26 w 275"/>
                <a:gd name="T39" fmla="*/ 440 h 529"/>
                <a:gd name="T40" fmla="*/ 38 w 275"/>
                <a:gd name="T41" fmla="*/ 373 h 529"/>
                <a:gd name="T42" fmla="*/ 73 w 275"/>
                <a:gd name="T43" fmla="*/ 310 h 529"/>
                <a:gd name="T44" fmla="*/ 24 w 275"/>
                <a:gd name="T45" fmla="*/ 208 h 529"/>
                <a:gd name="T46" fmla="*/ 40 w 275"/>
                <a:gd name="T47" fmla="*/ 162 h 529"/>
                <a:gd name="T48" fmla="*/ 0 w 275"/>
                <a:gd name="T49" fmla="*/ 84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5"/>
                <a:gd name="T76" fmla="*/ 0 h 529"/>
                <a:gd name="T77" fmla="*/ 275 w 275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5" h="529">
                  <a:moveTo>
                    <a:pt x="0" y="84"/>
                  </a:moveTo>
                  <a:lnTo>
                    <a:pt x="19" y="43"/>
                  </a:lnTo>
                  <a:lnTo>
                    <a:pt x="93" y="0"/>
                  </a:lnTo>
                  <a:lnTo>
                    <a:pt x="126" y="41"/>
                  </a:lnTo>
                  <a:lnTo>
                    <a:pt x="116" y="112"/>
                  </a:lnTo>
                  <a:lnTo>
                    <a:pt x="204" y="80"/>
                  </a:lnTo>
                  <a:lnTo>
                    <a:pt x="242" y="112"/>
                  </a:lnTo>
                  <a:lnTo>
                    <a:pt x="275" y="182"/>
                  </a:lnTo>
                  <a:lnTo>
                    <a:pt x="263" y="226"/>
                  </a:lnTo>
                  <a:lnTo>
                    <a:pt x="196" y="223"/>
                  </a:lnTo>
                  <a:lnTo>
                    <a:pt x="172" y="244"/>
                  </a:lnTo>
                  <a:lnTo>
                    <a:pt x="185" y="318"/>
                  </a:lnTo>
                  <a:lnTo>
                    <a:pt x="95" y="254"/>
                  </a:lnTo>
                  <a:lnTo>
                    <a:pt x="57" y="368"/>
                  </a:lnTo>
                  <a:lnTo>
                    <a:pt x="100" y="472"/>
                  </a:lnTo>
                  <a:lnTo>
                    <a:pt x="161" y="510"/>
                  </a:lnTo>
                  <a:lnTo>
                    <a:pt x="129" y="529"/>
                  </a:lnTo>
                  <a:lnTo>
                    <a:pt x="121" y="499"/>
                  </a:lnTo>
                  <a:lnTo>
                    <a:pt x="95" y="499"/>
                  </a:lnTo>
                  <a:lnTo>
                    <a:pt x="26" y="440"/>
                  </a:lnTo>
                  <a:lnTo>
                    <a:pt x="38" y="373"/>
                  </a:lnTo>
                  <a:lnTo>
                    <a:pt x="73" y="310"/>
                  </a:lnTo>
                  <a:lnTo>
                    <a:pt x="24" y="208"/>
                  </a:lnTo>
                  <a:lnTo>
                    <a:pt x="40" y="162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6" name="Freeform 156"/>
            <p:cNvSpPr>
              <a:spLocks noChangeAspect="1"/>
            </p:cNvSpPr>
            <p:nvPr/>
          </p:nvSpPr>
          <p:spPr bwMode="gray">
            <a:xfrm>
              <a:off x="1832" y="2622"/>
              <a:ext cx="15" cy="12"/>
            </a:xfrm>
            <a:custGeom>
              <a:avLst/>
              <a:gdLst>
                <a:gd name="T0" fmla="*/ 0 w 34"/>
                <a:gd name="T1" fmla="*/ 24 h 24"/>
                <a:gd name="T2" fmla="*/ 33 w 34"/>
                <a:gd name="T3" fmla="*/ 21 h 24"/>
                <a:gd name="T4" fmla="*/ 34 w 34"/>
                <a:gd name="T5" fmla="*/ 0 h 24"/>
                <a:gd name="T6" fmla="*/ 0 w 34"/>
                <a:gd name="T7" fmla="*/ 24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4"/>
                <a:gd name="T14" fmla="*/ 34 w 3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4">
                  <a:moveTo>
                    <a:pt x="0" y="24"/>
                  </a:moveTo>
                  <a:lnTo>
                    <a:pt x="33" y="21"/>
                  </a:lnTo>
                  <a:lnTo>
                    <a:pt x="3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7" name="Freeform 157"/>
            <p:cNvSpPr>
              <a:spLocks noChangeAspect="1"/>
            </p:cNvSpPr>
            <p:nvPr/>
          </p:nvSpPr>
          <p:spPr bwMode="gray">
            <a:xfrm>
              <a:off x="3535" y="2335"/>
              <a:ext cx="79" cy="64"/>
            </a:xfrm>
            <a:custGeom>
              <a:avLst/>
              <a:gdLst>
                <a:gd name="T0" fmla="*/ 0 w 181"/>
                <a:gd name="T1" fmla="*/ 56 h 124"/>
                <a:gd name="T2" fmla="*/ 10 w 181"/>
                <a:gd name="T3" fmla="*/ 54 h 124"/>
                <a:gd name="T4" fmla="*/ 25 w 181"/>
                <a:gd name="T5" fmla="*/ 73 h 124"/>
                <a:gd name="T6" fmla="*/ 102 w 181"/>
                <a:gd name="T7" fmla="*/ 72 h 124"/>
                <a:gd name="T8" fmla="*/ 172 w 181"/>
                <a:gd name="T9" fmla="*/ 0 h 124"/>
                <a:gd name="T10" fmla="*/ 181 w 181"/>
                <a:gd name="T11" fmla="*/ 44 h 124"/>
                <a:gd name="T12" fmla="*/ 161 w 181"/>
                <a:gd name="T13" fmla="*/ 45 h 124"/>
                <a:gd name="T14" fmla="*/ 172 w 181"/>
                <a:gd name="T15" fmla="*/ 72 h 124"/>
                <a:gd name="T16" fmla="*/ 143 w 181"/>
                <a:gd name="T17" fmla="*/ 124 h 124"/>
                <a:gd name="T18" fmla="*/ 33 w 181"/>
                <a:gd name="T19" fmla="*/ 111 h 124"/>
                <a:gd name="T20" fmla="*/ 0 w 181"/>
                <a:gd name="T21" fmla="*/ 56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124"/>
                <a:gd name="T35" fmla="*/ 181 w 181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124">
                  <a:moveTo>
                    <a:pt x="0" y="56"/>
                  </a:moveTo>
                  <a:lnTo>
                    <a:pt x="10" y="54"/>
                  </a:lnTo>
                  <a:lnTo>
                    <a:pt x="25" y="73"/>
                  </a:lnTo>
                  <a:lnTo>
                    <a:pt x="102" y="72"/>
                  </a:lnTo>
                  <a:lnTo>
                    <a:pt x="172" y="0"/>
                  </a:lnTo>
                  <a:lnTo>
                    <a:pt x="181" y="44"/>
                  </a:lnTo>
                  <a:lnTo>
                    <a:pt x="161" y="45"/>
                  </a:lnTo>
                  <a:lnTo>
                    <a:pt x="172" y="72"/>
                  </a:lnTo>
                  <a:lnTo>
                    <a:pt x="143" y="124"/>
                  </a:lnTo>
                  <a:lnTo>
                    <a:pt x="33" y="111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8" name="Freeform 158"/>
            <p:cNvSpPr>
              <a:spLocks noChangeAspect="1"/>
            </p:cNvSpPr>
            <p:nvPr/>
          </p:nvSpPr>
          <p:spPr bwMode="gray">
            <a:xfrm>
              <a:off x="2877" y="2117"/>
              <a:ext cx="61" cy="136"/>
            </a:xfrm>
            <a:custGeom>
              <a:avLst/>
              <a:gdLst>
                <a:gd name="T0" fmla="*/ 0 w 137"/>
                <a:gd name="T1" fmla="*/ 122 h 261"/>
                <a:gd name="T2" fmla="*/ 30 w 137"/>
                <a:gd name="T3" fmla="*/ 98 h 261"/>
                <a:gd name="T4" fmla="*/ 45 w 137"/>
                <a:gd name="T5" fmla="*/ 3 h 261"/>
                <a:gd name="T6" fmla="*/ 128 w 137"/>
                <a:gd name="T7" fmla="*/ 0 h 261"/>
                <a:gd name="T8" fmla="*/ 107 w 137"/>
                <a:gd name="T9" fmla="*/ 32 h 261"/>
                <a:gd name="T10" fmla="*/ 132 w 137"/>
                <a:gd name="T11" fmla="*/ 72 h 261"/>
                <a:gd name="T12" fmla="*/ 83 w 137"/>
                <a:gd name="T13" fmla="*/ 122 h 261"/>
                <a:gd name="T14" fmla="*/ 137 w 137"/>
                <a:gd name="T15" fmla="*/ 153 h 261"/>
                <a:gd name="T16" fmla="*/ 68 w 137"/>
                <a:gd name="T17" fmla="*/ 261 h 261"/>
                <a:gd name="T18" fmla="*/ 58 w 137"/>
                <a:gd name="T19" fmla="*/ 192 h 261"/>
                <a:gd name="T20" fmla="*/ 0 w 137"/>
                <a:gd name="T21" fmla="*/ 122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261"/>
                <a:gd name="T35" fmla="*/ 137 w 137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261">
                  <a:moveTo>
                    <a:pt x="0" y="122"/>
                  </a:moveTo>
                  <a:lnTo>
                    <a:pt x="30" y="98"/>
                  </a:lnTo>
                  <a:lnTo>
                    <a:pt x="45" y="3"/>
                  </a:lnTo>
                  <a:lnTo>
                    <a:pt x="128" y="0"/>
                  </a:lnTo>
                  <a:lnTo>
                    <a:pt x="107" y="32"/>
                  </a:lnTo>
                  <a:lnTo>
                    <a:pt x="132" y="72"/>
                  </a:lnTo>
                  <a:lnTo>
                    <a:pt x="83" y="122"/>
                  </a:lnTo>
                  <a:lnTo>
                    <a:pt x="137" y="153"/>
                  </a:lnTo>
                  <a:lnTo>
                    <a:pt x="68" y="261"/>
                  </a:lnTo>
                  <a:lnTo>
                    <a:pt x="58" y="19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9" name="Freeform 159"/>
            <p:cNvSpPr>
              <a:spLocks noChangeAspect="1"/>
            </p:cNvSpPr>
            <p:nvPr/>
          </p:nvSpPr>
          <p:spPr bwMode="gray">
            <a:xfrm>
              <a:off x="3161" y="2014"/>
              <a:ext cx="41" cy="39"/>
            </a:xfrm>
            <a:custGeom>
              <a:avLst/>
              <a:gdLst>
                <a:gd name="T0" fmla="*/ 0 w 97"/>
                <a:gd name="T1" fmla="*/ 49 h 73"/>
                <a:gd name="T2" fmla="*/ 11 w 97"/>
                <a:gd name="T3" fmla="*/ 4 h 73"/>
                <a:gd name="T4" fmla="*/ 66 w 97"/>
                <a:gd name="T5" fmla="*/ 0 h 73"/>
                <a:gd name="T6" fmla="*/ 97 w 97"/>
                <a:gd name="T7" fmla="*/ 37 h 73"/>
                <a:gd name="T8" fmla="*/ 53 w 97"/>
                <a:gd name="T9" fmla="*/ 38 h 73"/>
                <a:gd name="T10" fmla="*/ 4 w 97"/>
                <a:gd name="T11" fmla="*/ 73 h 73"/>
                <a:gd name="T12" fmla="*/ 26 w 97"/>
                <a:gd name="T13" fmla="*/ 51 h 73"/>
                <a:gd name="T14" fmla="*/ 0 w 97"/>
                <a:gd name="T15" fmla="*/ 49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73"/>
                <a:gd name="T26" fmla="*/ 97 w 97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73">
                  <a:moveTo>
                    <a:pt x="0" y="49"/>
                  </a:moveTo>
                  <a:lnTo>
                    <a:pt x="11" y="4"/>
                  </a:lnTo>
                  <a:lnTo>
                    <a:pt x="66" y="0"/>
                  </a:lnTo>
                  <a:lnTo>
                    <a:pt x="97" y="37"/>
                  </a:lnTo>
                  <a:lnTo>
                    <a:pt x="53" y="38"/>
                  </a:lnTo>
                  <a:lnTo>
                    <a:pt x="4" y="73"/>
                  </a:lnTo>
                  <a:lnTo>
                    <a:pt x="26" y="51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0" name="Freeform 160"/>
            <p:cNvSpPr>
              <a:spLocks noChangeAspect="1"/>
            </p:cNvSpPr>
            <p:nvPr/>
          </p:nvSpPr>
          <p:spPr bwMode="gray">
            <a:xfrm>
              <a:off x="3165" y="2011"/>
              <a:ext cx="277" cy="127"/>
            </a:xfrm>
            <a:custGeom>
              <a:avLst/>
              <a:gdLst>
                <a:gd name="T0" fmla="*/ 0 w 638"/>
                <a:gd name="T1" fmla="*/ 83 h 247"/>
                <a:gd name="T2" fmla="*/ 27 w 638"/>
                <a:gd name="T3" fmla="*/ 148 h 247"/>
                <a:gd name="T4" fmla="*/ 1 w 638"/>
                <a:gd name="T5" fmla="*/ 154 h 247"/>
                <a:gd name="T6" fmla="*/ 27 w 638"/>
                <a:gd name="T7" fmla="*/ 165 h 247"/>
                <a:gd name="T8" fmla="*/ 37 w 638"/>
                <a:gd name="T9" fmla="*/ 204 h 247"/>
                <a:gd name="T10" fmla="*/ 73 w 638"/>
                <a:gd name="T11" fmla="*/ 200 h 247"/>
                <a:gd name="T12" fmla="*/ 37 w 638"/>
                <a:gd name="T13" fmla="*/ 217 h 247"/>
                <a:gd name="T14" fmla="*/ 78 w 638"/>
                <a:gd name="T15" fmla="*/ 210 h 247"/>
                <a:gd name="T16" fmla="*/ 122 w 638"/>
                <a:gd name="T17" fmla="*/ 236 h 247"/>
                <a:gd name="T18" fmla="*/ 163 w 638"/>
                <a:gd name="T19" fmla="*/ 209 h 247"/>
                <a:gd name="T20" fmla="*/ 226 w 638"/>
                <a:gd name="T21" fmla="*/ 244 h 247"/>
                <a:gd name="T22" fmla="*/ 336 w 638"/>
                <a:gd name="T23" fmla="*/ 209 h 247"/>
                <a:gd name="T24" fmla="*/ 333 w 638"/>
                <a:gd name="T25" fmla="*/ 247 h 247"/>
                <a:gd name="T26" fmla="*/ 355 w 638"/>
                <a:gd name="T27" fmla="*/ 209 h 247"/>
                <a:gd name="T28" fmla="*/ 561 w 638"/>
                <a:gd name="T29" fmla="*/ 199 h 247"/>
                <a:gd name="T30" fmla="*/ 638 w 638"/>
                <a:gd name="T31" fmla="*/ 195 h 247"/>
                <a:gd name="T32" fmla="*/ 616 w 638"/>
                <a:gd name="T33" fmla="*/ 108 h 247"/>
                <a:gd name="T34" fmla="*/ 634 w 638"/>
                <a:gd name="T35" fmla="*/ 90 h 247"/>
                <a:gd name="T36" fmla="*/ 567 w 638"/>
                <a:gd name="T37" fmla="*/ 17 h 247"/>
                <a:gd name="T38" fmla="*/ 525 w 638"/>
                <a:gd name="T39" fmla="*/ 17 h 247"/>
                <a:gd name="T40" fmla="*/ 408 w 638"/>
                <a:gd name="T41" fmla="*/ 47 h 247"/>
                <a:gd name="T42" fmla="*/ 307 w 638"/>
                <a:gd name="T43" fmla="*/ 0 h 247"/>
                <a:gd name="T44" fmla="*/ 245 w 638"/>
                <a:gd name="T45" fmla="*/ 1 h 247"/>
                <a:gd name="T46" fmla="*/ 164 w 638"/>
                <a:gd name="T47" fmla="*/ 45 h 247"/>
                <a:gd name="T48" fmla="*/ 100 w 638"/>
                <a:gd name="T49" fmla="*/ 33 h 247"/>
                <a:gd name="T50" fmla="*/ 120 w 638"/>
                <a:gd name="T51" fmla="*/ 56 h 247"/>
                <a:gd name="T52" fmla="*/ 0 w 638"/>
                <a:gd name="T53" fmla="*/ 83 h 2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8"/>
                <a:gd name="T82" fmla="*/ 0 h 247"/>
                <a:gd name="T83" fmla="*/ 638 w 638"/>
                <a:gd name="T84" fmla="*/ 247 h 2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8" h="247">
                  <a:moveTo>
                    <a:pt x="0" y="83"/>
                  </a:moveTo>
                  <a:lnTo>
                    <a:pt x="27" y="148"/>
                  </a:lnTo>
                  <a:lnTo>
                    <a:pt x="1" y="154"/>
                  </a:lnTo>
                  <a:lnTo>
                    <a:pt x="27" y="165"/>
                  </a:lnTo>
                  <a:lnTo>
                    <a:pt x="37" y="204"/>
                  </a:lnTo>
                  <a:lnTo>
                    <a:pt x="73" y="200"/>
                  </a:lnTo>
                  <a:lnTo>
                    <a:pt x="37" y="217"/>
                  </a:lnTo>
                  <a:lnTo>
                    <a:pt x="78" y="210"/>
                  </a:lnTo>
                  <a:lnTo>
                    <a:pt x="122" y="236"/>
                  </a:lnTo>
                  <a:lnTo>
                    <a:pt x="163" y="209"/>
                  </a:lnTo>
                  <a:lnTo>
                    <a:pt x="226" y="244"/>
                  </a:lnTo>
                  <a:lnTo>
                    <a:pt x="336" y="209"/>
                  </a:lnTo>
                  <a:lnTo>
                    <a:pt x="333" y="247"/>
                  </a:lnTo>
                  <a:lnTo>
                    <a:pt x="355" y="209"/>
                  </a:lnTo>
                  <a:lnTo>
                    <a:pt x="561" y="199"/>
                  </a:lnTo>
                  <a:lnTo>
                    <a:pt x="638" y="195"/>
                  </a:lnTo>
                  <a:lnTo>
                    <a:pt x="616" y="108"/>
                  </a:lnTo>
                  <a:lnTo>
                    <a:pt x="634" y="90"/>
                  </a:lnTo>
                  <a:lnTo>
                    <a:pt x="567" y="17"/>
                  </a:lnTo>
                  <a:lnTo>
                    <a:pt x="525" y="17"/>
                  </a:lnTo>
                  <a:lnTo>
                    <a:pt x="408" y="47"/>
                  </a:lnTo>
                  <a:lnTo>
                    <a:pt x="307" y="0"/>
                  </a:lnTo>
                  <a:lnTo>
                    <a:pt x="245" y="1"/>
                  </a:lnTo>
                  <a:lnTo>
                    <a:pt x="164" y="45"/>
                  </a:lnTo>
                  <a:lnTo>
                    <a:pt x="100" y="33"/>
                  </a:lnTo>
                  <a:lnTo>
                    <a:pt x="120" y="56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1" name="Freeform 161"/>
            <p:cNvSpPr>
              <a:spLocks noChangeAspect="1"/>
            </p:cNvSpPr>
            <p:nvPr/>
          </p:nvSpPr>
          <p:spPr bwMode="gray">
            <a:xfrm>
              <a:off x="2616" y="1709"/>
              <a:ext cx="59" cy="86"/>
            </a:xfrm>
            <a:custGeom>
              <a:avLst/>
              <a:gdLst>
                <a:gd name="T0" fmla="*/ 0 w 141"/>
                <a:gd name="T1" fmla="*/ 137 h 165"/>
                <a:gd name="T2" fmla="*/ 18 w 141"/>
                <a:gd name="T3" fmla="*/ 152 h 165"/>
                <a:gd name="T4" fmla="*/ 4 w 141"/>
                <a:gd name="T5" fmla="*/ 165 h 165"/>
                <a:gd name="T6" fmla="*/ 131 w 141"/>
                <a:gd name="T7" fmla="*/ 140 h 165"/>
                <a:gd name="T8" fmla="*/ 141 w 141"/>
                <a:gd name="T9" fmla="*/ 53 h 165"/>
                <a:gd name="T10" fmla="*/ 123 w 141"/>
                <a:gd name="T11" fmla="*/ 33 h 165"/>
                <a:gd name="T12" fmla="*/ 87 w 141"/>
                <a:gd name="T13" fmla="*/ 43 h 165"/>
                <a:gd name="T14" fmla="*/ 73 w 141"/>
                <a:gd name="T15" fmla="*/ 31 h 165"/>
                <a:gd name="T16" fmla="*/ 89 w 141"/>
                <a:gd name="T17" fmla="*/ 10 h 165"/>
                <a:gd name="T18" fmla="*/ 73 w 141"/>
                <a:gd name="T19" fmla="*/ 0 h 165"/>
                <a:gd name="T20" fmla="*/ 57 w 141"/>
                <a:gd name="T21" fmla="*/ 42 h 165"/>
                <a:gd name="T22" fmla="*/ 4 w 141"/>
                <a:gd name="T23" fmla="*/ 53 h 165"/>
                <a:gd name="T24" fmla="*/ 21 w 141"/>
                <a:gd name="T25" fmla="*/ 64 h 165"/>
                <a:gd name="T26" fmla="*/ 11 w 141"/>
                <a:gd name="T27" fmla="*/ 86 h 165"/>
                <a:gd name="T28" fmla="*/ 45 w 141"/>
                <a:gd name="T29" fmla="*/ 92 h 165"/>
                <a:gd name="T30" fmla="*/ 13 w 141"/>
                <a:gd name="T31" fmla="*/ 124 h 165"/>
                <a:gd name="T32" fmla="*/ 51 w 141"/>
                <a:gd name="T33" fmla="*/ 117 h 165"/>
                <a:gd name="T34" fmla="*/ 0 w 141"/>
                <a:gd name="T35" fmla="*/ 137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"/>
                <a:gd name="T55" fmla="*/ 0 h 165"/>
                <a:gd name="T56" fmla="*/ 141 w 141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" h="165">
                  <a:moveTo>
                    <a:pt x="0" y="137"/>
                  </a:moveTo>
                  <a:lnTo>
                    <a:pt x="18" y="152"/>
                  </a:lnTo>
                  <a:lnTo>
                    <a:pt x="4" y="165"/>
                  </a:lnTo>
                  <a:lnTo>
                    <a:pt x="131" y="140"/>
                  </a:lnTo>
                  <a:lnTo>
                    <a:pt x="141" y="53"/>
                  </a:lnTo>
                  <a:lnTo>
                    <a:pt x="123" y="33"/>
                  </a:lnTo>
                  <a:lnTo>
                    <a:pt x="87" y="43"/>
                  </a:lnTo>
                  <a:lnTo>
                    <a:pt x="73" y="31"/>
                  </a:lnTo>
                  <a:lnTo>
                    <a:pt x="89" y="10"/>
                  </a:lnTo>
                  <a:lnTo>
                    <a:pt x="73" y="0"/>
                  </a:lnTo>
                  <a:lnTo>
                    <a:pt x="57" y="42"/>
                  </a:lnTo>
                  <a:lnTo>
                    <a:pt x="4" y="53"/>
                  </a:lnTo>
                  <a:lnTo>
                    <a:pt x="21" y="64"/>
                  </a:lnTo>
                  <a:lnTo>
                    <a:pt x="11" y="86"/>
                  </a:lnTo>
                  <a:lnTo>
                    <a:pt x="45" y="92"/>
                  </a:lnTo>
                  <a:lnTo>
                    <a:pt x="13" y="124"/>
                  </a:lnTo>
                  <a:lnTo>
                    <a:pt x="51" y="117"/>
                  </a:lnTo>
                  <a:lnTo>
                    <a:pt x="0" y="13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2" name="Freeform 162"/>
            <p:cNvSpPr>
              <a:spLocks noChangeAspect="1"/>
            </p:cNvSpPr>
            <p:nvPr/>
          </p:nvSpPr>
          <p:spPr bwMode="gray">
            <a:xfrm>
              <a:off x="2645" y="1701"/>
              <a:ext cx="41" cy="36"/>
            </a:xfrm>
            <a:custGeom>
              <a:avLst/>
              <a:gdLst>
                <a:gd name="T0" fmla="*/ 0 w 90"/>
                <a:gd name="T1" fmla="*/ 42 h 64"/>
                <a:gd name="T2" fmla="*/ 14 w 90"/>
                <a:gd name="T3" fmla="*/ 54 h 64"/>
                <a:gd name="T4" fmla="*/ 50 w 90"/>
                <a:gd name="T5" fmla="*/ 44 h 64"/>
                <a:gd name="T6" fmla="*/ 68 w 90"/>
                <a:gd name="T7" fmla="*/ 64 h 64"/>
                <a:gd name="T8" fmla="*/ 90 w 90"/>
                <a:gd name="T9" fmla="*/ 42 h 64"/>
                <a:gd name="T10" fmla="*/ 69 w 90"/>
                <a:gd name="T11" fmla="*/ 10 h 64"/>
                <a:gd name="T12" fmla="*/ 26 w 90"/>
                <a:gd name="T13" fmla="*/ 0 h 64"/>
                <a:gd name="T14" fmla="*/ 16 w 90"/>
                <a:gd name="T15" fmla="*/ 21 h 64"/>
                <a:gd name="T16" fmla="*/ 0 w 90"/>
                <a:gd name="T17" fmla="*/ 4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4"/>
                <a:gd name="T29" fmla="*/ 90 w 9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4">
                  <a:moveTo>
                    <a:pt x="0" y="42"/>
                  </a:moveTo>
                  <a:lnTo>
                    <a:pt x="14" y="54"/>
                  </a:lnTo>
                  <a:lnTo>
                    <a:pt x="50" y="44"/>
                  </a:lnTo>
                  <a:lnTo>
                    <a:pt x="68" y="64"/>
                  </a:lnTo>
                  <a:lnTo>
                    <a:pt x="90" y="42"/>
                  </a:lnTo>
                  <a:lnTo>
                    <a:pt x="69" y="10"/>
                  </a:lnTo>
                  <a:lnTo>
                    <a:pt x="26" y="0"/>
                  </a:lnTo>
                  <a:lnTo>
                    <a:pt x="16" y="21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3" name="Freeform 163"/>
            <p:cNvSpPr>
              <a:spLocks noChangeAspect="1"/>
            </p:cNvSpPr>
            <p:nvPr/>
          </p:nvSpPr>
          <p:spPr bwMode="gray">
            <a:xfrm>
              <a:off x="2667" y="1643"/>
              <a:ext cx="9" cy="10"/>
            </a:xfrm>
            <a:custGeom>
              <a:avLst/>
              <a:gdLst>
                <a:gd name="T0" fmla="*/ 0 w 22"/>
                <a:gd name="T1" fmla="*/ 15 h 20"/>
                <a:gd name="T2" fmla="*/ 11 w 22"/>
                <a:gd name="T3" fmla="*/ 0 h 20"/>
                <a:gd name="T4" fmla="*/ 22 w 22"/>
                <a:gd name="T5" fmla="*/ 20 h 20"/>
                <a:gd name="T6" fmla="*/ 0 w 22"/>
                <a:gd name="T7" fmla="*/ 1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0"/>
                <a:gd name="T14" fmla="*/ 22 w 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0">
                  <a:moveTo>
                    <a:pt x="0" y="15"/>
                  </a:moveTo>
                  <a:lnTo>
                    <a:pt x="11" y="0"/>
                  </a:lnTo>
                  <a:lnTo>
                    <a:pt x="22" y="2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4" name="Freeform 164"/>
            <p:cNvSpPr>
              <a:spLocks noChangeAspect="1"/>
            </p:cNvSpPr>
            <p:nvPr/>
          </p:nvSpPr>
          <p:spPr bwMode="gray">
            <a:xfrm>
              <a:off x="2676" y="1618"/>
              <a:ext cx="117" cy="215"/>
            </a:xfrm>
            <a:custGeom>
              <a:avLst/>
              <a:gdLst>
                <a:gd name="T0" fmla="*/ 0 w 268"/>
                <a:gd name="T1" fmla="*/ 96 h 409"/>
                <a:gd name="T2" fmla="*/ 10 w 268"/>
                <a:gd name="T3" fmla="*/ 41 h 409"/>
                <a:gd name="T4" fmla="*/ 39 w 268"/>
                <a:gd name="T5" fmla="*/ 0 h 409"/>
                <a:gd name="T6" fmla="*/ 102 w 268"/>
                <a:gd name="T7" fmla="*/ 0 h 409"/>
                <a:gd name="T8" fmla="*/ 65 w 268"/>
                <a:gd name="T9" fmla="*/ 49 h 409"/>
                <a:gd name="T10" fmla="*/ 147 w 268"/>
                <a:gd name="T11" fmla="*/ 59 h 409"/>
                <a:gd name="T12" fmla="*/ 96 w 268"/>
                <a:gd name="T13" fmla="*/ 126 h 409"/>
                <a:gd name="T14" fmla="*/ 157 w 268"/>
                <a:gd name="T15" fmla="*/ 150 h 409"/>
                <a:gd name="T16" fmla="*/ 215 w 268"/>
                <a:gd name="T17" fmla="*/ 234 h 409"/>
                <a:gd name="T18" fmla="*/ 198 w 268"/>
                <a:gd name="T19" fmla="*/ 239 h 409"/>
                <a:gd name="T20" fmla="*/ 224 w 268"/>
                <a:gd name="T21" fmla="*/ 260 h 409"/>
                <a:gd name="T22" fmla="*/ 209 w 268"/>
                <a:gd name="T23" fmla="*/ 280 h 409"/>
                <a:gd name="T24" fmla="*/ 268 w 268"/>
                <a:gd name="T25" fmla="*/ 285 h 409"/>
                <a:gd name="T26" fmla="*/ 233 w 268"/>
                <a:gd name="T27" fmla="*/ 340 h 409"/>
                <a:gd name="T28" fmla="*/ 257 w 268"/>
                <a:gd name="T29" fmla="*/ 356 h 409"/>
                <a:gd name="T30" fmla="*/ 15 w 268"/>
                <a:gd name="T31" fmla="*/ 409 h 409"/>
                <a:gd name="T32" fmla="*/ 122 w 268"/>
                <a:gd name="T33" fmla="*/ 333 h 409"/>
                <a:gd name="T34" fmla="*/ 91 w 268"/>
                <a:gd name="T35" fmla="*/ 345 h 409"/>
                <a:gd name="T36" fmla="*/ 30 w 268"/>
                <a:gd name="T37" fmla="*/ 322 h 409"/>
                <a:gd name="T38" fmla="*/ 75 w 268"/>
                <a:gd name="T39" fmla="*/ 294 h 409"/>
                <a:gd name="T40" fmla="*/ 47 w 268"/>
                <a:gd name="T41" fmla="*/ 280 h 409"/>
                <a:gd name="T42" fmla="*/ 108 w 268"/>
                <a:gd name="T43" fmla="*/ 251 h 409"/>
                <a:gd name="T44" fmla="*/ 115 w 268"/>
                <a:gd name="T45" fmla="*/ 213 h 409"/>
                <a:gd name="T46" fmla="*/ 83 w 268"/>
                <a:gd name="T47" fmla="*/ 202 h 409"/>
                <a:gd name="T48" fmla="*/ 102 w 268"/>
                <a:gd name="T49" fmla="*/ 180 h 409"/>
                <a:gd name="T50" fmla="*/ 38 w 268"/>
                <a:gd name="T51" fmla="*/ 191 h 409"/>
                <a:gd name="T52" fmla="*/ 39 w 268"/>
                <a:gd name="T53" fmla="*/ 132 h 409"/>
                <a:gd name="T54" fmla="*/ 10 w 268"/>
                <a:gd name="T55" fmla="*/ 159 h 409"/>
                <a:gd name="T56" fmla="*/ 27 w 268"/>
                <a:gd name="T57" fmla="*/ 99 h 409"/>
                <a:gd name="T58" fmla="*/ 0 w 268"/>
                <a:gd name="T59" fmla="*/ 96 h 4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8"/>
                <a:gd name="T91" fmla="*/ 0 h 409"/>
                <a:gd name="T92" fmla="*/ 268 w 268"/>
                <a:gd name="T93" fmla="*/ 409 h 4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8" h="409">
                  <a:moveTo>
                    <a:pt x="0" y="96"/>
                  </a:moveTo>
                  <a:lnTo>
                    <a:pt x="10" y="41"/>
                  </a:lnTo>
                  <a:lnTo>
                    <a:pt x="39" y="0"/>
                  </a:lnTo>
                  <a:lnTo>
                    <a:pt x="102" y="0"/>
                  </a:lnTo>
                  <a:lnTo>
                    <a:pt x="65" y="49"/>
                  </a:lnTo>
                  <a:lnTo>
                    <a:pt x="147" y="59"/>
                  </a:lnTo>
                  <a:lnTo>
                    <a:pt x="96" y="126"/>
                  </a:lnTo>
                  <a:lnTo>
                    <a:pt x="157" y="150"/>
                  </a:lnTo>
                  <a:lnTo>
                    <a:pt x="215" y="234"/>
                  </a:lnTo>
                  <a:lnTo>
                    <a:pt x="198" y="239"/>
                  </a:lnTo>
                  <a:lnTo>
                    <a:pt x="224" y="260"/>
                  </a:lnTo>
                  <a:lnTo>
                    <a:pt x="209" y="280"/>
                  </a:lnTo>
                  <a:lnTo>
                    <a:pt x="268" y="285"/>
                  </a:lnTo>
                  <a:lnTo>
                    <a:pt x="233" y="340"/>
                  </a:lnTo>
                  <a:lnTo>
                    <a:pt x="257" y="356"/>
                  </a:lnTo>
                  <a:lnTo>
                    <a:pt x="15" y="409"/>
                  </a:lnTo>
                  <a:lnTo>
                    <a:pt x="122" y="333"/>
                  </a:lnTo>
                  <a:lnTo>
                    <a:pt x="91" y="345"/>
                  </a:lnTo>
                  <a:lnTo>
                    <a:pt x="30" y="322"/>
                  </a:lnTo>
                  <a:lnTo>
                    <a:pt x="75" y="294"/>
                  </a:lnTo>
                  <a:lnTo>
                    <a:pt x="47" y="280"/>
                  </a:lnTo>
                  <a:lnTo>
                    <a:pt x="108" y="251"/>
                  </a:lnTo>
                  <a:lnTo>
                    <a:pt x="115" y="213"/>
                  </a:lnTo>
                  <a:lnTo>
                    <a:pt x="83" y="202"/>
                  </a:lnTo>
                  <a:lnTo>
                    <a:pt x="102" y="180"/>
                  </a:lnTo>
                  <a:lnTo>
                    <a:pt x="38" y="191"/>
                  </a:lnTo>
                  <a:lnTo>
                    <a:pt x="39" y="132"/>
                  </a:lnTo>
                  <a:lnTo>
                    <a:pt x="10" y="159"/>
                  </a:lnTo>
                  <a:lnTo>
                    <a:pt x="27" y="99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5" name="Freeform 165"/>
            <p:cNvSpPr>
              <a:spLocks noChangeAspect="1"/>
            </p:cNvSpPr>
            <p:nvPr/>
          </p:nvSpPr>
          <p:spPr bwMode="gray">
            <a:xfrm>
              <a:off x="416" y="2450"/>
              <a:ext cx="18" cy="22"/>
            </a:xfrm>
            <a:custGeom>
              <a:avLst/>
              <a:gdLst>
                <a:gd name="T0" fmla="*/ 0 w 40"/>
                <a:gd name="T1" fmla="*/ 17 h 47"/>
                <a:gd name="T2" fmla="*/ 3 w 40"/>
                <a:gd name="T3" fmla="*/ 0 h 47"/>
                <a:gd name="T4" fmla="*/ 40 w 40"/>
                <a:gd name="T5" fmla="*/ 28 h 47"/>
                <a:gd name="T6" fmla="*/ 12 w 40"/>
                <a:gd name="T7" fmla="*/ 47 h 47"/>
                <a:gd name="T8" fmla="*/ 0 w 40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7"/>
                <a:gd name="T17" fmla="*/ 40 w 4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7">
                  <a:moveTo>
                    <a:pt x="0" y="17"/>
                  </a:moveTo>
                  <a:lnTo>
                    <a:pt x="3" y="0"/>
                  </a:lnTo>
                  <a:lnTo>
                    <a:pt x="40" y="28"/>
                  </a:lnTo>
                  <a:lnTo>
                    <a:pt x="12" y="4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none" lIns="35519" tIns="17760" rIns="35519" bIns="1776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6" name="Freeform 166"/>
            <p:cNvSpPr>
              <a:spLocks noChangeAspect="1"/>
            </p:cNvSpPr>
            <p:nvPr/>
          </p:nvSpPr>
          <p:spPr bwMode="gray">
            <a:xfrm>
              <a:off x="432" y="1639"/>
              <a:ext cx="41" cy="29"/>
            </a:xfrm>
            <a:custGeom>
              <a:avLst/>
              <a:gdLst>
                <a:gd name="T0" fmla="*/ 0 w 92"/>
                <a:gd name="T1" fmla="*/ 21 h 53"/>
                <a:gd name="T2" fmla="*/ 26 w 92"/>
                <a:gd name="T3" fmla="*/ 53 h 53"/>
                <a:gd name="T4" fmla="*/ 92 w 92"/>
                <a:gd name="T5" fmla="*/ 9 h 53"/>
                <a:gd name="T6" fmla="*/ 31 w 92"/>
                <a:gd name="T7" fmla="*/ 0 h 53"/>
                <a:gd name="T8" fmla="*/ 38 w 92"/>
                <a:gd name="T9" fmla="*/ 20 h 53"/>
                <a:gd name="T10" fmla="*/ 0 w 92"/>
                <a:gd name="T11" fmla="*/ 21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53"/>
                <a:gd name="T20" fmla="*/ 92 w 92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53">
                  <a:moveTo>
                    <a:pt x="0" y="21"/>
                  </a:moveTo>
                  <a:lnTo>
                    <a:pt x="26" y="53"/>
                  </a:lnTo>
                  <a:lnTo>
                    <a:pt x="92" y="9"/>
                  </a:lnTo>
                  <a:lnTo>
                    <a:pt x="31" y="0"/>
                  </a:lnTo>
                  <a:lnTo>
                    <a:pt x="38" y="2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7" name="Freeform 167"/>
            <p:cNvSpPr>
              <a:spLocks noChangeAspect="1"/>
            </p:cNvSpPr>
            <p:nvPr/>
          </p:nvSpPr>
          <p:spPr bwMode="gray">
            <a:xfrm>
              <a:off x="686" y="1588"/>
              <a:ext cx="120" cy="128"/>
            </a:xfrm>
            <a:custGeom>
              <a:avLst/>
              <a:gdLst>
                <a:gd name="T0" fmla="*/ 0 w 277"/>
                <a:gd name="T1" fmla="*/ 24 h 248"/>
                <a:gd name="T2" fmla="*/ 11 w 277"/>
                <a:gd name="T3" fmla="*/ 61 h 248"/>
                <a:gd name="T4" fmla="*/ 50 w 277"/>
                <a:gd name="T5" fmla="*/ 76 h 248"/>
                <a:gd name="T6" fmla="*/ 67 w 277"/>
                <a:gd name="T7" fmla="*/ 64 h 248"/>
                <a:gd name="T8" fmla="*/ 34 w 277"/>
                <a:gd name="T9" fmla="*/ 45 h 248"/>
                <a:gd name="T10" fmla="*/ 67 w 277"/>
                <a:gd name="T11" fmla="*/ 45 h 248"/>
                <a:gd name="T12" fmla="*/ 95 w 277"/>
                <a:gd name="T13" fmla="*/ 77 h 248"/>
                <a:gd name="T14" fmla="*/ 86 w 277"/>
                <a:gd name="T15" fmla="*/ 21 h 248"/>
                <a:gd name="T16" fmla="*/ 110 w 277"/>
                <a:gd name="T17" fmla="*/ 70 h 248"/>
                <a:gd name="T18" fmla="*/ 168 w 277"/>
                <a:gd name="T19" fmla="*/ 98 h 248"/>
                <a:gd name="T20" fmla="*/ 157 w 277"/>
                <a:gd name="T21" fmla="*/ 132 h 248"/>
                <a:gd name="T22" fmla="*/ 223 w 277"/>
                <a:gd name="T23" fmla="*/ 175 h 248"/>
                <a:gd name="T24" fmla="*/ 205 w 277"/>
                <a:gd name="T25" fmla="*/ 212 h 248"/>
                <a:gd name="T26" fmla="*/ 241 w 277"/>
                <a:gd name="T27" fmla="*/ 182 h 248"/>
                <a:gd name="T28" fmla="*/ 248 w 277"/>
                <a:gd name="T29" fmla="*/ 248 h 248"/>
                <a:gd name="T30" fmla="*/ 274 w 277"/>
                <a:gd name="T31" fmla="*/ 237 h 248"/>
                <a:gd name="T32" fmla="*/ 277 w 277"/>
                <a:gd name="T33" fmla="*/ 187 h 248"/>
                <a:gd name="T34" fmla="*/ 211 w 277"/>
                <a:gd name="T35" fmla="*/ 160 h 248"/>
                <a:gd name="T36" fmla="*/ 88 w 277"/>
                <a:gd name="T37" fmla="*/ 0 h 248"/>
                <a:gd name="T38" fmla="*/ 18 w 277"/>
                <a:gd name="T39" fmla="*/ 45 h 248"/>
                <a:gd name="T40" fmla="*/ 0 w 277"/>
                <a:gd name="T41" fmla="*/ 24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"/>
                <a:gd name="T64" fmla="*/ 0 h 248"/>
                <a:gd name="T65" fmla="*/ 277 w 277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" h="248">
                  <a:moveTo>
                    <a:pt x="0" y="24"/>
                  </a:moveTo>
                  <a:lnTo>
                    <a:pt x="11" y="61"/>
                  </a:lnTo>
                  <a:lnTo>
                    <a:pt x="50" y="76"/>
                  </a:lnTo>
                  <a:lnTo>
                    <a:pt x="67" y="64"/>
                  </a:lnTo>
                  <a:lnTo>
                    <a:pt x="34" y="45"/>
                  </a:lnTo>
                  <a:lnTo>
                    <a:pt x="67" y="45"/>
                  </a:lnTo>
                  <a:lnTo>
                    <a:pt x="95" y="77"/>
                  </a:lnTo>
                  <a:lnTo>
                    <a:pt x="86" y="21"/>
                  </a:lnTo>
                  <a:lnTo>
                    <a:pt x="110" y="70"/>
                  </a:lnTo>
                  <a:lnTo>
                    <a:pt x="168" y="98"/>
                  </a:lnTo>
                  <a:lnTo>
                    <a:pt x="157" y="132"/>
                  </a:lnTo>
                  <a:lnTo>
                    <a:pt x="223" y="175"/>
                  </a:lnTo>
                  <a:lnTo>
                    <a:pt x="205" y="212"/>
                  </a:lnTo>
                  <a:lnTo>
                    <a:pt x="241" y="182"/>
                  </a:lnTo>
                  <a:lnTo>
                    <a:pt x="248" y="248"/>
                  </a:lnTo>
                  <a:lnTo>
                    <a:pt x="274" y="237"/>
                  </a:lnTo>
                  <a:lnTo>
                    <a:pt x="277" y="187"/>
                  </a:lnTo>
                  <a:lnTo>
                    <a:pt x="211" y="160"/>
                  </a:lnTo>
                  <a:lnTo>
                    <a:pt x="88" y="0"/>
                  </a:lnTo>
                  <a:lnTo>
                    <a:pt x="18" y="45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8" name="Freeform 168"/>
            <p:cNvSpPr>
              <a:spLocks noChangeAspect="1"/>
            </p:cNvSpPr>
            <p:nvPr/>
          </p:nvSpPr>
          <p:spPr bwMode="gray">
            <a:xfrm>
              <a:off x="713" y="1629"/>
              <a:ext cx="19" cy="21"/>
            </a:xfrm>
            <a:custGeom>
              <a:avLst/>
              <a:gdLst>
                <a:gd name="T0" fmla="*/ 0 w 47"/>
                <a:gd name="T1" fmla="*/ 0 h 41"/>
                <a:gd name="T2" fmla="*/ 14 w 47"/>
                <a:gd name="T3" fmla="*/ 41 h 41"/>
                <a:gd name="T4" fmla="*/ 17 w 47"/>
                <a:gd name="T5" fmla="*/ 21 h 41"/>
                <a:gd name="T6" fmla="*/ 47 w 47"/>
                <a:gd name="T7" fmla="*/ 38 h 41"/>
                <a:gd name="T8" fmla="*/ 19 w 47"/>
                <a:gd name="T9" fmla="*/ 21 h 41"/>
                <a:gd name="T10" fmla="*/ 45 w 47"/>
                <a:gd name="T11" fmla="*/ 8 h 41"/>
                <a:gd name="T12" fmla="*/ 0 w 4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1"/>
                <a:gd name="T23" fmla="*/ 47 w 4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1">
                  <a:moveTo>
                    <a:pt x="0" y="0"/>
                  </a:moveTo>
                  <a:lnTo>
                    <a:pt x="14" y="41"/>
                  </a:lnTo>
                  <a:lnTo>
                    <a:pt x="17" y="21"/>
                  </a:lnTo>
                  <a:lnTo>
                    <a:pt x="47" y="38"/>
                  </a:lnTo>
                  <a:lnTo>
                    <a:pt x="19" y="21"/>
                  </a:lnTo>
                  <a:lnTo>
                    <a:pt x="45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9" name="Freeform 169"/>
            <p:cNvSpPr>
              <a:spLocks noChangeAspect="1"/>
            </p:cNvSpPr>
            <p:nvPr/>
          </p:nvSpPr>
          <p:spPr bwMode="gray">
            <a:xfrm>
              <a:off x="723" y="1648"/>
              <a:ext cx="11" cy="32"/>
            </a:xfrm>
            <a:custGeom>
              <a:avLst/>
              <a:gdLst>
                <a:gd name="T0" fmla="*/ 0 w 27"/>
                <a:gd name="T1" fmla="*/ 0 h 61"/>
                <a:gd name="T2" fmla="*/ 25 w 27"/>
                <a:gd name="T3" fmla="*/ 12 h 61"/>
                <a:gd name="T4" fmla="*/ 27 w 27"/>
                <a:gd name="T5" fmla="*/ 61 h 61"/>
                <a:gd name="T6" fmla="*/ 0 w 27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61"/>
                <a:gd name="T14" fmla="*/ 27 w 27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61">
                  <a:moveTo>
                    <a:pt x="0" y="0"/>
                  </a:moveTo>
                  <a:lnTo>
                    <a:pt x="25" y="12"/>
                  </a:lnTo>
                  <a:lnTo>
                    <a:pt x="27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0" name="Freeform 170"/>
            <p:cNvSpPr>
              <a:spLocks noChangeAspect="1"/>
            </p:cNvSpPr>
            <p:nvPr/>
          </p:nvSpPr>
          <p:spPr bwMode="gray">
            <a:xfrm>
              <a:off x="734" y="1632"/>
              <a:ext cx="17" cy="18"/>
            </a:xfrm>
            <a:custGeom>
              <a:avLst/>
              <a:gdLst>
                <a:gd name="T0" fmla="*/ 0 w 34"/>
                <a:gd name="T1" fmla="*/ 0 h 37"/>
                <a:gd name="T2" fmla="*/ 7 w 34"/>
                <a:gd name="T3" fmla="*/ 37 h 37"/>
                <a:gd name="T4" fmla="*/ 29 w 34"/>
                <a:gd name="T5" fmla="*/ 37 h 37"/>
                <a:gd name="T6" fmla="*/ 18 w 34"/>
                <a:gd name="T7" fmla="*/ 4 h 37"/>
                <a:gd name="T8" fmla="*/ 34 w 34"/>
                <a:gd name="T9" fmla="*/ 27 h 37"/>
                <a:gd name="T10" fmla="*/ 21 w 34"/>
                <a:gd name="T11" fmla="*/ 0 h 37"/>
                <a:gd name="T12" fmla="*/ 0 w 34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7"/>
                <a:gd name="T23" fmla="*/ 34 w 34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7">
                  <a:moveTo>
                    <a:pt x="0" y="0"/>
                  </a:moveTo>
                  <a:lnTo>
                    <a:pt x="7" y="37"/>
                  </a:lnTo>
                  <a:lnTo>
                    <a:pt x="29" y="37"/>
                  </a:lnTo>
                  <a:lnTo>
                    <a:pt x="18" y="4"/>
                  </a:lnTo>
                  <a:lnTo>
                    <a:pt x="34" y="27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1" name="Freeform 171"/>
            <p:cNvSpPr>
              <a:spLocks noChangeAspect="1"/>
            </p:cNvSpPr>
            <p:nvPr/>
          </p:nvSpPr>
          <p:spPr bwMode="gray">
            <a:xfrm>
              <a:off x="749" y="1659"/>
              <a:ext cx="12" cy="16"/>
            </a:xfrm>
            <a:custGeom>
              <a:avLst/>
              <a:gdLst>
                <a:gd name="T0" fmla="*/ 0 w 30"/>
                <a:gd name="T1" fmla="*/ 0 h 27"/>
                <a:gd name="T2" fmla="*/ 29 w 30"/>
                <a:gd name="T3" fmla="*/ 27 h 27"/>
                <a:gd name="T4" fmla="*/ 30 w 30"/>
                <a:gd name="T5" fmla="*/ 3 h 27"/>
                <a:gd name="T6" fmla="*/ 0 w 30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7"/>
                <a:gd name="T14" fmla="*/ 30 w 3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7">
                  <a:moveTo>
                    <a:pt x="0" y="0"/>
                  </a:moveTo>
                  <a:lnTo>
                    <a:pt x="29" y="27"/>
                  </a:lnTo>
                  <a:lnTo>
                    <a:pt x="3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2" name="Freeform 172"/>
            <p:cNvSpPr>
              <a:spLocks noChangeAspect="1"/>
            </p:cNvSpPr>
            <p:nvPr/>
          </p:nvSpPr>
          <p:spPr bwMode="gray">
            <a:xfrm>
              <a:off x="752" y="1680"/>
              <a:ext cx="19" cy="31"/>
            </a:xfrm>
            <a:custGeom>
              <a:avLst/>
              <a:gdLst>
                <a:gd name="T0" fmla="*/ 0 w 47"/>
                <a:gd name="T1" fmla="*/ 0 h 64"/>
                <a:gd name="T2" fmla="*/ 37 w 47"/>
                <a:gd name="T3" fmla="*/ 23 h 64"/>
                <a:gd name="T4" fmla="*/ 47 w 47"/>
                <a:gd name="T5" fmla="*/ 64 h 64"/>
                <a:gd name="T6" fmla="*/ 0 w 4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64"/>
                <a:gd name="T14" fmla="*/ 47 w 4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64">
                  <a:moveTo>
                    <a:pt x="0" y="0"/>
                  </a:moveTo>
                  <a:lnTo>
                    <a:pt x="37" y="23"/>
                  </a:lnTo>
                  <a:lnTo>
                    <a:pt x="47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3" name="Freeform 173"/>
            <p:cNvSpPr>
              <a:spLocks noChangeAspect="1"/>
            </p:cNvSpPr>
            <p:nvPr/>
          </p:nvSpPr>
          <p:spPr bwMode="gray">
            <a:xfrm>
              <a:off x="784" y="1688"/>
              <a:ext cx="11" cy="19"/>
            </a:xfrm>
            <a:custGeom>
              <a:avLst/>
              <a:gdLst>
                <a:gd name="T0" fmla="*/ 0 w 25"/>
                <a:gd name="T1" fmla="*/ 22 h 38"/>
                <a:gd name="T2" fmla="*/ 13 w 25"/>
                <a:gd name="T3" fmla="*/ 0 h 38"/>
                <a:gd name="T4" fmla="*/ 25 w 25"/>
                <a:gd name="T5" fmla="*/ 38 h 38"/>
                <a:gd name="T6" fmla="*/ 0 w 25"/>
                <a:gd name="T7" fmla="*/ 2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8"/>
                <a:gd name="T14" fmla="*/ 25 w 2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8">
                  <a:moveTo>
                    <a:pt x="0" y="22"/>
                  </a:moveTo>
                  <a:lnTo>
                    <a:pt x="13" y="0"/>
                  </a:lnTo>
                  <a:lnTo>
                    <a:pt x="25" y="3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4" name="Freeform 174"/>
            <p:cNvSpPr>
              <a:spLocks noChangeAspect="1"/>
            </p:cNvSpPr>
            <p:nvPr/>
          </p:nvSpPr>
          <p:spPr bwMode="gray">
            <a:xfrm>
              <a:off x="888" y="1847"/>
              <a:ext cx="869" cy="505"/>
            </a:xfrm>
            <a:custGeom>
              <a:avLst/>
              <a:gdLst>
                <a:gd name="T0" fmla="*/ 23 w 2001"/>
                <a:gd name="T1" fmla="*/ 134 h 971"/>
                <a:gd name="T2" fmla="*/ 28 w 2001"/>
                <a:gd name="T3" fmla="*/ 146 h 971"/>
                <a:gd name="T4" fmla="*/ 61 w 2001"/>
                <a:gd name="T5" fmla="*/ 480 h 971"/>
                <a:gd name="T6" fmla="*/ 80 w 2001"/>
                <a:gd name="T7" fmla="*/ 515 h 971"/>
                <a:gd name="T8" fmla="*/ 211 w 2001"/>
                <a:gd name="T9" fmla="*/ 640 h 971"/>
                <a:gd name="T10" fmla="*/ 343 w 2001"/>
                <a:gd name="T11" fmla="*/ 691 h 971"/>
                <a:gd name="T12" fmla="*/ 633 w 2001"/>
                <a:gd name="T13" fmla="*/ 723 h 971"/>
                <a:gd name="T14" fmla="*/ 801 w 2001"/>
                <a:gd name="T15" fmla="*/ 799 h 971"/>
                <a:gd name="T16" fmla="*/ 957 w 2001"/>
                <a:gd name="T17" fmla="*/ 947 h 971"/>
                <a:gd name="T18" fmla="*/ 1021 w 2001"/>
                <a:gd name="T19" fmla="*/ 833 h 971"/>
                <a:gd name="T20" fmla="*/ 1132 w 2001"/>
                <a:gd name="T21" fmla="*/ 799 h 971"/>
                <a:gd name="T22" fmla="*/ 1224 w 2001"/>
                <a:gd name="T23" fmla="*/ 785 h 971"/>
                <a:gd name="T24" fmla="*/ 1264 w 2001"/>
                <a:gd name="T25" fmla="*/ 778 h 971"/>
                <a:gd name="T26" fmla="*/ 1274 w 2001"/>
                <a:gd name="T27" fmla="*/ 782 h 971"/>
                <a:gd name="T28" fmla="*/ 1453 w 2001"/>
                <a:gd name="T29" fmla="*/ 825 h 971"/>
                <a:gd name="T30" fmla="*/ 1504 w 2001"/>
                <a:gd name="T31" fmla="*/ 971 h 971"/>
                <a:gd name="T32" fmla="*/ 1543 w 2001"/>
                <a:gd name="T33" fmla="*/ 905 h 971"/>
                <a:gd name="T34" fmla="*/ 1525 w 2001"/>
                <a:gd name="T35" fmla="*/ 696 h 971"/>
                <a:gd name="T36" fmla="*/ 1665 w 2001"/>
                <a:gd name="T37" fmla="*/ 564 h 971"/>
                <a:gd name="T38" fmla="*/ 1673 w 2001"/>
                <a:gd name="T39" fmla="*/ 519 h 971"/>
                <a:gd name="T40" fmla="*/ 1643 w 2001"/>
                <a:gd name="T41" fmla="*/ 458 h 971"/>
                <a:gd name="T42" fmla="*/ 1667 w 2001"/>
                <a:gd name="T43" fmla="*/ 433 h 971"/>
                <a:gd name="T44" fmla="*/ 1697 w 2001"/>
                <a:gd name="T45" fmla="*/ 515 h 971"/>
                <a:gd name="T46" fmla="*/ 1707 w 2001"/>
                <a:gd name="T47" fmla="*/ 415 h 971"/>
                <a:gd name="T48" fmla="*/ 1762 w 2001"/>
                <a:gd name="T49" fmla="*/ 365 h 971"/>
                <a:gd name="T50" fmla="*/ 1866 w 2001"/>
                <a:gd name="T51" fmla="*/ 310 h 971"/>
                <a:gd name="T52" fmla="*/ 1997 w 2001"/>
                <a:gd name="T53" fmla="*/ 208 h 971"/>
                <a:gd name="T54" fmla="*/ 1975 w 2001"/>
                <a:gd name="T55" fmla="*/ 163 h 971"/>
                <a:gd name="T56" fmla="*/ 1917 w 2001"/>
                <a:gd name="T57" fmla="*/ 90 h 971"/>
                <a:gd name="T58" fmla="*/ 1697 w 2001"/>
                <a:gd name="T59" fmla="*/ 214 h 971"/>
                <a:gd name="T60" fmla="*/ 1584 w 2001"/>
                <a:gd name="T61" fmla="*/ 271 h 971"/>
                <a:gd name="T62" fmla="*/ 1487 w 2001"/>
                <a:gd name="T63" fmla="*/ 339 h 971"/>
                <a:gd name="T64" fmla="*/ 1442 w 2001"/>
                <a:gd name="T65" fmla="*/ 321 h 971"/>
                <a:gd name="T66" fmla="*/ 1460 w 2001"/>
                <a:gd name="T67" fmla="*/ 293 h 971"/>
                <a:gd name="T68" fmla="*/ 1450 w 2001"/>
                <a:gd name="T69" fmla="*/ 234 h 971"/>
                <a:gd name="T70" fmla="*/ 1427 w 2001"/>
                <a:gd name="T71" fmla="*/ 182 h 971"/>
                <a:gd name="T72" fmla="*/ 1333 w 2001"/>
                <a:gd name="T73" fmla="*/ 208 h 971"/>
                <a:gd name="T74" fmla="*/ 1286 w 2001"/>
                <a:gd name="T75" fmla="*/ 327 h 971"/>
                <a:gd name="T76" fmla="*/ 1301 w 2001"/>
                <a:gd name="T77" fmla="*/ 185 h 971"/>
                <a:gd name="T78" fmla="*/ 1321 w 2001"/>
                <a:gd name="T79" fmla="*/ 153 h 971"/>
                <a:gd name="T80" fmla="*/ 1395 w 2001"/>
                <a:gd name="T81" fmla="*/ 129 h 971"/>
                <a:gd name="T82" fmla="*/ 1256 w 2001"/>
                <a:gd name="T83" fmla="*/ 116 h 971"/>
                <a:gd name="T84" fmla="*/ 1195 w 2001"/>
                <a:gd name="T85" fmla="*/ 125 h 971"/>
                <a:gd name="T86" fmla="*/ 1208 w 2001"/>
                <a:gd name="T87" fmla="*/ 65 h 971"/>
                <a:gd name="T88" fmla="*/ 1023 w 2001"/>
                <a:gd name="T89" fmla="*/ 0 h 971"/>
                <a:gd name="T90" fmla="*/ 66 w 2001"/>
                <a:gd name="T91" fmla="*/ 21 h 971"/>
                <a:gd name="T92" fmla="*/ 61 w 2001"/>
                <a:gd name="T93" fmla="*/ 90 h 971"/>
                <a:gd name="T94" fmla="*/ 0 w 2001"/>
                <a:gd name="T95" fmla="*/ 55 h 9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1"/>
                <a:gd name="T145" fmla="*/ 0 h 971"/>
                <a:gd name="T146" fmla="*/ 2001 w 2001"/>
                <a:gd name="T147" fmla="*/ 971 h 9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1" h="971">
                  <a:moveTo>
                    <a:pt x="0" y="55"/>
                  </a:moveTo>
                  <a:lnTo>
                    <a:pt x="23" y="134"/>
                  </a:lnTo>
                  <a:lnTo>
                    <a:pt x="51" y="142"/>
                  </a:lnTo>
                  <a:lnTo>
                    <a:pt x="28" y="146"/>
                  </a:lnTo>
                  <a:lnTo>
                    <a:pt x="11" y="387"/>
                  </a:lnTo>
                  <a:lnTo>
                    <a:pt x="61" y="480"/>
                  </a:lnTo>
                  <a:lnTo>
                    <a:pt x="94" y="480"/>
                  </a:lnTo>
                  <a:lnTo>
                    <a:pt x="80" y="515"/>
                  </a:lnTo>
                  <a:lnTo>
                    <a:pt x="145" y="617"/>
                  </a:lnTo>
                  <a:lnTo>
                    <a:pt x="211" y="640"/>
                  </a:lnTo>
                  <a:lnTo>
                    <a:pt x="264" y="697"/>
                  </a:lnTo>
                  <a:lnTo>
                    <a:pt x="343" y="691"/>
                  </a:lnTo>
                  <a:lnTo>
                    <a:pt x="475" y="745"/>
                  </a:lnTo>
                  <a:lnTo>
                    <a:pt x="633" y="723"/>
                  </a:lnTo>
                  <a:lnTo>
                    <a:pt x="729" y="827"/>
                  </a:lnTo>
                  <a:lnTo>
                    <a:pt x="801" y="799"/>
                  </a:lnTo>
                  <a:lnTo>
                    <a:pt x="889" y="924"/>
                  </a:lnTo>
                  <a:lnTo>
                    <a:pt x="957" y="947"/>
                  </a:lnTo>
                  <a:lnTo>
                    <a:pt x="950" y="877"/>
                  </a:lnTo>
                  <a:lnTo>
                    <a:pt x="1021" y="833"/>
                  </a:lnTo>
                  <a:lnTo>
                    <a:pt x="1028" y="801"/>
                  </a:lnTo>
                  <a:lnTo>
                    <a:pt x="1132" y="799"/>
                  </a:lnTo>
                  <a:lnTo>
                    <a:pt x="1223" y="827"/>
                  </a:lnTo>
                  <a:lnTo>
                    <a:pt x="1224" y="785"/>
                  </a:lnTo>
                  <a:lnTo>
                    <a:pt x="1188" y="779"/>
                  </a:lnTo>
                  <a:lnTo>
                    <a:pt x="1264" y="778"/>
                  </a:lnTo>
                  <a:lnTo>
                    <a:pt x="1268" y="758"/>
                  </a:lnTo>
                  <a:lnTo>
                    <a:pt x="1274" y="782"/>
                  </a:lnTo>
                  <a:lnTo>
                    <a:pt x="1416" y="790"/>
                  </a:lnTo>
                  <a:lnTo>
                    <a:pt x="1453" y="825"/>
                  </a:lnTo>
                  <a:lnTo>
                    <a:pt x="1459" y="888"/>
                  </a:lnTo>
                  <a:lnTo>
                    <a:pt x="1504" y="971"/>
                  </a:lnTo>
                  <a:lnTo>
                    <a:pt x="1531" y="968"/>
                  </a:lnTo>
                  <a:lnTo>
                    <a:pt x="1543" y="905"/>
                  </a:lnTo>
                  <a:lnTo>
                    <a:pt x="1495" y="758"/>
                  </a:lnTo>
                  <a:lnTo>
                    <a:pt x="1525" y="696"/>
                  </a:lnTo>
                  <a:lnTo>
                    <a:pt x="1700" y="576"/>
                  </a:lnTo>
                  <a:lnTo>
                    <a:pt x="1665" y="564"/>
                  </a:lnTo>
                  <a:lnTo>
                    <a:pt x="1697" y="559"/>
                  </a:lnTo>
                  <a:lnTo>
                    <a:pt x="1673" y="519"/>
                  </a:lnTo>
                  <a:lnTo>
                    <a:pt x="1679" y="485"/>
                  </a:lnTo>
                  <a:lnTo>
                    <a:pt x="1643" y="458"/>
                  </a:lnTo>
                  <a:lnTo>
                    <a:pt x="1679" y="476"/>
                  </a:lnTo>
                  <a:lnTo>
                    <a:pt x="1667" y="433"/>
                  </a:lnTo>
                  <a:lnTo>
                    <a:pt x="1694" y="421"/>
                  </a:lnTo>
                  <a:lnTo>
                    <a:pt x="1697" y="515"/>
                  </a:lnTo>
                  <a:lnTo>
                    <a:pt x="1724" y="459"/>
                  </a:lnTo>
                  <a:lnTo>
                    <a:pt x="1707" y="415"/>
                  </a:lnTo>
                  <a:lnTo>
                    <a:pt x="1725" y="441"/>
                  </a:lnTo>
                  <a:lnTo>
                    <a:pt x="1762" y="365"/>
                  </a:lnTo>
                  <a:lnTo>
                    <a:pt x="1902" y="330"/>
                  </a:lnTo>
                  <a:lnTo>
                    <a:pt x="1866" y="310"/>
                  </a:lnTo>
                  <a:lnTo>
                    <a:pt x="1892" y="251"/>
                  </a:lnTo>
                  <a:lnTo>
                    <a:pt x="1997" y="208"/>
                  </a:lnTo>
                  <a:lnTo>
                    <a:pt x="2001" y="184"/>
                  </a:lnTo>
                  <a:lnTo>
                    <a:pt x="1975" y="163"/>
                  </a:lnTo>
                  <a:lnTo>
                    <a:pt x="1975" y="108"/>
                  </a:lnTo>
                  <a:lnTo>
                    <a:pt x="1917" y="90"/>
                  </a:lnTo>
                  <a:lnTo>
                    <a:pt x="1875" y="180"/>
                  </a:lnTo>
                  <a:lnTo>
                    <a:pt x="1697" y="214"/>
                  </a:lnTo>
                  <a:lnTo>
                    <a:pt x="1685" y="255"/>
                  </a:lnTo>
                  <a:lnTo>
                    <a:pt x="1584" y="271"/>
                  </a:lnTo>
                  <a:lnTo>
                    <a:pt x="1590" y="284"/>
                  </a:lnTo>
                  <a:lnTo>
                    <a:pt x="1487" y="339"/>
                  </a:lnTo>
                  <a:lnTo>
                    <a:pt x="1444" y="338"/>
                  </a:lnTo>
                  <a:lnTo>
                    <a:pt x="1442" y="321"/>
                  </a:lnTo>
                  <a:lnTo>
                    <a:pt x="1450" y="304"/>
                  </a:lnTo>
                  <a:lnTo>
                    <a:pt x="1460" y="293"/>
                  </a:lnTo>
                  <a:lnTo>
                    <a:pt x="1465" y="275"/>
                  </a:lnTo>
                  <a:lnTo>
                    <a:pt x="1450" y="234"/>
                  </a:lnTo>
                  <a:lnTo>
                    <a:pt x="1415" y="250"/>
                  </a:lnTo>
                  <a:lnTo>
                    <a:pt x="1427" y="182"/>
                  </a:lnTo>
                  <a:lnTo>
                    <a:pt x="1374" y="163"/>
                  </a:lnTo>
                  <a:lnTo>
                    <a:pt x="1333" y="208"/>
                  </a:lnTo>
                  <a:lnTo>
                    <a:pt x="1317" y="323"/>
                  </a:lnTo>
                  <a:lnTo>
                    <a:pt x="1286" y="327"/>
                  </a:lnTo>
                  <a:lnTo>
                    <a:pt x="1275" y="272"/>
                  </a:lnTo>
                  <a:lnTo>
                    <a:pt x="1301" y="185"/>
                  </a:lnTo>
                  <a:lnTo>
                    <a:pt x="1277" y="200"/>
                  </a:lnTo>
                  <a:lnTo>
                    <a:pt x="1321" y="153"/>
                  </a:lnTo>
                  <a:lnTo>
                    <a:pt x="1412" y="152"/>
                  </a:lnTo>
                  <a:lnTo>
                    <a:pt x="1395" y="129"/>
                  </a:lnTo>
                  <a:lnTo>
                    <a:pt x="1390" y="129"/>
                  </a:lnTo>
                  <a:lnTo>
                    <a:pt x="1256" y="116"/>
                  </a:lnTo>
                  <a:lnTo>
                    <a:pt x="1277" y="87"/>
                  </a:lnTo>
                  <a:lnTo>
                    <a:pt x="1195" y="125"/>
                  </a:lnTo>
                  <a:lnTo>
                    <a:pt x="1131" y="125"/>
                  </a:lnTo>
                  <a:lnTo>
                    <a:pt x="1208" y="65"/>
                  </a:lnTo>
                  <a:lnTo>
                    <a:pt x="1044" y="32"/>
                  </a:lnTo>
                  <a:lnTo>
                    <a:pt x="1023" y="0"/>
                  </a:lnTo>
                  <a:lnTo>
                    <a:pt x="1021" y="21"/>
                  </a:lnTo>
                  <a:lnTo>
                    <a:pt x="66" y="21"/>
                  </a:lnTo>
                  <a:lnTo>
                    <a:pt x="84" y="59"/>
                  </a:lnTo>
                  <a:lnTo>
                    <a:pt x="61" y="90"/>
                  </a:lnTo>
                  <a:lnTo>
                    <a:pt x="68" y="58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lIns="35519" tIns="17760" rIns="35519" bIns="1776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5" name="Freeform 175"/>
            <p:cNvSpPr>
              <a:spLocks noChangeAspect="1"/>
            </p:cNvSpPr>
            <p:nvPr/>
          </p:nvSpPr>
          <p:spPr bwMode="gray">
            <a:xfrm>
              <a:off x="1887" y="3370"/>
              <a:ext cx="79" cy="99"/>
            </a:xfrm>
            <a:custGeom>
              <a:avLst/>
              <a:gdLst>
                <a:gd name="T0" fmla="*/ 0 w 181"/>
                <a:gd name="T1" fmla="*/ 151 h 186"/>
                <a:gd name="T2" fmla="*/ 29 w 181"/>
                <a:gd name="T3" fmla="*/ 7 h 186"/>
                <a:gd name="T4" fmla="*/ 55 w 181"/>
                <a:gd name="T5" fmla="*/ 0 h 186"/>
                <a:gd name="T6" fmla="*/ 160 w 181"/>
                <a:gd name="T7" fmla="*/ 72 h 186"/>
                <a:gd name="T8" fmla="*/ 181 w 181"/>
                <a:gd name="T9" fmla="*/ 103 h 186"/>
                <a:gd name="T10" fmla="*/ 172 w 181"/>
                <a:gd name="T11" fmla="*/ 140 h 186"/>
                <a:gd name="T12" fmla="*/ 123 w 181"/>
                <a:gd name="T13" fmla="*/ 186 h 186"/>
                <a:gd name="T14" fmla="*/ 0 w 181"/>
                <a:gd name="T15" fmla="*/ 151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"/>
                <a:gd name="T25" fmla="*/ 0 h 186"/>
                <a:gd name="T26" fmla="*/ 181 w 181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" h="186">
                  <a:moveTo>
                    <a:pt x="0" y="151"/>
                  </a:moveTo>
                  <a:lnTo>
                    <a:pt x="29" y="7"/>
                  </a:lnTo>
                  <a:lnTo>
                    <a:pt x="55" y="0"/>
                  </a:lnTo>
                  <a:lnTo>
                    <a:pt x="160" y="72"/>
                  </a:lnTo>
                  <a:lnTo>
                    <a:pt x="181" y="103"/>
                  </a:lnTo>
                  <a:lnTo>
                    <a:pt x="172" y="140"/>
                  </a:lnTo>
                  <a:lnTo>
                    <a:pt x="123" y="186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6" name="Freeform 176"/>
            <p:cNvSpPr>
              <a:spLocks noChangeAspect="1"/>
            </p:cNvSpPr>
            <p:nvPr/>
          </p:nvSpPr>
          <p:spPr bwMode="gray">
            <a:xfrm>
              <a:off x="1663" y="2593"/>
              <a:ext cx="203" cy="209"/>
            </a:xfrm>
            <a:custGeom>
              <a:avLst/>
              <a:gdLst>
                <a:gd name="T0" fmla="*/ 0 w 466"/>
                <a:gd name="T1" fmla="*/ 109 h 398"/>
                <a:gd name="T2" fmla="*/ 43 w 466"/>
                <a:gd name="T3" fmla="*/ 178 h 398"/>
                <a:gd name="T4" fmla="*/ 111 w 466"/>
                <a:gd name="T5" fmla="*/ 186 h 398"/>
                <a:gd name="T6" fmla="*/ 133 w 466"/>
                <a:gd name="T7" fmla="*/ 214 h 398"/>
                <a:gd name="T8" fmla="*/ 201 w 466"/>
                <a:gd name="T9" fmla="*/ 211 h 398"/>
                <a:gd name="T10" fmla="*/ 191 w 466"/>
                <a:gd name="T11" fmla="*/ 331 h 398"/>
                <a:gd name="T12" fmla="*/ 221 w 466"/>
                <a:gd name="T13" fmla="*/ 381 h 398"/>
                <a:gd name="T14" fmla="*/ 262 w 466"/>
                <a:gd name="T15" fmla="*/ 398 h 398"/>
                <a:gd name="T16" fmla="*/ 345 w 466"/>
                <a:gd name="T17" fmla="*/ 350 h 398"/>
                <a:gd name="T18" fmla="*/ 312 w 466"/>
                <a:gd name="T19" fmla="*/ 342 h 398"/>
                <a:gd name="T20" fmla="*/ 295 w 466"/>
                <a:gd name="T21" fmla="*/ 277 h 398"/>
                <a:gd name="T22" fmla="*/ 355 w 466"/>
                <a:gd name="T23" fmla="*/ 289 h 398"/>
                <a:gd name="T24" fmla="*/ 440 w 466"/>
                <a:gd name="T25" fmla="*/ 247 h 398"/>
                <a:gd name="T26" fmla="*/ 416 w 466"/>
                <a:gd name="T27" fmla="*/ 214 h 398"/>
                <a:gd name="T28" fmla="*/ 447 w 466"/>
                <a:gd name="T29" fmla="*/ 185 h 398"/>
                <a:gd name="T30" fmla="*/ 433 w 466"/>
                <a:gd name="T31" fmla="*/ 162 h 398"/>
                <a:gd name="T32" fmla="*/ 466 w 466"/>
                <a:gd name="T33" fmla="*/ 137 h 398"/>
                <a:gd name="T34" fmla="*/ 424 w 466"/>
                <a:gd name="T35" fmla="*/ 132 h 398"/>
                <a:gd name="T36" fmla="*/ 424 w 466"/>
                <a:gd name="T37" fmla="*/ 101 h 398"/>
                <a:gd name="T38" fmla="*/ 357 w 466"/>
                <a:gd name="T39" fmla="*/ 66 h 398"/>
                <a:gd name="T40" fmla="*/ 388 w 466"/>
                <a:gd name="T41" fmla="*/ 57 h 398"/>
                <a:gd name="T42" fmla="*/ 184 w 466"/>
                <a:gd name="T43" fmla="*/ 64 h 398"/>
                <a:gd name="T44" fmla="*/ 116 w 466"/>
                <a:gd name="T45" fmla="*/ 0 h 398"/>
                <a:gd name="T46" fmla="*/ 119 w 466"/>
                <a:gd name="T47" fmla="*/ 28 h 398"/>
                <a:gd name="T48" fmla="*/ 62 w 466"/>
                <a:gd name="T49" fmla="*/ 53 h 398"/>
                <a:gd name="T50" fmla="*/ 80 w 466"/>
                <a:gd name="T51" fmla="*/ 101 h 398"/>
                <a:gd name="T52" fmla="*/ 58 w 466"/>
                <a:gd name="T53" fmla="*/ 118 h 398"/>
                <a:gd name="T54" fmla="*/ 43 w 466"/>
                <a:gd name="T55" fmla="*/ 75 h 398"/>
                <a:gd name="T56" fmla="*/ 66 w 466"/>
                <a:gd name="T57" fmla="*/ 17 h 398"/>
                <a:gd name="T58" fmla="*/ 0 w 466"/>
                <a:gd name="T59" fmla="*/ 109 h 3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6"/>
                <a:gd name="T91" fmla="*/ 0 h 398"/>
                <a:gd name="T92" fmla="*/ 466 w 466"/>
                <a:gd name="T93" fmla="*/ 398 h 3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6" h="398">
                  <a:moveTo>
                    <a:pt x="0" y="109"/>
                  </a:moveTo>
                  <a:lnTo>
                    <a:pt x="43" y="178"/>
                  </a:lnTo>
                  <a:lnTo>
                    <a:pt x="111" y="186"/>
                  </a:lnTo>
                  <a:lnTo>
                    <a:pt x="133" y="214"/>
                  </a:lnTo>
                  <a:lnTo>
                    <a:pt x="201" y="211"/>
                  </a:lnTo>
                  <a:lnTo>
                    <a:pt x="191" y="331"/>
                  </a:lnTo>
                  <a:lnTo>
                    <a:pt x="221" y="381"/>
                  </a:lnTo>
                  <a:lnTo>
                    <a:pt x="262" y="398"/>
                  </a:lnTo>
                  <a:lnTo>
                    <a:pt x="345" y="350"/>
                  </a:lnTo>
                  <a:lnTo>
                    <a:pt x="312" y="342"/>
                  </a:lnTo>
                  <a:lnTo>
                    <a:pt x="295" y="277"/>
                  </a:lnTo>
                  <a:lnTo>
                    <a:pt x="355" y="289"/>
                  </a:lnTo>
                  <a:lnTo>
                    <a:pt x="440" y="247"/>
                  </a:lnTo>
                  <a:lnTo>
                    <a:pt x="416" y="214"/>
                  </a:lnTo>
                  <a:lnTo>
                    <a:pt x="447" y="185"/>
                  </a:lnTo>
                  <a:lnTo>
                    <a:pt x="433" y="162"/>
                  </a:lnTo>
                  <a:lnTo>
                    <a:pt x="466" y="137"/>
                  </a:lnTo>
                  <a:lnTo>
                    <a:pt x="424" y="132"/>
                  </a:lnTo>
                  <a:lnTo>
                    <a:pt x="424" y="101"/>
                  </a:lnTo>
                  <a:lnTo>
                    <a:pt x="357" y="66"/>
                  </a:lnTo>
                  <a:lnTo>
                    <a:pt x="388" y="57"/>
                  </a:lnTo>
                  <a:lnTo>
                    <a:pt x="184" y="64"/>
                  </a:lnTo>
                  <a:lnTo>
                    <a:pt x="116" y="0"/>
                  </a:lnTo>
                  <a:lnTo>
                    <a:pt x="119" y="28"/>
                  </a:lnTo>
                  <a:lnTo>
                    <a:pt x="62" y="53"/>
                  </a:lnTo>
                  <a:lnTo>
                    <a:pt x="80" y="101"/>
                  </a:lnTo>
                  <a:lnTo>
                    <a:pt x="58" y="118"/>
                  </a:lnTo>
                  <a:lnTo>
                    <a:pt x="43" y="75"/>
                  </a:lnTo>
                  <a:lnTo>
                    <a:pt x="66" y="1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7" name="Freeform 177"/>
            <p:cNvSpPr>
              <a:spLocks noChangeAspect="1"/>
            </p:cNvSpPr>
            <p:nvPr/>
          </p:nvSpPr>
          <p:spPr bwMode="gray">
            <a:xfrm>
              <a:off x="4306" y="2390"/>
              <a:ext cx="106" cy="272"/>
            </a:xfrm>
            <a:custGeom>
              <a:avLst/>
              <a:gdLst>
                <a:gd name="T0" fmla="*/ 0 w 242"/>
                <a:gd name="T1" fmla="*/ 26 h 517"/>
                <a:gd name="T2" fmla="*/ 36 w 242"/>
                <a:gd name="T3" fmla="*/ 81 h 517"/>
                <a:gd name="T4" fmla="*/ 83 w 242"/>
                <a:gd name="T5" fmla="*/ 102 h 517"/>
                <a:gd name="T6" fmla="*/ 60 w 242"/>
                <a:gd name="T7" fmla="*/ 142 h 517"/>
                <a:gd name="T8" fmla="*/ 144 w 242"/>
                <a:gd name="T9" fmla="*/ 211 h 517"/>
                <a:gd name="T10" fmla="*/ 182 w 242"/>
                <a:gd name="T11" fmla="*/ 304 h 517"/>
                <a:gd name="T12" fmla="*/ 186 w 242"/>
                <a:gd name="T13" fmla="*/ 383 h 517"/>
                <a:gd name="T14" fmla="*/ 82 w 242"/>
                <a:gd name="T15" fmla="*/ 453 h 517"/>
                <a:gd name="T16" fmla="*/ 99 w 242"/>
                <a:gd name="T17" fmla="*/ 517 h 517"/>
                <a:gd name="T18" fmla="*/ 132 w 242"/>
                <a:gd name="T19" fmla="*/ 471 h 517"/>
                <a:gd name="T20" fmla="*/ 150 w 242"/>
                <a:gd name="T21" fmla="*/ 483 h 517"/>
                <a:gd name="T22" fmla="*/ 159 w 242"/>
                <a:gd name="T23" fmla="*/ 455 h 517"/>
                <a:gd name="T24" fmla="*/ 242 w 242"/>
                <a:gd name="T25" fmla="*/ 408 h 517"/>
                <a:gd name="T26" fmla="*/ 230 w 242"/>
                <a:gd name="T27" fmla="*/ 278 h 517"/>
                <a:gd name="T28" fmla="*/ 119 w 242"/>
                <a:gd name="T29" fmla="*/ 158 h 517"/>
                <a:gd name="T30" fmla="*/ 131 w 242"/>
                <a:gd name="T31" fmla="*/ 119 h 517"/>
                <a:gd name="T32" fmla="*/ 198 w 242"/>
                <a:gd name="T33" fmla="*/ 60 h 517"/>
                <a:gd name="T34" fmla="*/ 103 w 242"/>
                <a:gd name="T35" fmla="*/ 0 h 517"/>
                <a:gd name="T36" fmla="*/ 0 w 242"/>
                <a:gd name="T37" fmla="*/ 26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517"/>
                <a:gd name="T59" fmla="*/ 242 w 242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517">
                  <a:moveTo>
                    <a:pt x="0" y="26"/>
                  </a:moveTo>
                  <a:lnTo>
                    <a:pt x="36" y="81"/>
                  </a:lnTo>
                  <a:lnTo>
                    <a:pt x="83" y="102"/>
                  </a:lnTo>
                  <a:lnTo>
                    <a:pt x="60" y="142"/>
                  </a:lnTo>
                  <a:lnTo>
                    <a:pt x="144" y="211"/>
                  </a:lnTo>
                  <a:lnTo>
                    <a:pt x="182" y="304"/>
                  </a:lnTo>
                  <a:lnTo>
                    <a:pt x="186" y="383"/>
                  </a:lnTo>
                  <a:lnTo>
                    <a:pt x="82" y="453"/>
                  </a:lnTo>
                  <a:lnTo>
                    <a:pt x="99" y="517"/>
                  </a:lnTo>
                  <a:lnTo>
                    <a:pt x="132" y="471"/>
                  </a:lnTo>
                  <a:lnTo>
                    <a:pt x="150" y="483"/>
                  </a:lnTo>
                  <a:lnTo>
                    <a:pt x="159" y="455"/>
                  </a:lnTo>
                  <a:lnTo>
                    <a:pt x="242" y="408"/>
                  </a:lnTo>
                  <a:lnTo>
                    <a:pt x="230" y="278"/>
                  </a:lnTo>
                  <a:lnTo>
                    <a:pt x="119" y="158"/>
                  </a:lnTo>
                  <a:lnTo>
                    <a:pt x="131" y="119"/>
                  </a:lnTo>
                  <a:lnTo>
                    <a:pt x="198" y="60"/>
                  </a:lnTo>
                  <a:lnTo>
                    <a:pt x="103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8" name="Freeform 178"/>
            <p:cNvSpPr>
              <a:spLocks noChangeAspect="1"/>
            </p:cNvSpPr>
            <p:nvPr/>
          </p:nvSpPr>
          <p:spPr bwMode="gray">
            <a:xfrm>
              <a:off x="3422" y="2469"/>
              <a:ext cx="144" cy="117"/>
            </a:xfrm>
            <a:custGeom>
              <a:avLst/>
              <a:gdLst>
                <a:gd name="T0" fmla="*/ 0 w 334"/>
                <a:gd name="T1" fmla="*/ 224 h 224"/>
                <a:gd name="T2" fmla="*/ 88 w 334"/>
                <a:gd name="T3" fmla="*/ 175 h 224"/>
                <a:gd name="T4" fmla="*/ 72 w 334"/>
                <a:gd name="T5" fmla="*/ 150 h 224"/>
                <a:gd name="T6" fmla="*/ 98 w 334"/>
                <a:gd name="T7" fmla="*/ 121 h 224"/>
                <a:gd name="T8" fmla="*/ 187 w 334"/>
                <a:gd name="T9" fmla="*/ 24 h 224"/>
                <a:gd name="T10" fmla="*/ 298 w 334"/>
                <a:gd name="T11" fmla="*/ 0 h 224"/>
                <a:gd name="T12" fmla="*/ 334 w 334"/>
                <a:gd name="T13" fmla="*/ 87 h 224"/>
                <a:gd name="T14" fmla="*/ 306 w 334"/>
                <a:gd name="T15" fmla="*/ 121 h 224"/>
                <a:gd name="T16" fmla="*/ 179 w 334"/>
                <a:gd name="T17" fmla="*/ 181 h 224"/>
                <a:gd name="T18" fmla="*/ 0 w 334"/>
                <a:gd name="T19" fmla="*/ 224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4"/>
                <a:gd name="T31" fmla="*/ 0 h 224"/>
                <a:gd name="T32" fmla="*/ 334 w 33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4" h="224">
                  <a:moveTo>
                    <a:pt x="0" y="224"/>
                  </a:moveTo>
                  <a:lnTo>
                    <a:pt x="88" y="175"/>
                  </a:lnTo>
                  <a:lnTo>
                    <a:pt x="72" y="150"/>
                  </a:lnTo>
                  <a:lnTo>
                    <a:pt x="98" y="121"/>
                  </a:lnTo>
                  <a:lnTo>
                    <a:pt x="187" y="24"/>
                  </a:lnTo>
                  <a:lnTo>
                    <a:pt x="298" y="0"/>
                  </a:lnTo>
                  <a:lnTo>
                    <a:pt x="334" y="87"/>
                  </a:lnTo>
                  <a:lnTo>
                    <a:pt x="306" y="121"/>
                  </a:lnTo>
                  <a:lnTo>
                    <a:pt x="179" y="181"/>
                  </a:lnTo>
                  <a:lnTo>
                    <a:pt x="0" y="22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9" name="Freeform 179"/>
            <p:cNvSpPr>
              <a:spLocks noChangeAspect="1"/>
            </p:cNvSpPr>
            <p:nvPr/>
          </p:nvSpPr>
          <p:spPr bwMode="gray">
            <a:xfrm>
              <a:off x="3408" y="2500"/>
              <a:ext cx="57" cy="86"/>
            </a:xfrm>
            <a:custGeom>
              <a:avLst/>
              <a:gdLst>
                <a:gd name="T0" fmla="*/ 0 w 125"/>
                <a:gd name="T1" fmla="*/ 33 h 164"/>
                <a:gd name="T2" fmla="*/ 27 w 125"/>
                <a:gd name="T3" fmla="*/ 164 h 164"/>
                <a:gd name="T4" fmla="*/ 115 w 125"/>
                <a:gd name="T5" fmla="*/ 115 h 164"/>
                <a:gd name="T6" fmla="*/ 99 w 125"/>
                <a:gd name="T7" fmla="*/ 90 h 164"/>
                <a:gd name="T8" fmla="*/ 125 w 125"/>
                <a:gd name="T9" fmla="*/ 61 h 164"/>
                <a:gd name="T10" fmla="*/ 125 w 125"/>
                <a:gd name="T11" fmla="*/ 24 h 164"/>
                <a:gd name="T12" fmla="*/ 62 w 125"/>
                <a:gd name="T13" fmla="*/ 0 h 164"/>
                <a:gd name="T14" fmla="*/ 0 w 125"/>
                <a:gd name="T15" fmla="*/ 33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64"/>
                <a:gd name="T26" fmla="*/ 125 w 125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64">
                  <a:moveTo>
                    <a:pt x="0" y="33"/>
                  </a:moveTo>
                  <a:lnTo>
                    <a:pt x="27" y="164"/>
                  </a:lnTo>
                  <a:lnTo>
                    <a:pt x="115" y="115"/>
                  </a:lnTo>
                  <a:lnTo>
                    <a:pt x="99" y="90"/>
                  </a:lnTo>
                  <a:lnTo>
                    <a:pt x="125" y="61"/>
                  </a:lnTo>
                  <a:lnTo>
                    <a:pt x="125" y="24"/>
                  </a:lnTo>
                  <a:lnTo>
                    <a:pt x="62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0" name="Freeform 180"/>
            <p:cNvSpPr>
              <a:spLocks noChangeAspect="1"/>
            </p:cNvSpPr>
            <p:nvPr/>
          </p:nvSpPr>
          <p:spPr bwMode="gray">
            <a:xfrm>
              <a:off x="2973" y="1902"/>
              <a:ext cx="139" cy="134"/>
            </a:xfrm>
            <a:custGeom>
              <a:avLst/>
              <a:gdLst>
                <a:gd name="T0" fmla="*/ 0 w 325"/>
                <a:gd name="T1" fmla="*/ 60 h 255"/>
                <a:gd name="T2" fmla="*/ 0 w 325"/>
                <a:gd name="T3" fmla="*/ 19 h 255"/>
                <a:gd name="T4" fmla="*/ 84 w 325"/>
                <a:gd name="T5" fmla="*/ 0 h 255"/>
                <a:gd name="T6" fmla="*/ 151 w 325"/>
                <a:gd name="T7" fmla="*/ 50 h 255"/>
                <a:gd name="T8" fmla="*/ 227 w 325"/>
                <a:gd name="T9" fmla="*/ 36 h 255"/>
                <a:gd name="T10" fmla="*/ 316 w 325"/>
                <a:gd name="T11" fmla="*/ 116 h 255"/>
                <a:gd name="T12" fmla="*/ 304 w 325"/>
                <a:gd name="T13" fmla="*/ 200 h 255"/>
                <a:gd name="T14" fmla="*/ 325 w 325"/>
                <a:gd name="T15" fmla="*/ 236 h 255"/>
                <a:gd name="T16" fmla="*/ 256 w 325"/>
                <a:gd name="T17" fmla="*/ 255 h 255"/>
                <a:gd name="T18" fmla="*/ 224 w 325"/>
                <a:gd name="T19" fmla="*/ 185 h 255"/>
                <a:gd name="T20" fmla="*/ 196 w 325"/>
                <a:gd name="T21" fmla="*/ 213 h 255"/>
                <a:gd name="T22" fmla="*/ 84 w 325"/>
                <a:gd name="T23" fmla="*/ 145 h 255"/>
                <a:gd name="T24" fmla="*/ 30 w 325"/>
                <a:gd name="T25" fmla="*/ 72 h 255"/>
                <a:gd name="T26" fmla="*/ 3 w 325"/>
                <a:gd name="T27" fmla="*/ 87 h 255"/>
                <a:gd name="T28" fmla="*/ 0 w 325"/>
                <a:gd name="T29" fmla="*/ 60 h 2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"/>
                <a:gd name="T46" fmla="*/ 0 h 255"/>
                <a:gd name="T47" fmla="*/ 325 w 325"/>
                <a:gd name="T48" fmla="*/ 255 h 2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" h="255">
                  <a:moveTo>
                    <a:pt x="0" y="60"/>
                  </a:moveTo>
                  <a:lnTo>
                    <a:pt x="0" y="19"/>
                  </a:lnTo>
                  <a:lnTo>
                    <a:pt x="84" y="0"/>
                  </a:lnTo>
                  <a:lnTo>
                    <a:pt x="151" y="50"/>
                  </a:lnTo>
                  <a:lnTo>
                    <a:pt x="227" y="36"/>
                  </a:lnTo>
                  <a:lnTo>
                    <a:pt x="316" y="116"/>
                  </a:lnTo>
                  <a:lnTo>
                    <a:pt x="304" y="200"/>
                  </a:lnTo>
                  <a:lnTo>
                    <a:pt x="325" y="236"/>
                  </a:lnTo>
                  <a:lnTo>
                    <a:pt x="256" y="255"/>
                  </a:lnTo>
                  <a:lnTo>
                    <a:pt x="224" y="185"/>
                  </a:lnTo>
                  <a:lnTo>
                    <a:pt x="196" y="213"/>
                  </a:lnTo>
                  <a:lnTo>
                    <a:pt x="84" y="145"/>
                  </a:lnTo>
                  <a:lnTo>
                    <a:pt x="30" y="72"/>
                  </a:lnTo>
                  <a:lnTo>
                    <a:pt x="3" y="87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1" name="Freeform 181"/>
            <p:cNvSpPr>
              <a:spLocks noChangeAspect="1"/>
            </p:cNvSpPr>
            <p:nvPr/>
          </p:nvSpPr>
          <p:spPr bwMode="gray">
            <a:xfrm>
              <a:off x="2940" y="2920"/>
              <a:ext cx="191" cy="223"/>
            </a:xfrm>
            <a:custGeom>
              <a:avLst/>
              <a:gdLst>
                <a:gd name="T0" fmla="*/ 0 w 439"/>
                <a:gd name="T1" fmla="*/ 402 h 429"/>
                <a:gd name="T2" fmla="*/ 58 w 439"/>
                <a:gd name="T3" fmla="*/ 388 h 429"/>
                <a:gd name="T4" fmla="*/ 340 w 439"/>
                <a:gd name="T5" fmla="*/ 429 h 429"/>
                <a:gd name="T6" fmla="*/ 405 w 439"/>
                <a:gd name="T7" fmla="*/ 411 h 429"/>
                <a:gd name="T8" fmla="*/ 362 w 439"/>
                <a:gd name="T9" fmla="*/ 378 h 429"/>
                <a:gd name="T10" fmla="*/ 362 w 439"/>
                <a:gd name="T11" fmla="*/ 248 h 429"/>
                <a:gd name="T12" fmla="*/ 439 w 439"/>
                <a:gd name="T13" fmla="*/ 248 h 429"/>
                <a:gd name="T14" fmla="*/ 433 w 439"/>
                <a:gd name="T15" fmla="*/ 176 h 429"/>
                <a:gd name="T16" fmla="*/ 362 w 439"/>
                <a:gd name="T17" fmla="*/ 183 h 429"/>
                <a:gd name="T18" fmla="*/ 355 w 439"/>
                <a:gd name="T19" fmla="*/ 60 h 429"/>
                <a:gd name="T20" fmla="*/ 322 w 439"/>
                <a:gd name="T21" fmla="*/ 37 h 429"/>
                <a:gd name="T22" fmla="*/ 278 w 439"/>
                <a:gd name="T23" fmla="*/ 39 h 429"/>
                <a:gd name="T24" fmla="*/ 267 w 439"/>
                <a:gd name="T25" fmla="*/ 76 h 429"/>
                <a:gd name="T26" fmla="*/ 218 w 439"/>
                <a:gd name="T27" fmla="*/ 80 h 429"/>
                <a:gd name="T28" fmla="*/ 160 w 439"/>
                <a:gd name="T29" fmla="*/ 0 h 429"/>
                <a:gd name="T30" fmla="*/ 28 w 439"/>
                <a:gd name="T31" fmla="*/ 17 h 429"/>
                <a:gd name="T32" fmla="*/ 76 w 439"/>
                <a:gd name="T33" fmla="*/ 180 h 429"/>
                <a:gd name="T34" fmla="*/ 0 w 439"/>
                <a:gd name="T35" fmla="*/ 402 h 4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9"/>
                <a:gd name="T55" fmla="*/ 0 h 429"/>
                <a:gd name="T56" fmla="*/ 439 w 439"/>
                <a:gd name="T57" fmla="*/ 429 h 4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9" h="429">
                  <a:moveTo>
                    <a:pt x="0" y="402"/>
                  </a:moveTo>
                  <a:lnTo>
                    <a:pt x="58" y="388"/>
                  </a:lnTo>
                  <a:lnTo>
                    <a:pt x="340" y="429"/>
                  </a:lnTo>
                  <a:lnTo>
                    <a:pt x="405" y="411"/>
                  </a:lnTo>
                  <a:lnTo>
                    <a:pt x="362" y="378"/>
                  </a:lnTo>
                  <a:lnTo>
                    <a:pt x="362" y="248"/>
                  </a:lnTo>
                  <a:lnTo>
                    <a:pt x="439" y="248"/>
                  </a:lnTo>
                  <a:lnTo>
                    <a:pt x="433" y="176"/>
                  </a:lnTo>
                  <a:lnTo>
                    <a:pt x="362" y="183"/>
                  </a:lnTo>
                  <a:lnTo>
                    <a:pt x="355" y="60"/>
                  </a:lnTo>
                  <a:lnTo>
                    <a:pt x="322" y="37"/>
                  </a:lnTo>
                  <a:lnTo>
                    <a:pt x="278" y="39"/>
                  </a:lnTo>
                  <a:lnTo>
                    <a:pt x="267" y="76"/>
                  </a:lnTo>
                  <a:lnTo>
                    <a:pt x="218" y="80"/>
                  </a:lnTo>
                  <a:lnTo>
                    <a:pt x="160" y="0"/>
                  </a:lnTo>
                  <a:lnTo>
                    <a:pt x="28" y="17"/>
                  </a:lnTo>
                  <a:lnTo>
                    <a:pt x="76" y="180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2" name="Freeform 182"/>
            <p:cNvSpPr>
              <a:spLocks noChangeAspect="1"/>
            </p:cNvSpPr>
            <p:nvPr/>
          </p:nvSpPr>
          <p:spPr bwMode="gray">
            <a:xfrm>
              <a:off x="2947" y="2899"/>
              <a:ext cx="16" cy="21"/>
            </a:xfrm>
            <a:custGeom>
              <a:avLst/>
              <a:gdLst>
                <a:gd name="T0" fmla="*/ 0 w 35"/>
                <a:gd name="T1" fmla="*/ 12 h 38"/>
                <a:gd name="T2" fmla="*/ 12 w 35"/>
                <a:gd name="T3" fmla="*/ 38 h 38"/>
                <a:gd name="T4" fmla="*/ 35 w 35"/>
                <a:gd name="T5" fmla="*/ 0 h 38"/>
                <a:gd name="T6" fmla="*/ 0 w 35"/>
                <a:gd name="T7" fmla="*/ 1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8"/>
                <a:gd name="T14" fmla="*/ 35 w 3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8">
                  <a:moveTo>
                    <a:pt x="0" y="12"/>
                  </a:moveTo>
                  <a:lnTo>
                    <a:pt x="12" y="38"/>
                  </a:lnTo>
                  <a:lnTo>
                    <a:pt x="3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3" name="Freeform 183"/>
            <p:cNvSpPr>
              <a:spLocks noChangeAspect="1"/>
            </p:cNvSpPr>
            <p:nvPr/>
          </p:nvSpPr>
          <p:spPr bwMode="gray">
            <a:xfrm>
              <a:off x="3067" y="3138"/>
              <a:ext cx="142" cy="167"/>
            </a:xfrm>
            <a:custGeom>
              <a:avLst/>
              <a:gdLst>
                <a:gd name="T0" fmla="*/ 0 w 326"/>
                <a:gd name="T1" fmla="*/ 248 h 322"/>
                <a:gd name="T2" fmla="*/ 0 w 326"/>
                <a:gd name="T3" fmla="*/ 151 h 322"/>
                <a:gd name="T4" fmla="*/ 36 w 326"/>
                <a:gd name="T5" fmla="*/ 150 h 322"/>
                <a:gd name="T6" fmla="*/ 36 w 326"/>
                <a:gd name="T7" fmla="*/ 25 h 322"/>
                <a:gd name="T8" fmla="*/ 102 w 326"/>
                <a:gd name="T9" fmla="*/ 10 h 322"/>
                <a:gd name="T10" fmla="*/ 124 w 326"/>
                <a:gd name="T11" fmla="*/ 32 h 322"/>
                <a:gd name="T12" fmla="*/ 182 w 326"/>
                <a:gd name="T13" fmla="*/ 0 h 322"/>
                <a:gd name="T14" fmla="*/ 279 w 326"/>
                <a:gd name="T15" fmla="*/ 134 h 322"/>
                <a:gd name="T16" fmla="*/ 326 w 326"/>
                <a:gd name="T17" fmla="*/ 157 h 322"/>
                <a:gd name="T18" fmla="*/ 194 w 326"/>
                <a:gd name="T19" fmla="*/ 278 h 322"/>
                <a:gd name="T20" fmla="*/ 118 w 326"/>
                <a:gd name="T21" fmla="*/ 278 h 322"/>
                <a:gd name="T22" fmla="*/ 77 w 326"/>
                <a:gd name="T23" fmla="*/ 321 h 322"/>
                <a:gd name="T24" fmla="*/ 29 w 326"/>
                <a:gd name="T25" fmla="*/ 322 h 322"/>
                <a:gd name="T26" fmla="*/ 30 w 326"/>
                <a:gd name="T27" fmla="*/ 284 h 322"/>
                <a:gd name="T28" fmla="*/ 0 w 326"/>
                <a:gd name="T29" fmla="*/ 248 h 3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6"/>
                <a:gd name="T46" fmla="*/ 0 h 322"/>
                <a:gd name="T47" fmla="*/ 326 w 326"/>
                <a:gd name="T48" fmla="*/ 322 h 3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6" h="322">
                  <a:moveTo>
                    <a:pt x="0" y="248"/>
                  </a:moveTo>
                  <a:lnTo>
                    <a:pt x="0" y="151"/>
                  </a:lnTo>
                  <a:lnTo>
                    <a:pt x="36" y="150"/>
                  </a:lnTo>
                  <a:lnTo>
                    <a:pt x="36" y="25"/>
                  </a:lnTo>
                  <a:lnTo>
                    <a:pt x="102" y="10"/>
                  </a:lnTo>
                  <a:lnTo>
                    <a:pt x="124" y="32"/>
                  </a:lnTo>
                  <a:lnTo>
                    <a:pt x="182" y="0"/>
                  </a:lnTo>
                  <a:lnTo>
                    <a:pt x="279" y="134"/>
                  </a:lnTo>
                  <a:lnTo>
                    <a:pt x="326" y="157"/>
                  </a:lnTo>
                  <a:lnTo>
                    <a:pt x="194" y="278"/>
                  </a:lnTo>
                  <a:lnTo>
                    <a:pt x="118" y="278"/>
                  </a:lnTo>
                  <a:lnTo>
                    <a:pt x="77" y="321"/>
                  </a:lnTo>
                  <a:lnTo>
                    <a:pt x="29" y="322"/>
                  </a:lnTo>
                  <a:lnTo>
                    <a:pt x="30" y="284"/>
                  </a:lnTo>
                  <a:lnTo>
                    <a:pt x="0" y="24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4" name="Freeform 184"/>
            <p:cNvSpPr>
              <a:spLocks noChangeAspect="1"/>
            </p:cNvSpPr>
            <p:nvPr/>
          </p:nvSpPr>
          <p:spPr bwMode="gray">
            <a:xfrm>
              <a:off x="3205" y="2857"/>
              <a:ext cx="26" cy="37"/>
            </a:xfrm>
            <a:custGeom>
              <a:avLst/>
              <a:gdLst>
                <a:gd name="T0" fmla="*/ 0 w 60"/>
                <a:gd name="T1" fmla="*/ 10 h 69"/>
                <a:gd name="T2" fmla="*/ 7 w 60"/>
                <a:gd name="T3" fmla="*/ 36 h 69"/>
                <a:gd name="T4" fmla="*/ 22 w 60"/>
                <a:gd name="T5" fmla="*/ 69 h 69"/>
                <a:gd name="T6" fmla="*/ 60 w 60"/>
                <a:gd name="T7" fmla="*/ 29 h 69"/>
                <a:gd name="T8" fmla="*/ 58 w 60"/>
                <a:gd name="T9" fmla="*/ 0 h 69"/>
                <a:gd name="T10" fmla="*/ 0 w 60"/>
                <a:gd name="T11" fmla="*/ 1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9"/>
                <a:gd name="T20" fmla="*/ 60 w 6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9">
                  <a:moveTo>
                    <a:pt x="0" y="10"/>
                  </a:moveTo>
                  <a:lnTo>
                    <a:pt x="7" y="36"/>
                  </a:lnTo>
                  <a:lnTo>
                    <a:pt x="22" y="69"/>
                  </a:lnTo>
                  <a:lnTo>
                    <a:pt x="60" y="29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5" name="Freeform 185"/>
            <p:cNvSpPr>
              <a:spLocks noChangeAspect="1"/>
            </p:cNvSpPr>
            <p:nvPr/>
          </p:nvSpPr>
          <p:spPr bwMode="gray">
            <a:xfrm>
              <a:off x="2894" y="2584"/>
              <a:ext cx="115" cy="202"/>
            </a:xfrm>
            <a:custGeom>
              <a:avLst/>
              <a:gdLst>
                <a:gd name="T0" fmla="*/ 0 w 268"/>
                <a:gd name="T1" fmla="*/ 278 h 389"/>
                <a:gd name="T2" fmla="*/ 38 w 268"/>
                <a:gd name="T3" fmla="*/ 204 h 389"/>
                <a:gd name="T4" fmla="*/ 103 w 268"/>
                <a:gd name="T5" fmla="*/ 214 h 389"/>
                <a:gd name="T6" fmla="*/ 175 w 268"/>
                <a:gd name="T7" fmla="*/ 63 h 389"/>
                <a:gd name="T8" fmla="*/ 210 w 268"/>
                <a:gd name="T9" fmla="*/ 36 h 389"/>
                <a:gd name="T10" fmla="*/ 196 w 268"/>
                <a:gd name="T11" fmla="*/ 6 h 389"/>
                <a:gd name="T12" fmla="*/ 213 w 268"/>
                <a:gd name="T13" fmla="*/ 0 h 389"/>
                <a:gd name="T14" fmla="*/ 238 w 268"/>
                <a:gd name="T15" fmla="*/ 94 h 389"/>
                <a:gd name="T16" fmla="*/ 196 w 268"/>
                <a:gd name="T17" fmla="*/ 111 h 389"/>
                <a:gd name="T18" fmla="*/ 245 w 268"/>
                <a:gd name="T19" fmla="*/ 186 h 389"/>
                <a:gd name="T20" fmla="*/ 213 w 268"/>
                <a:gd name="T21" fmla="*/ 274 h 389"/>
                <a:gd name="T22" fmla="*/ 268 w 268"/>
                <a:gd name="T23" fmla="*/ 341 h 389"/>
                <a:gd name="T24" fmla="*/ 262 w 268"/>
                <a:gd name="T25" fmla="*/ 389 h 389"/>
                <a:gd name="T26" fmla="*/ 170 w 268"/>
                <a:gd name="T27" fmla="*/ 367 h 389"/>
                <a:gd name="T28" fmla="*/ 100 w 268"/>
                <a:gd name="T29" fmla="*/ 366 h 389"/>
                <a:gd name="T30" fmla="*/ 43 w 268"/>
                <a:gd name="T31" fmla="*/ 367 h 389"/>
                <a:gd name="T32" fmla="*/ 42 w 268"/>
                <a:gd name="T33" fmla="*/ 303 h 389"/>
                <a:gd name="T34" fmla="*/ 0 w 268"/>
                <a:gd name="T35" fmla="*/ 278 h 3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"/>
                <a:gd name="T55" fmla="*/ 0 h 389"/>
                <a:gd name="T56" fmla="*/ 268 w 268"/>
                <a:gd name="T57" fmla="*/ 389 h 3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" h="389">
                  <a:moveTo>
                    <a:pt x="0" y="278"/>
                  </a:moveTo>
                  <a:lnTo>
                    <a:pt x="38" y="204"/>
                  </a:lnTo>
                  <a:lnTo>
                    <a:pt x="103" y="214"/>
                  </a:lnTo>
                  <a:lnTo>
                    <a:pt x="175" y="63"/>
                  </a:lnTo>
                  <a:lnTo>
                    <a:pt x="210" y="36"/>
                  </a:lnTo>
                  <a:lnTo>
                    <a:pt x="196" y="6"/>
                  </a:lnTo>
                  <a:lnTo>
                    <a:pt x="213" y="0"/>
                  </a:lnTo>
                  <a:lnTo>
                    <a:pt x="238" y="94"/>
                  </a:lnTo>
                  <a:lnTo>
                    <a:pt x="196" y="111"/>
                  </a:lnTo>
                  <a:lnTo>
                    <a:pt x="245" y="186"/>
                  </a:lnTo>
                  <a:lnTo>
                    <a:pt x="213" y="274"/>
                  </a:lnTo>
                  <a:lnTo>
                    <a:pt x="268" y="341"/>
                  </a:lnTo>
                  <a:lnTo>
                    <a:pt x="262" y="389"/>
                  </a:lnTo>
                  <a:lnTo>
                    <a:pt x="170" y="367"/>
                  </a:lnTo>
                  <a:lnTo>
                    <a:pt x="100" y="366"/>
                  </a:lnTo>
                  <a:lnTo>
                    <a:pt x="43" y="367"/>
                  </a:lnTo>
                  <a:lnTo>
                    <a:pt x="42" y="303"/>
                  </a:lnTo>
                  <a:lnTo>
                    <a:pt x="0" y="27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6" name="Freeform 186"/>
            <p:cNvSpPr>
              <a:spLocks noChangeAspect="1"/>
            </p:cNvSpPr>
            <p:nvPr/>
          </p:nvSpPr>
          <p:spPr bwMode="gray">
            <a:xfrm>
              <a:off x="2985" y="2617"/>
              <a:ext cx="197" cy="145"/>
            </a:xfrm>
            <a:custGeom>
              <a:avLst/>
              <a:gdLst>
                <a:gd name="T0" fmla="*/ 0 w 454"/>
                <a:gd name="T1" fmla="*/ 213 h 280"/>
                <a:gd name="T2" fmla="*/ 32 w 454"/>
                <a:gd name="T3" fmla="*/ 125 h 280"/>
                <a:gd name="T4" fmla="*/ 144 w 454"/>
                <a:gd name="T5" fmla="*/ 102 h 280"/>
                <a:gd name="T6" fmla="*/ 156 w 454"/>
                <a:gd name="T7" fmla="*/ 74 h 280"/>
                <a:gd name="T8" fmla="*/ 208 w 454"/>
                <a:gd name="T9" fmla="*/ 64 h 280"/>
                <a:gd name="T10" fmla="*/ 285 w 454"/>
                <a:gd name="T11" fmla="*/ 0 h 280"/>
                <a:gd name="T12" fmla="*/ 310 w 454"/>
                <a:gd name="T13" fmla="*/ 75 h 280"/>
                <a:gd name="T14" fmla="*/ 369 w 454"/>
                <a:gd name="T15" fmla="*/ 102 h 280"/>
                <a:gd name="T16" fmla="*/ 454 w 454"/>
                <a:gd name="T17" fmla="*/ 203 h 280"/>
                <a:gd name="T18" fmla="*/ 243 w 454"/>
                <a:gd name="T19" fmla="*/ 233 h 280"/>
                <a:gd name="T20" fmla="*/ 175 w 454"/>
                <a:gd name="T21" fmla="*/ 203 h 280"/>
                <a:gd name="T22" fmla="*/ 144 w 454"/>
                <a:gd name="T23" fmla="*/ 253 h 280"/>
                <a:gd name="T24" fmla="*/ 84 w 454"/>
                <a:gd name="T25" fmla="*/ 253 h 280"/>
                <a:gd name="T26" fmla="*/ 55 w 454"/>
                <a:gd name="T27" fmla="*/ 280 h 280"/>
                <a:gd name="T28" fmla="*/ 0 w 454"/>
                <a:gd name="T29" fmla="*/ 213 h 2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4"/>
                <a:gd name="T46" fmla="*/ 0 h 280"/>
                <a:gd name="T47" fmla="*/ 454 w 454"/>
                <a:gd name="T48" fmla="*/ 280 h 2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4" h="280">
                  <a:moveTo>
                    <a:pt x="0" y="213"/>
                  </a:moveTo>
                  <a:lnTo>
                    <a:pt x="32" y="125"/>
                  </a:lnTo>
                  <a:lnTo>
                    <a:pt x="144" y="102"/>
                  </a:lnTo>
                  <a:lnTo>
                    <a:pt x="156" y="74"/>
                  </a:lnTo>
                  <a:lnTo>
                    <a:pt x="208" y="64"/>
                  </a:lnTo>
                  <a:lnTo>
                    <a:pt x="285" y="0"/>
                  </a:lnTo>
                  <a:lnTo>
                    <a:pt x="310" y="75"/>
                  </a:lnTo>
                  <a:lnTo>
                    <a:pt x="369" y="102"/>
                  </a:lnTo>
                  <a:lnTo>
                    <a:pt x="454" y="203"/>
                  </a:lnTo>
                  <a:lnTo>
                    <a:pt x="243" y="233"/>
                  </a:lnTo>
                  <a:lnTo>
                    <a:pt x="175" y="203"/>
                  </a:lnTo>
                  <a:lnTo>
                    <a:pt x="144" y="253"/>
                  </a:lnTo>
                  <a:lnTo>
                    <a:pt x="84" y="253"/>
                  </a:lnTo>
                  <a:lnTo>
                    <a:pt x="55" y="28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7" name="Freeform 187"/>
            <p:cNvSpPr>
              <a:spLocks noChangeAspect="1"/>
            </p:cNvSpPr>
            <p:nvPr/>
          </p:nvSpPr>
          <p:spPr bwMode="gray">
            <a:xfrm>
              <a:off x="2969" y="2385"/>
              <a:ext cx="161" cy="296"/>
            </a:xfrm>
            <a:custGeom>
              <a:avLst/>
              <a:gdLst>
                <a:gd name="T0" fmla="*/ 0 w 371"/>
                <a:gd name="T1" fmla="*/ 324 h 567"/>
                <a:gd name="T2" fmla="*/ 53 w 371"/>
                <a:gd name="T3" fmla="*/ 353 h 567"/>
                <a:gd name="T4" fmla="*/ 39 w 371"/>
                <a:gd name="T5" fmla="*/ 381 h 567"/>
                <a:gd name="T6" fmla="*/ 64 w 371"/>
                <a:gd name="T7" fmla="*/ 475 h 567"/>
                <a:gd name="T8" fmla="*/ 22 w 371"/>
                <a:gd name="T9" fmla="*/ 492 h 567"/>
                <a:gd name="T10" fmla="*/ 71 w 371"/>
                <a:gd name="T11" fmla="*/ 567 h 567"/>
                <a:gd name="T12" fmla="*/ 183 w 371"/>
                <a:gd name="T13" fmla="*/ 544 h 567"/>
                <a:gd name="T14" fmla="*/ 195 w 371"/>
                <a:gd name="T15" fmla="*/ 516 h 567"/>
                <a:gd name="T16" fmla="*/ 247 w 371"/>
                <a:gd name="T17" fmla="*/ 506 h 567"/>
                <a:gd name="T18" fmla="*/ 324 w 371"/>
                <a:gd name="T19" fmla="*/ 442 h 567"/>
                <a:gd name="T20" fmla="*/ 297 w 371"/>
                <a:gd name="T21" fmla="*/ 374 h 567"/>
                <a:gd name="T22" fmla="*/ 334 w 371"/>
                <a:gd name="T23" fmla="*/ 281 h 567"/>
                <a:gd name="T24" fmla="*/ 369 w 371"/>
                <a:gd name="T25" fmla="*/ 274 h 567"/>
                <a:gd name="T26" fmla="*/ 371 w 371"/>
                <a:gd name="T27" fmla="*/ 143 h 567"/>
                <a:gd name="T28" fmla="*/ 93 w 371"/>
                <a:gd name="T29" fmla="*/ 0 h 567"/>
                <a:gd name="T30" fmla="*/ 56 w 371"/>
                <a:gd name="T31" fmla="*/ 14 h 567"/>
                <a:gd name="T32" fmla="*/ 56 w 371"/>
                <a:gd name="T33" fmla="*/ 69 h 567"/>
                <a:gd name="T34" fmla="*/ 93 w 371"/>
                <a:gd name="T35" fmla="*/ 108 h 567"/>
                <a:gd name="T36" fmla="*/ 71 w 371"/>
                <a:gd name="T37" fmla="*/ 233 h 567"/>
                <a:gd name="T38" fmla="*/ 0 w 371"/>
                <a:gd name="T39" fmla="*/ 324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1"/>
                <a:gd name="T61" fmla="*/ 0 h 567"/>
                <a:gd name="T62" fmla="*/ 371 w 371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1" h="567">
                  <a:moveTo>
                    <a:pt x="0" y="324"/>
                  </a:moveTo>
                  <a:lnTo>
                    <a:pt x="53" y="353"/>
                  </a:lnTo>
                  <a:lnTo>
                    <a:pt x="39" y="381"/>
                  </a:lnTo>
                  <a:lnTo>
                    <a:pt x="64" y="475"/>
                  </a:lnTo>
                  <a:lnTo>
                    <a:pt x="22" y="492"/>
                  </a:lnTo>
                  <a:lnTo>
                    <a:pt x="71" y="567"/>
                  </a:lnTo>
                  <a:lnTo>
                    <a:pt x="183" y="544"/>
                  </a:lnTo>
                  <a:lnTo>
                    <a:pt x="195" y="516"/>
                  </a:lnTo>
                  <a:lnTo>
                    <a:pt x="247" y="506"/>
                  </a:lnTo>
                  <a:lnTo>
                    <a:pt x="324" y="442"/>
                  </a:lnTo>
                  <a:lnTo>
                    <a:pt x="297" y="374"/>
                  </a:lnTo>
                  <a:lnTo>
                    <a:pt x="334" y="281"/>
                  </a:lnTo>
                  <a:lnTo>
                    <a:pt x="369" y="274"/>
                  </a:lnTo>
                  <a:lnTo>
                    <a:pt x="371" y="143"/>
                  </a:lnTo>
                  <a:lnTo>
                    <a:pt x="93" y="0"/>
                  </a:lnTo>
                  <a:lnTo>
                    <a:pt x="56" y="14"/>
                  </a:lnTo>
                  <a:lnTo>
                    <a:pt x="56" y="69"/>
                  </a:lnTo>
                  <a:lnTo>
                    <a:pt x="93" y="108"/>
                  </a:lnTo>
                  <a:lnTo>
                    <a:pt x="71" y="233"/>
                  </a:lnTo>
                  <a:lnTo>
                    <a:pt x="0" y="32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8" name="Freeform 188"/>
            <p:cNvSpPr>
              <a:spLocks noChangeAspect="1"/>
            </p:cNvSpPr>
            <p:nvPr/>
          </p:nvSpPr>
          <p:spPr bwMode="gray">
            <a:xfrm>
              <a:off x="2935" y="2748"/>
              <a:ext cx="113" cy="157"/>
            </a:xfrm>
            <a:custGeom>
              <a:avLst/>
              <a:gdLst>
                <a:gd name="T0" fmla="*/ 0 w 260"/>
                <a:gd name="T1" fmla="*/ 263 h 301"/>
                <a:gd name="T2" fmla="*/ 27 w 260"/>
                <a:gd name="T3" fmla="*/ 301 h 301"/>
                <a:gd name="T4" fmla="*/ 62 w 260"/>
                <a:gd name="T5" fmla="*/ 289 h 301"/>
                <a:gd name="T6" fmla="*/ 115 w 260"/>
                <a:gd name="T7" fmla="*/ 293 h 301"/>
                <a:gd name="T8" fmla="*/ 163 w 260"/>
                <a:gd name="T9" fmla="*/ 261 h 301"/>
                <a:gd name="T10" fmla="*/ 177 w 260"/>
                <a:gd name="T11" fmla="*/ 201 h 301"/>
                <a:gd name="T12" fmla="*/ 228 w 260"/>
                <a:gd name="T13" fmla="*/ 151 h 301"/>
                <a:gd name="T14" fmla="*/ 260 w 260"/>
                <a:gd name="T15" fmla="*/ 0 h 301"/>
                <a:gd name="T16" fmla="*/ 200 w 260"/>
                <a:gd name="T17" fmla="*/ 0 h 301"/>
                <a:gd name="T18" fmla="*/ 171 w 260"/>
                <a:gd name="T19" fmla="*/ 27 h 301"/>
                <a:gd name="T20" fmla="*/ 165 w 260"/>
                <a:gd name="T21" fmla="*/ 75 h 301"/>
                <a:gd name="T22" fmla="*/ 73 w 260"/>
                <a:gd name="T23" fmla="*/ 53 h 301"/>
                <a:gd name="T24" fmla="*/ 71 w 260"/>
                <a:gd name="T25" fmla="*/ 85 h 301"/>
                <a:gd name="T26" fmla="*/ 107 w 260"/>
                <a:gd name="T27" fmla="*/ 87 h 301"/>
                <a:gd name="T28" fmla="*/ 96 w 260"/>
                <a:gd name="T29" fmla="*/ 206 h 301"/>
                <a:gd name="T30" fmla="*/ 51 w 260"/>
                <a:gd name="T31" fmla="*/ 192 h 301"/>
                <a:gd name="T32" fmla="*/ 0 w 260"/>
                <a:gd name="T33" fmla="*/ 263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0"/>
                <a:gd name="T52" fmla="*/ 0 h 301"/>
                <a:gd name="T53" fmla="*/ 260 w 260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0" h="301">
                  <a:moveTo>
                    <a:pt x="0" y="263"/>
                  </a:moveTo>
                  <a:lnTo>
                    <a:pt x="27" y="301"/>
                  </a:lnTo>
                  <a:lnTo>
                    <a:pt x="62" y="289"/>
                  </a:lnTo>
                  <a:lnTo>
                    <a:pt x="115" y="293"/>
                  </a:lnTo>
                  <a:lnTo>
                    <a:pt x="163" y="261"/>
                  </a:lnTo>
                  <a:lnTo>
                    <a:pt x="177" y="201"/>
                  </a:lnTo>
                  <a:lnTo>
                    <a:pt x="228" y="151"/>
                  </a:lnTo>
                  <a:lnTo>
                    <a:pt x="260" y="0"/>
                  </a:lnTo>
                  <a:lnTo>
                    <a:pt x="200" y="0"/>
                  </a:lnTo>
                  <a:lnTo>
                    <a:pt x="171" y="27"/>
                  </a:lnTo>
                  <a:lnTo>
                    <a:pt x="165" y="75"/>
                  </a:lnTo>
                  <a:lnTo>
                    <a:pt x="73" y="53"/>
                  </a:lnTo>
                  <a:lnTo>
                    <a:pt x="71" y="85"/>
                  </a:lnTo>
                  <a:lnTo>
                    <a:pt x="107" y="87"/>
                  </a:lnTo>
                  <a:lnTo>
                    <a:pt x="96" y="206"/>
                  </a:lnTo>
                  <a:lnTo>
                    <a:pt x="51" y="192"/>
                  </a:lnTo>
                  <a:lnTo>
                    <a:pt x="0" y="26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9" name="Freeform 189"/>
            <p:cNvSpPr>
              <a:spLocks noChangeAspect="1"/>
            </p:cNvSpPr>
            <p:nvPr/>
          </p:nvSpPr>
          <p:spPr bwMode="gray">
            <a:xfrm>
              <a:off x="2952" y="2721"/>
              <a:ext cx="286" cy="334"/>
            </a:xfrm>
            <a:custGeom>
              <a:avLst/>
              <a:gdLst>
                <a:gd name="T0" fmla="*/ 0 w 659"/>
                <a:gd name="T1" fmla="*/ 377 h 635"/>
                <a:gd name="T2" fmla="*/ 2 w 659"/>
                <a:gd name="T3" fmla="*/ 394 h 635"/>
                <a:gd name="T4" fmla="*/ 134 w 659"/>
                <a:gd name="T5" fmla="*/ 377 h 635"/>
                <a:gd name="T6" fmla="*/ 192 w 659"/>
                <a:gd name="T7" fmla="*/ 457 h 635"/>
                <a:gd name="T8" fmla="*/ 241 w 659"/>
                <a:gd name="T9" fmla="*/ 453 h 635"/>
                <a:gd name="T10" fmla="*/ 252 w 659"/>
                <a:gd name="T11" fmla="*/ 416 h 635"/>
                <a:gd name="T12" fmla="*/ 296 w 659"/>
                <a:gd name="T13" fmla="*/ 414 h 635"/>
                <a:gd name="T14" fmla="*/ 329 w 659"/>
                <a:gd name="T15" fmla="*/ 437 h 635"/>
                <a:gd name="T16" fmla="*/ 336 w 659"/>
                <a:gd name="T17" fmla="*/ 560 h 635"/>
                <a:gd name="T18" fmla="*/ 407 w 659"/>
                <a:gd name="T19" fmla="*/ 553 h 635"/>
                <a:gd name="T20" fmla="*/ 606 w 659"/>
                <a:gd name="T21" fmla="*/ 635 h 635"/>
                <a:gd name="T22" fmla="*/ 605 w 659"/>
                <a:gd name="T23" fmla="*/ 598 h 635"/>
                <a:gd name="T24" fmla="*/ 566 w 659"/>
                <a:gd name="T25" fmla="*/ 581 h 635"/>
                <a:gd name="T26" fmla="*/ 573 w 659"/>
                <a:gd name="T27" fmla="*/ 491 h 635"/>
                <a:gd name="T28" fmla="*/ 636 w 659"/>
                <a:gd name="T29" fmla="*/ 459 h 635"/>
                <a:gd name="T30" fmla="*/ 597 w 659"/>
                <a:gd name="T31" fmla="*/ 398 h 635"/>
                <a:gd name="T32" fmla="*/ 590 w 659"/>
                <a:gd name="T33" fmla="*/ 294 h 635"/>
                <a:gd name="T34" fmla="*/ 583 w 659"/>
                <a:gd name="T35" fmla="*/ 268 h 635"/>
                <a:gd name="T36" fmla="*/ 606 w 659"/>
                <a:gd name="T37" fmla="*/ 222 h 635"/>
                <a:gd name="T38" fmla="*/ 636 w 659"/>
                <a:gd name="T39" fmla="*/ 135 h 635"/>
                <a:gd name="T40" fmla="*/ 659 w 659"/>
                <a:gd name="T41" fmla="*/ 102 h 635"/>
                <a:gd name="T42" fmla="*/ 646 w 659"/>
                <a:gd name="T43" fmla="*/ 52 h 635"/>
                <a:gd name="T44" fmla="*/ 531 w 659"/>
                <a:gd name="T45" fmla="*/ 0 h 635"/>
                <a:gd name="T46" fmla="*/ 320 w 659"/>
                <a:gd name="T47" fmla="*/ 30 h 635"/>
                <a:gd name="T48" fmla="*/ 252 w 659"/>
                <a:gd name="T49" fmla="*/ 0 h 635"/>
                <a:gd name="T50" fmla="*/ 221 w 659"/>
                <a:gd name="T51" fmla="*/ 50 h 635"/>
                <a:gd name="T52" fmla="*/ 189 w 659"/>
                <a:gd name="T53" fmla="*/ 201 h 635"/>
                <a:gd name="T54" fmla="*/ 138 w 659"/>
                <a:gd name="T55" fmla="*/ 251 h 635"/>
                <a:gd name="T56" fmla="*/ 124 w 659"/>
                <a:gd name="T57" fmla="*/ 311 h 635"/>
                <a:gd name="T58" fmla="*/ 76 w 659"/>
                <a:gd name="T59" fmla="*/ 343 h 635"/>
                <a:gd name="T60" fmla="*/ 23 w 659"/>
                <a:gd name="T61" fmla="*/ 339 h 635"/>
                <a:gd name="T62" fmla="*/ 0 w 659"/>
                <a:gd name="T63" fmla="*/ 377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635"/>
                <a:gd name="T98" fmla="*/ 659 w 659"/>
                <a:gd name="T99" fmla="*/ 635 h 6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635">
                  <a:moveTo>
                    <a:pt x="0" y="377"/>
                  </a:moveTo>
                  <a:lnTo>
                    <a:pt x="2" y="394"/>
                  </a:lnTo>
                  <a:lnTo>
                    <a:pt x="134" y="377"/>
                  </a:lnTo>
                  <a:lnTo>
                    <a:pt x="192" y="457"/>
                  </a:lnTo>
                  <a:lnTo>
                    <a:pt x="241" y="453"/>
                  </a:lnTo>
                  <a:lnTo>
                    <a:pt x="252" y="416"/>
                  </a:lnTo>
                  <a:lnTo>
                    <a:pt x="296" y="414"/>
                  </a:lnTo>
                  <a:lnTo>
                    <a:pt x="329" y="437"/>
                  </a:lnTo>
                  <a:lnTo>
                    <a:pt x="336" y="560"/>
                  </a:lnTo>
                  <a:lnTo>
                    <a:pt x="407" y="553"/>
                  </a:lnTo>
                  <a:lnTo>
                    <a:pt x="606" y="635"/>
                  </a:lnTo>
                  <a:lnTo>
                    <a:pt x="605" y="598"/>
                  </a:lnTo>
                  <a:lnTo>
                    <a:pt x="566" y="581"/>
                  </a:lnTo>
                  <a:lnTo>
                    <a:pt x="573" y="491"/>
                  </a:lnTo>
                  <a:lnTo>
                    <a:pt x="636" y="459"/>
                  </a:lnTo>
                  <a:lnTo>
                    <a:pt x="597" y="398"/>
                  </a:lnTo>
                  <a:lnTo>
                    <a:pt x="590" y="294"/>
                  </a:lnTo>
                  <a:lnTo>
                    <a:pt x="583" y="268"/>
                  </a:lnTo>
                  <a:lnTo>
                    <a:pt x="606" y="222"/>
                  </a:lnTo>
                  <a:lnTo>
                    <a:pt x="636" y="135"/>
                  </a:lnTo>
                  <a:lnTo>
                    <a:pt x="659" y="102"/>
                  </a:lnTo>
                  <a:lnTo>
                    <a:pt x="646" y="52"/>
                  </a:lnTo>
                  <a:lnTo>
                    <a:pt x="531" y="0"/>
                  </a:lnTo>
                  <a:lnTo>
                    <a:pt x="320" y="30"/>
                  </a:lnTo>
                  <a:lnTo>
                    <a:pt x="252" y="0"/>
                  </a:lnTo>
                  <a:lnTo>
                    <a:pt x="221" y="50"/>
                  </a:lnTo>
                  <a:lnTo>
                    <a:pt x="189" y="201"/>
                  </a:lnTo>
                  <a:lnTo>
                    <a:pt x="138" y="251"/>
                  </a:lnTo>
                  <a:lnTo>
                    <a:pt x="124" y="311"/>
                  </a:lnTo>
                  <a:lnTo>
                    <a:pt x="76" y="343"/>
                  </a:lnTo>
                  <a:lnTo>
                    <a:pt x="23" y="339"/>
                  </a:lnTo>
                  <a:lnTo>
                    <a:pt x="0" y="37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0" name="Freeform 190"/>
            <p:cNvSpPr>
              <a:spLocks noChangeAspect="1"/>
            </p:cNvSpPr>
            <p:nvPr/>
          </p:nvSpPr>
          <p:spPr bwMode="gray">
            <a:xfrm>
              <a:off x="3254" y="2146"/>
              <a:ext cx="37" cy="20"/>
            </a:xfrm>
            <a:custGeom>
              <a:avLst/>
              <a:gdLst>
                <a:gd name="T0" fmla="*/ 0 w 82"/>
                <a:gd name="T1" fmla="*/ 22 h 43"/>
                <a:gd name="T2" fmla="*/ 29 w 82"/>
                <a:gd name="T3" fmla="*/ 43 h 43"/>
                <a:gd name="T4" fmla="*/ 82 w 82"/>
                <a:gd name="T5" fmla="*/ 0 h 43"/>
                <a:gd name="T6" fmla="*/ 0 w 82"/>
                <a:gd name="T7" fmla="*/ 2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43"/>
                <a:gd name="T14" fmla="*/ 82 w 8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43">
                  <a:moveTo>
                    <a:pt x="0" y="22"/>
                  </a:moveTo>
                  <a:lnTo>
                    <a:pt x="29" y="43"/>
                  </a:lnTo>
                  <a:lnTo>
                    <a:pt x="82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1" name="Freeform 191"/>
            <p:cNvSpPr>
              <a:spLocks noChangeAspect="1"/>
            </p:cNvSpPr>
            <p:nvPr/>
          </p:nvSpPr>
          <p:spPr bwMode="gray">
            <a:xfrm>
              <a:off x="2781" y="2590"/>
              <a:ext cx="41" cy="110"/>
            </a:xfrm>
            <a:custGeom>
              <a:avLst/>
              <a:gdLst>
                <a:gd name="T0" fmla="*/ 0 w 94"/>
                <a:gd name="T1" fmla="*/ 52 h 214"/>
                <a:gd name="T2" fmla="*/ 36 w 94"/>
                <a:gd name="T3" fmla="*/ 214 h 214"/>
                <a:gd name="T4" fmla="*/ 67 w 94"/>
                <a:gd name="T5" fmla="*/ 212 h 214"/>
                <a:gd name="T6" fmla="*/ 94 w 94"/>
                <a:gd name="T7" fmla="*/ 25 h 214"/>
                <a:gd name="T8" fmla="*/ 67 w 94"/>
                <a:gd name="T9" fmla="*/ 0 h 214"/>
                <a:gd name="T10" fmla="*/ 50 w 94"/>
                <a:gd name="T11" fmla="*/ 16 h 214"/>
                <a:gd name="T12" fmla="*/ 0 w 94"/>
                <a:gd name="T13" fmla="*/ 52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214"/>
                <a:gd name="T23" fmla="*/ 94 w 94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214">
                  <a:moveTo>
                    <a:pt x="0" y="52"/>
                  </a:moveTo>
                  <a:lnTo>
                    <a:pt x="36" y="214"/>
                  </a:lnTo>
                  <a:lnTo>
                    <a:pt x="67" y="212"/>
                  </a:lnTo>
                  <a:lnTo>
                    <a:pt x="94" y="25"/>
                  </a:lnTo>
                  <a:lnTo>
                    <a:pt x="67" y="0"/>
                  </a:lnTo>
                  <a:lnTo>
                    <a:pt x="50" y="1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2" name="Freeform 192"/>
            <p:cNvSpPr>
              <a:spLocks noChangeAspect="1"/>
            </p:cNvSpPr>
            <p:nvPr/>
          </p:nvSpPr>
          <p:spPr bwMode="gray">
            <a:xfrm>
              <a:off x="2908" y="2774"/>
              <a:ext cx="29" cy="25"/>
            </a:xfrm>
            <a:custGeom>
              <a:avLst/>
              <a:gdLst>
                <a:gd name="T0" fmla="*/ 0 w 62"/>
                <a:gd name="T1" fmla="*/ 43 h 43"/>
                <a:gd name="T2" fmla="*/ 5 w 62"/>
                <a:gd name="T3" fmla="*/ 1 h 43"/>
                <a:gd name="T4" fmla="*/ 62 w 62"/>
                <a:gd name="T5" fmla="*/ 0 h 43"/>
                <a:gd name="T6" fmla="*/ 62 w 62"/>
                <a:gd name="T7" fmla="*/ 38 h 43"/>
                <a:gd name="T8" fmla="*/ 0 w 62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0" y="43"/>
                  </a:moveTo>
                  <a:lnTo>
                    <a:pt x="5" y="1"/>
                  </a:lnTo>
                  <a:lnTo>
                    <a:pt x="62" y="0"/>
                  </a:lnTo>
                  <a:lnTo>
                    <a:pt x="62" y="38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3" name="Freeform 193"/>
            <p:cNvSpPr>
              <a:spLocks noChangeAspect="1"/>
            </p:cNvSpPr>
            <p:nvPr/>
          </p:nvSpPr>
          <p:spPr bwMode="gray">
            <a:xfrm>
              <a:off x="3264" y="2487"/>
              <a:ext cx="227" cy="266"/>
            </a:xfrm>
            <a:custGeom>
              <a:avLst/>
              <a:gdLst>
                <a:gd name="T0" fmla="*/ 0 w 524"/>
                <a:gd name="T1" fmla="*/ 356 h 509"/>
                <a:gd name="T2" fmla="*/ 40 w 524"/>
                <a:gd name="T3" fmla="*/ 329 h 509"/>
                <a:gd name="T4" fmla="*/ 44 w 524"/>
                <a:gd name="T5" fmla="*/ 265 h 509"/>
                <a:gd name="T6" fmla="*/ 112 w 524"/>
                <a:gd name="T7" fmla="*/ 181 h 509"/>
                <a:gd name="T8" fmla="*/ 139 w 524"/>
                <a:gd name="T9" fmla="*/ 33 h 509"/>
                <a:gd name="T10" fmla="*/ 193 w 524"/>
                <a:gd name="T11" fmla="*/ 0 h 509"/>
                <a:gd name="T12" fmla="*/ 232 w 524"/>
                <a:gd name="T13" fmla="*/ 102 h 509"/>
                <a:gd name="T14" fmla="*/ 348 w 524"/>
                <a:gd name="T15" fmla="*/ 188 h 509"/>
                <a:gd name="T16" fmla="*/ 307 w 524"/>
                <a:gd name="T17" fmla="*/ 240 h 509"/>
                <a:gd name="T18" fmla="*/ 345 w 524"/>
                <a:gd name="T19" fmla="*/ 253 h 509"/>
                <a:gd name="T20" fmla="*/ 387 w 524"/>
                <a:gd name="T21" fmla="*/ 316 h 509"/>
                <a:gd name="T22" fmla="*/ 524 w 524"/>
                <a:gd name="T23" fmla="*/ 350 h 509"/>
                <a:gd name="T24" fmla="*/ 418 w 524"/>
                <a:gd name="T25" fmla="*/ 455 h 509"/>
                <a:gd name="T26" fmla="*/ 309 w 524"/>
                <a:gd name="T27" fmla="*/ 493 h 509"/>
                <a:gd name="T28" fmla="*/ 210 w 524"/>
                <a:gd name="T29" fmla="*/ 509 h 509"/>
                <a:gd name="T30" fmla="*/ 100 w 524"/>
                <a:gd name="T31" fmla="*/ 470 h 509"/>
                <a:gd name="T32" fmla="*/ 61 w 524"/>
                <a:gd name="T33" fmla="*/ 398 h 509"/>
                <a:gd name="T34" fmla="*/ 0 w 524"/>
                <a:gd name="T35" fmla="*/ 356 h 5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4"/>
                <a:gd name="T55" fmla="*/ 0 h 509"/>
                <a:gd name="T56" fmla="*/ 524 w 524"/>
                <a:gd name="T57" fmla="*/ 509 h 5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4" h="509">
                  <a:moveTo>
                    <a:pt x="0" y="356"/>
                  </a:moveTo>
                  <a:lnTo>
                    <a:pt x="40" y="329"/>
                  </a:lnTo>
                  <a:lnTo>
                    <a:pt x="44" y="265"/>
                  </a:lnTo>
                  <a:lnTo>
                    <a:pt x="112" y="181"/>
                  </a:lnTo>
                  <a:lnTo>
                    <a:pt x="139" y="33"/>
                  </a:lnTo>
                  <a:lnTo>
                    <a:pt x="193" y="0"/>
                  </a:lnTo>
                  <a:lnTo>
                    <a:pt x="232" y="102"/>
                  </a:lnTo>
                  <a:lnTo>
                    <a:pt x="348" y="188"/>
                  </a:lnTo>
                  <a:lnTo>
                    <a:pt x="307" y="240"/>
                  </a:lnTo>
                  <a:lnTo>
                    <a:pt x="345" y="253"/>
                  </a:lnTo>
                  <a:lnTo>
                    <a:pt x="387" y="316"/>
                  </a:lnTo>
                  <a:lnTo>
                    <a:pt x="524" y="350"/>
                  </a:lnTo>
                  <a:lnTo>
                    <a:pt x="418" y="455"/>
                  </a:lnTo>
                  <a:lnTo>
                    <a:pt x="309" y="493"/>
                  </a:lnTo>
                  <a:lnTo>
                    <a:pt x="210" y="509"/>
                  </a:lnTo>
                  <a:lnTo>
                    <a:pt x="100" y="470"/>
                  </a:lnTo>
                  <a:lnTo>
                    <a:pt x="61" y="398"/>
                  </a:lnTo>
                  <a:lnTo>
                    <a:pt x="0" y="35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4" name="Freeform 194"/>
            <p:cNvSpPr>
              <a:spLocks noChangeAspect="1"/>
            </p:cNvSpPr>
            <p:nvPr/>
          </p:nvSpPr>
          <p:spPr bwMode="gray">
            <a:xfrm>
              <a:off x="3397" y="2586"/>
              <a:ext cx="25" cy="33"/>
            </a:xfrm>
            <a:custGeom>
              <a:avLst/>
              <a:gdLst>
                <a:gd name="T0" fmla="*/ 0 w 55"/>
                <a:gd name="T1" fmla="*/ 52 h 65"/>
                <a:gd name="T2" fmla="*/ 38 w 55"/>
                <a:gd name="T3" fmla="*/ 65 h 65"/>
                <a:gd name="T4" fmla="*/ 52 w 55"/>
                <a:gd name="T5" fmla="*/ 44 h 65"/>
                <a:gd name="T6" fmla="*/ 25 w 55"/>
                <a:gd name="T7" fmla="*/ 41 h 65"/>
                <a:gd name="T8" fmla="*/ 55 w 55"/>
                <a:gd name="T9" fmla="*/ 25 h 65"/>
                <a:gd name="T10" fmla="*/ 41 w 55"/>
                <a:gd name="T11" fmla="*/ 0 h 65"/>
                <a:gd name="T12" fmla="*/ 0 w 55"/>
                <a:gd name="T13" fmla="*/ 5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0" y="52"/>
                  </a:moveTo>
                  <a:lnTo>
                    <a:pt x="38" y="65"/>
                  </a:lnTo>
                  <a:lnTo>
                    <a:pt x="52" y="44"/>
                  </a:lnTo>
                  <a:lnTo>
                    <a:pt x="25" y="41"/>
                  </a:lnTo>
                  <a:lnTo>
                    <a:pt x="55" y="25"/>
                  </a:lnTo>
                  <a:lnTo>
                    <a:pt x="4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5" name="Freeform 195"/>
            <p:cNvSpPr>
              <a:spLocks noChangeAspect="1"/>
            </p:cNvSpPr>
            <p:nvPr/>
          </p:nvSpPr>
          <p:spPr bwMode="gray">
            <a:xfrm>
              <a:off x="2898" y="2774"/>
              <a:ext cx="84" cy="112"/>
            </a:xfrm>
            <a:custGeom>
              <a:avLst/>
              <a:gdLst>
                <a:gd name="T0" fmla="*/ 0 w 192"/>
                <a:gd name="T1" fmla="*/ 100 h 211"/>
                <a:gd name="T2" fmla="*/ 21 w 192"/>
                <a:gd name="T3" fmla="*/ 67 h 211"/>
                <a:gd name="T4" fmla="*/ 36 w 192"/>
                <a:gd name="T5" fmla="*/ 70 h 211"/>
                <a:gd name="T6" fmla="*/ 26 w 192"/>
                <a:gd name="T7" fmla="*/ 43 h 211"/>
                <a:gd name="T8" fmla="*/ 88 w 192"/>
                <a:gd name="T9" fmla="*/ 38 h 211"/>
                <a:gd name="T10" fmla="*/ 88 w 192"/>
                <a:gd name="T11" fmla="*/ 0 h 211"/>
                <a:gd name="T12" fmla="*/ 158 w 192"/>
                <a:gd name="T13" fmla="*/ 1 h 211"/>
                <a:gd name="T14" fmla="*/ 156 w 192"/>
                <a:gd name="T15" fmla="*/ 33 h 211"/>
                <a:gd name="T16" fmla="*/ 192 w 192"/>
                <a:gd name="T17" fmla="*/ 35 h 211"/>
                <a:gd name="T18" fmla="*/ 181 w 192"/>
                <a:gd name="T19" fmla="*/ 154 h 211"/>
                <a:gd name="T20" fmla="*/ 136 w 192"/>
                <a:gd name="T21" fmla="*/ 140 h 211"/>
                <a:gd name="T22" fmla="*/ 85 w 192"/>
                <a:gd name="T23" fmla="*/ 211 h 211"/>
                <a:gd name="T24" fmla="*/ 0 w 192"/>
                <a:gd name="T25" fmla="*/ 10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11"/>
                <a:gd name="T41" fmla="*/ 192 w 19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11">
                  <a:moveTo>
                    <a:pt x="0" y="100"/>
                  </a:moveTo>
                  <a:lnTo>
                    <a:pt x="21" y="67"/>
                  </a:lnTo>
                  <a:lnTo>
                    <a:pt x="36" y="70"/>
                  </a:lnTo>
                  <a:lnTo>
                    <a:pt x="26" y="43"/>
                  </a:lnTo>
                  <a:lnTo>
                    <a:pt x="88" y="38"/>
                  </a:lnTo>
                  <a:lnTo>
                    <a:pt x="88" y="0"/>
                  </a:lnTo>
                  <a:lnTo>
                    <a:pt x="158" y="1"/>
                  </a:lnTo>
                  <a:lnTo>
                    <a:pt x="156" y="33"/>
                  </a:lnTo>
                  <a:lnTo>
                    <a:pt x="192" y="35"/>
                  </a:lnTo>
                  <a:lnTo>
                    <a:pt x="181" y="154"/>
                  </a:lnTo>
                  <a:lnTo>
                    <a:pt x="136" y="140"/>
                  </a:lnTo>
                  <a:lnTo>
                    <a:pt x="85" y="21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6" name="Freeform 196"/>
            <p:cNvSpPr>
              <a:spLocks noChangeAspect="1"/>
            </p:cNvSpPr>
            <p:nvPr/>
          </p:nvSpPr>
          <p:spPr bwMode="gray">
            <a:xfrm>
              <a:off x="2515" y="2567"/>
              <a:ext cx="46" cy="12"/>
            </a:xfrm>
            <a:custGeom>
              <a:avLst/>
              <a:gdLst>
                <a:gd name="T0" fmla="*/ 0 w 103"/>
                <a:gd name="T1" fmla="*/ 21 h 21"/>
                <a:gd name="T2" fmla="*/ 4 w 103"/>
                <a:gd name="T3" fmla="*/ 0 h 21"/>
                <a:gd name="T4" fmla="*/ 103 w 103"/>
                <a:gd name="T5" fmla="*/ 8 h 21"/>
                <a:gd name="T6" fmla="*/ 0 w 103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1"/>
                <a:gd name="T14" fmla="*/ 103 w 10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1">
                  <a:moveTo>
                    <a:pt x="0" y="21"/>
                  </a:moveTo>
                  <a:lnTo>
                    <a:pt x="4" y="0"/>
                  </a:lnTo>
                  <a:lnTo>
                    <a:pt x="103" y="8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7" name="Freeform 197"/>
            <p:cNvSpPr>
              <a:spLocks noChangeAspect="1"/>
            </p:cNvSpPr>
            <p:nvPr/>
          </p:nvSpPr>
          <p:spPr bwMode="gray">
            <a:xfrm>
              <a:off x="2721" y="2611"/>
              <a:ext cx="64" cy="117"/>
            </a:xfrm>
            <a:custGeom>
              <a:avLst/>
              <a:gdLst>
                <a:gd name="T0" fmla="*/ 0 w 148"/>
                <a:gd name="T1" fmla="*/ 212 h 225"/>
                <a:gd name="T2" fmla="*/ 13 w 148"/>
                <a:gd name="T3" fmla="*/ 57 h 225"/>
                <a:gd name="T4" fmla="*/ 6 w 148"/>
                <a:gd name="T5" fmla="*/ 9 h 225"/>
                <a:gd name="T6" fmla="*/ 99 w 148"/>
                <a:gd name="T7" fmla="*/ 0 h 225"/>
                <a:gd name="T8" fmla="*/ 148 w 148"/>
                <a:gd name="T9" fmla="*/ 177 h 225"/>
                <a:gd name="T10" fmla="*/ 38 w 148"/>
                <a:gd name="T11" fmla="*/ 225 h 225"/>
                <a:gd name="T12" fmla="*/ 0 w 148"/>
                <a:gd name="T13" fmla="*/ 212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225"/>
                <a:gd name="T23" fmla="*/ 148 w 148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225">
                  <a:moveTo>
                    <a:pt x="0" y="212"/>
                  </a:moveTo>
                  <a:lnTo>
                    <a:pt x="13" y="57"/>
                  </a:lnTo>
                  <a:lnTo>
                    <a:pt x="6" y="9"/>
                  </a:lnTo>
                  <a:lnTo>
                    <a:pt x="99" y="0"/>
                  </a:lnTo>
                  <a:lnTo>
                    <a:pt x="148" y="177"/>
                  </a:lnTo>
                  <a:lnTo>
                    <a:pt x="38" y="225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8" name="Freeform 198"/>
            <p:cNvSpPr>
              <a:spLocks noChangeAspect="1"/>
            </p:cNvSpPr>
            <p:nvPr/>
          </p:nvSpPr>
          <p:spPr bwMode="gray">
            <a:xfrm>
              <a:off x="2540" y="2586"/>
              <a:ext cx="111" cy="96"/>
            </a:xfrm>
            <a:custGeom>
              <a:avLst/>
              <a:gdLst>
                <a:gd name="T0" fmla="*/ 0 w 254"/>
                <a:gd name="T1" fmla="*/ 62 h 186"/>
                <a:gd name="T2" fmla="*/ 43 w 254"/>
                <a:gd name="T3" fmla="*/ 35 h 186"/>
                <a:gd name="T4" fmla="*/ 44 w 254"/>
                <a:gd name="T5" fmla="*/ 0 h 186"/>
                <a:gd name="T6" fmla="*/ 127 w 254"/>
                <a:gd name="T7" fmla="*/ 8 h 186"/>
                <a:gd name="T8" fmla="*/ 149 w 254"/>
                <a:gd name="T9" fmla="*/ 25 h 186"/>
                <a:gd name="T10" fmla="*/ 208 w 254"/>
                <a:gd name="T11" fmla="*/ 5 h 186"/>
                <a:gd name="T12" fmla="*/ 243 w 254"/>
                <a:gd name="T13" fmla="*/ 88 h 186"/>
                <a:gd name="T14" fmla="*/ 254 w 254"/>
                <a:gd name="T15" fmla="*/ 151 h 186"/>
                <a:gd name="T16" fmla="*/ 232 w 254"/>
                <a:gd name="T17" fmla="*/ 146 h 186"/>
                <a:gd name="T18" fmla="*/ 226 w 254"/>
                <a:gd name="T19" fmla="*/ 180 h 186"/>
                <a:gd name="T20" fmla="*/ 190 w 254"/>
                <a:gd name="T21" fmla="*/ 186 h 186"/>
                <a:gd name="T22" fmla="*/ 188 w 254"/>
                <a:gd name="T23" fmla="*/ 151 h 186"/>
                <a:gd name="T24" fmla="*/ 166 w 254"/>
                <a:gd name="T25" fmla="*/ 150 h 186"/>
                <a:gd name="T26" fmla="*/ 132 w 254"/>
                <a:gd name="T27" fmla="*/ 97 h 186"/>
                <a:gd name="T28" fmla="*/ 60 w 254"/>
                <a:gd name="T29" fmla="*/ 126 h 186"/>
                <a:gd name="T30" fmla="*/ 0 w 254"/>
                <a:gd name="T31" fmla="*/ 62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86"/>
                <a:gd name="T50" fmla="*/ 254 w 254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86">
                  <a:moveTo>
                    <a:pt x="0" y="62"/>
                  </a:moveTo>
                  <a:lnTo>
                    <a:pt x="43" y="35"/>
                  </a:lnTo>
                  <a:lnTo>
                    <a:pt x="44" y="0"/>
                  </a:lnTo>
                  <a:lnTo>
                    <a:pt x="127" y="8"/>
                  </a:lnTo>
                  <a:lnTo>
                    <a:pt x="149" y="25"/>
                  </a:lnTo>
                  <a:lnTo>
                    <a:pt x="208" y="5"/>
                  </a:lnTo>
                  <a:lnTo>
                    <a:pt x="243" y="88"/>
                  </a:lnTo>
                  <a:lnTo>
                    <a:pt x="254" y="151"/>
                  </a:lnTo>
                  <a:lnTo>
                    <a:pt x="232" y="146"/>
                  </a:lnTo>
                  <a:lnTo>
                    <a:pt x="226" y="180"/>
                  </a:lnTo>
                  <a:lnTo>
                    <a:pt x="190" y="186"/>
                  </a:lnTo>
                  <a:lnTo>
                    <a:pt x="188" y="151"/>
                  </a:lnTo>
                  <a:lnTo>
                    <a:pt x="166" y="150"/>
                  </a:lnTo>
                  <a:lnTo>
                    <a:pt x="132" y="97"/>
                  </a:lnTo>
                  <a:lnTo>
                    <a:pt x="60" y="12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9" name="Freeform 199"/>
            <p:cNvSpPr>
              <a:spLocks noChangeAspect="1"/>
            </p:cNvSpPr>
            <p:nvPr/>
          </p:nvSpPr>
          <p:spPr bwMode="gray">
            <a:xfrm>
              <a:off x="3441" y="2273"/>
              <a:ext cx="29" cy="10"/>
            </a:xfrm>
            <a:custGeom>
              <a:avLst/>
              <a:gdLst>
                <a:gd name="T0" fmla="*/ 0 w 64"/>
                <a:gd name="T1" fmla="*/ 0 h 17"/>
                <a:gd name="T2" fmla="*/ 33 w 64"/>
                <a:gd name="T3" fmla="*/ 17 h 17"/>
                <a:gd name="T4" fmla="*/ 64 w 64"/>
                <a:gd name="T5" fmla="*/ 4 h 17"/>
                <a:gd name="T6" fmla="*/ 0 w 6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0"/>
                  </a:moveTo>
                  <a:lnTo>
                    <a:pt x="33" y="17"/>
                  </a:lnTo>
                  <a:lnTo>
                    <a:pt x="6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0" name="Freeform 200"/>
            <p:cNvSpPr>
              <a:spLocks noChangeAspect="1"/>
            </p:cNvSpPr>
            <p:nvPr/>
          </p:nvSpPr>
          <p:spPr bwMode="gray">
            <a:xfrm>
              <a:off x="3279" y="2197"/>
              <a:ext cx="23" cy="75"/>
            </a:xfrm>
            <a:custGeom>
              <a:avLst/>
              <a:gdLst>
                <a:gd name="T0" fmla="*/ 0 w 55"/>
                <a:gd name="T1" fmla="*/ 74 h 147"/>
                <a:gd name="T2" fmla="*/ 30 w 55"/>
                <a:gd name="T3" fmla="*/ 147 h 147"/>
                <a:gd name="T4" fmla="*/ 33 w 55"/>
                <a:gd name="T5" fmla="*/ 145 h 147"/>
                <a:gd name="T6" fmla="*/ 49 w 55"/>
                <a:gd name="T7" fmla="*/ 66 h 147"/>
                <a:gd name="T8" fmla="*/ 27 w 55"/>
                <a:gd name="T9" fmla="*/ 72 h 147"/>
                <a:gd name="T10" fmla="*/ 33 w 55"/>
                <a:gd name="T11" fmla="*/ 37 h 147"/>
                <a:gd name="T12" fmla="*/ 50 w 55"/>
                <a:gd name="T13" fmla="*/ 20 h 147"/>
                <a:gd name="T14" fmla="*/ 55 w 55"/>
                <a:gd name="T15" fmla="*/ 0 h 147"/>
                <a:gd name="T16" fmla="*/ 36 w 55"/>
                <a:gd name="T17" fmla="*/ 3 h 147"/>
                <a:gd name="T18" fmla="*/ 0 w 55"/>
                <a:gd name="T19" fmla="*/ 74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47"/>
                <a:gd name="T32" fmla="*/ 55 w 55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47">
                  <a:moveTo>
                    <a:pt x="0" y="74"/>
                  </a:moveTo>
                  <a:lnTo>
                    <a:pt x="30" y="147"/>
                  </a:lnTo>
                  <a:lnTo>
                    <a:pt x="33" y="145"/>
                  </a:lnTo>
                  <a:lnTo>
                    <a:pt x="49" y="66"/>
                  </a:lnTo>
                  <a:lnTo>
                    <a:pt x="27" y="72"/>
                  </a:lnTo>
                  <a:lnTo>
                    <a:pt x="33" y="37"/>
                  </a:lnTo>
                  <a:lnTo>
                    <a:pt x="50" y="20"/>
                  </a:lnTo>
                  <a:lnTo>
                    <a:pt x="55" y="0"/>
                  </a:lnTo>
                  <a:lnTo>
                    <a:pt x="36" y="3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1" name="Freeform 201"/>
            <p:cNvSpPr>
              <a:spLocks noChangeAspect="1"/>
            </p:cNvSpPr>
            <p:nvPr/>
          </p:nvSpPr>
          <p:spPr bwMode="gray">
            <a:xfrm>
              <a:off x="2637" y="2622"/>
              <a:ext cx="90" cy="113"/>
            </a:xfrm>
            <a:custGeom>
              <a:avLst/>
              <a:gdLst>
                <a:gd name="T0" fmla="*/ 0 w 204"/>
                <a:gd name="T1" fmla="*/ 144 h 219"/>
                <a:gd name="T2" fmla="*/ 2 w 204"/>
                <a:gd name="T3" fmla="*/ 111 h 219"/>
                <a:gd name="T4" fmla="*/ 8 w 204"/>
                <a:gd name="T5" fmla="*/ 77 h 219"/>
                <a:gd name="T6" fmla="*/ 30 w 204"/>
                <a:gd name="T7" fmla="*/ 82 h 219"/>
                <a:gd name="T8" fmla="*/ 19 w 204"/>
                <a:gd name="T9" fmla="*/ 19 h 219"/>
                <a:gd name="T10" fmla="*/ 81 w 204"/>
                <a:gd name="T11" fmla="*/ 0 h 219"/>
                <a:gd name="T12" fmla="*/ 116 w 204"/>
                <a:gd name="T13" fmla="*/ 13 h 219"/>
                <a:gd name="T14" fmla="*/ 134 w 204"/>
                <a:gd name="T15" fmla="*/ 34 h 219"/>
                <a:gd name="T16" fmla="*/ 204 w 204"/>
                <a:gd name="T17" fmla="*/ 41 h 219"/>
                <a:gd name="T18" fmla="*/ 191 w 204"/>
                <a:gd name="T19" fmla="*/ 196 h 219"/>
                <a:gd name="T20" fmla="*/ 33 w 204"/>
                <a:gd name="T21" fmla="*/ 219 h 219"/>
                <a:gd name="T22" fmla="*/ 37 w 204"/>
                <a:gd name="T23" fmla="*/ 169 h 219"/>
                <a:gd name="T24" fmla="*/ 0 w 204"/>
                <a:gd name="T25" fmla="*/ 144 h 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219"/>
                <a:gd name="T41" fmla="*/ 204 w 204"/>
                <a:gd name="T42" fmla="*/ 219 h 2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219">
                  <a:moveTo>
                    <a:pt x="0" y="144"/>
                  </a:moveTo>
                  <a:lnTo>
                    <a:pt x="2" y="111"/>
                  </a:lnTo>
                  <a:lnTo>
                    <a:pt x="8" y="77"/>
                  </a:lnTo>
                  <a:lnTo>
                    <a:pt x="30" y="82"/>
                  </a:lnTo>
                  <a:lnTo>
                    <a:pt x="19" y="19"/>
                  </a:lnTo>
                  <a:lnTo>
                    <a:pt x="81" y="0"/>
                  </a:lnTo>
                  <a:lnTo>
                    <a:pt x="116" y="13"/>
                  </a:lnTo>
                  <a:lnTo>
                    <a:pt x="134" y="34"/>
                  </a:lnTo>
                  <a:lnTo>
                    <a:pt x="204" y="41"/>
                  </a:lnTo>
                  <a:lnTo>
                    <a:pt x="191" y="196"/>
                  </a:lnTo>
                  <a:lnTo>
                    <a:pt x="33" y="219"/>
                  </a:lnTo>
                  <a:lnTo>
                    <a:pt x="37" y="169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2" name="Freeform 202"/>
            <p:cNvSpPr>
              <a:spLocks noChangeAspect="1"/>
            </p:cNvSpPr>
            <p:nvPr/>
          </p:nvSpPr>
          <p:spPr bwMode="gray">
            <a:xfrm>
              <a:off x="3291" y="2193"/>
              <a:ext cx="66" cy="84"/>
            </a:xfrm>
            <a:custGeom>
              <a:avLst/>
              <a:gdLst>
                <a:gd name="T0" fmla="*/ 0 w 152"/>
                <a:gd name="T1" fmla="*/ 78 h 162"/>
                <a:gd name="T2" fmla="*/ 6 w 152"/>
                <a:gd name="T3" fmla="*/ 43 h 162"/>
                <a:gd name="T4" fmla="*/ 23 w 152"/>
                <a:gd name="T5" fmla="*/ 26 h 162"/>
                <a:gd name="T6" fmla="*/ 60 w 152"/>
                <a:gd name="T7" fmla="*/ 40 h 162"/>
                <a:gd name="T8" fmla="*/ 135 w 152"/>
                <a:gd name="T9" fmla="*/ 0 h 162"/>
                <a:gd name="T10" fmla="*/ 152 w 152"/>
                <a:gd name="T11" fmla="*/ 45 h 162"/>
                <a:gd name="T12" fmla="*/ 73 w 152"/>
                <a:gd name="T13" fmla="*/ 71 h 162"/>
                <a:gd name="T14" fmla="*/ 111 w 152"/>
                <a:gd name="T15" fmla="*/ 106 h 162"/>
                <a:gd name="T16" fmla="*/ 92 w 152"/>
                <a:gd name="T17" fmla="*/ 130 h 162"/>
                <a:gd name="T18" fmla="*/ 45 w 152"/>
                <a:gd name="T19" fmla="*/ 162 h 162"/>
                <a:gd name="T20" fmla="*/ 6 w 152"/>
                <a:gd name="T21" fmla="*/ 151 h 162"/>
                <a:gd name="T22" fmla="*/ 22 w 152"/>
                <a:gd name="T23" fmla="*/ 72 h 162"/>
                <a:gd name="T24" fmla="*/ 0 w 152"/>
                <a:gd name="T25" fmla="*/ 7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2"/>
                <a:gd name="T41" fmla="*/ 152 w 152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2">
                  <a:moveTo>
                    <a:pt x="0" y="78"/>
                  </a:moveTo>
                  <a:lnTo>
                    <a:pt x="6" y="43"/>
                  </a:lnTo>
                  <a:lnTo>
                    <a:pt x="23" y="26"/>
                  </a:lnTo>
                  <a:lnTo>
                    <a:pt x="60" y="40"/>
                  </a:lnTo>
                  <a:lnTo>
                    <a:pt x="135" y="0"/>
                  </a:lnTo>
                  <a:lnTo>
                    <a:pt x="152" y="45"/>
                  </a:lnTo>
                  <a:lnTo>
                    <a:pt x="73" y="71"/>
                  </a:lnTo>
                  <a:lnTo>
                    <a:pt x="111" y="106"/>
                  </a:lnTo>
                  <a:lnTo>
                    <a:pt x="92" y="130"/>
                  </a:lnTo>
                  <a:lnTo>
                    <a:pt x="45" y="162"/>
                  </a:lnTo>
                  <a:lnTo>
                    <a:pt x="6" y="151"/>
                  </a:lnTo>
                  <a:lnTo>
                    <a:pt x="22" y="72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3" name="Freeform 203"/>
            <p:cNvSpPr>
              <a:spLocks noChangeAspect="1"/>
            </p:cNvSpPr>
            <p:nvPr/>
          </p:nvSpPr>
          <p:spPr bwMode="gray">
            <a:xfrm>
              <a:off x="3279" y="2731"/>
              <a:ext cx="118" cy="168"/>
            </a:xfrm>
            <a:custGeom>
              <a:avLst/>
              <a:gdLst>
                <a:gd name="T0" fmla="*/ 0 w 274"/>
                <a:gd name="T1" fmla="*/ 20 h 319"/>
                <a:gd name="T2" fmla="*/ 38 w 274"/>
                <a:gd name="T3" fmla="*/ 88 h 319"/>
                <a:gd name="T4" fmla="*/ 0 w 274"/>
                <a:gd name="T5" fmla="*/ 150 h 319"/>
                <a:gd name="T6" fmla="*/ 30 w 274"/>
                <a:gd name="T7" fmla="*/ 167 h 319"/>
                <a:gd name="T8" fmla="*/ 9 w 274"/>
                <a:gd name="T9" fmla="*/ 190 h 319"/>
                <a:gd name="T10" fmla="*/ 187 w 274"/>
                <a:gd name="T11" fmla="*/ 319 h 319"/>
                <a:gd name="T12" fmla="*/ 263 w 274"/>
                <a:gd name="T13" fmla="*/ 216 h 319"/>
                <a:gd name="T14" fmla="*/ 246 w 274"/>
                <a:gd name="T15" fmla="*/ 188 h 319"/>
                <a:gd name="T16" fmla="*/ 246 w 274"/>
                <a:gd name="T17" fmla="*/ 61 h 319"/>
                <a:gd name="T18" fmla="*/ 274 w 274"/>
                <a:gd name="T19" fmla="*/ 23 h 319"/>
                <a:gd name="T20" fmla="*/ 175 w 274"/>
                <a:gd name="T21" fmla="*/ 39 h 319"/>
                <a:gd name="T22" fmla="*/ 65 w 274"/>
                <a:gd name="T23" fmla="*/ 0 h 319"/>
                <a:gd name="T24" fmla="*/ 0 w 274"/>
                <a:gd name="T25" fmla="*/ 20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319"/>
                <a:gd name="T41" fmla="*/ 274 w 274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319">
                  <a:moveTo>
                    <a:pt x="0" y="20"/>
                  </a:moveTo>
                  <a:lnTo>
                    <a:pt x="38" y="88"/>
                  </a:lnTo>
                  <a:lnTo>
                    <a:pt x="0" y="150"/>
                  </a:lnTo>
                  <a:lnTo>
                    <a:pt x="30" y="167"/>
                  </a:lnTo>
                  <a:lnTo>
                    <a:pt x="9" y="190"/>
                  </a:lnTo>
                  <a:lnTo>
                    <a:pt x="187" y="319"/>
                  </a:lnTo>
                  <a:lnTo>
                    <a:pt x="263" y="216"/>
                  </a:lnTo>
                  <a:lnTo>
                    <a:pt x="246" y="188"/>
                  </a:lnTo>
                  <a:lnTo>
                    <a:pt x="246" y="61"/>
                  </a:lnTo>
                  <a:lnTo>
                    <a:pt x="274" y="23"/>
                  </a:lnTo>
                  <a:lnTo>
                    <a:pt x="175" y="39"/>
                  </a:lnTo>
                  <a:lnTo>
                    <a:pt x="65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4" name="Freeform 204"/>
            <p:cNvSpPr>
              <a:spLocks noChangeAspect="1"/>
            </p:cNvSpPr>
            <p:nvPr/>
          </p:nvSpPr>
          <p:spPr bwMode="gray">
            <a:xfrm>
              <a:off x="3470" y="2258"/>
              <a:ext cx="25" cy="28"/>
            </a:xfrm>
            <a:custGeom>
              <a:avLst/>
              <a:gdLst>
                <a:gd name="T0" fmla="*/ 0 w 62"/>
                <a:gd name="T1" fmla="*/ 32 h 52"/>
                <a:gd name="T2" fmla="*/ 51 w 62"/>
                <a:gd name="T3" fmla="*/ 0 h 52"/>
                <a:gd name="T4" fmla="*/ 62 w 62"/>
                <a:gd name="T5" fmla="*/ 52 h 52"/>
                <a:gd name="T6" fmla="*/ 0 w 62"/>
                <a:gd name="T7" fmla="*/ 3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52"/>
                <a:gd name="T14" fmla="*/ 62 w 6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52">
                  <a:moveTo>
                    <a:pt x="0" y="32"/>
                  </a:moveTo>
                  <a:lnTo>
                    <a:pt x="51" y="0"/>
                  </a:lnTo>
                  <a:lnTo>
                    <a:pt x="62" y="5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5" name="Freeform 205"/>
            <p:cNvSpPr>
              <a:spLocks noChangeAspect="1"/>
            </p:cNvSpPr>
            <p:nvPr/>
          </p:nvSpPr>
          <p:spPr bwMode="gray">
            <a:xfrm>
              <a:off x="3296" y="2164"/>
              <a:ext cx="22" cy="33"/>
            </a:xfrm>
            <a:custGeom>
              <a:avLst/>
              <a:gdLst>
                <a:gd name="T0" fmla="*/ 0 w 55"/>
                <a:gd name="T1" fmla="*/ 61 h 61"/>
                <a:gd name="T2" fmla="*/ 19 w 55"/>
                <a:gd name="T3" fmla="*/ 58 h 61"/>
                <a:gd name="T4" fmla="*/ 55 w 55"/>
                <a:gd name="T5" fmla="*/ 18 h 61"/>
                <a:gd name="T6" fmla="*/ 34 w 55"/>
                <a:gd name="T7" fmla="*/ 0 h 61"/>
                <a:gd name="T8" fmla="*/ 0 w 55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1"/>
                <a:gd name="T17" fmla="*/ 55 w 5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1">
                  <a:moveTo>
                    <a:pt x="0" y="61"/>
                  </a:moveTo>
                  <a:lnTo>
                    <a:pt x="19" y="58"/>
                  </a:lnTo>
                  <a:lnTo>
                    <a:pt x="55" y="18"/>
                  </a:lnTo>
                  <a:lnTo>
                    <a:pt x="34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6" name="Freeform 206"/>
            <p:cNvSpPr>
              <a:spLocks noChangeAspect="1"/>
            </p:cNvSpPr>
            <p:nvPr/>
          </p:nvSpPr>
          <p:spPr bwMode="gray">
            <a:xfrm>
              <a:off x="2595" y="2665"/>
              <a:ext cx="59" cy="70"/>
            </a:xfrm>
            <a:custGeom>
              <a:avLst/>
              <a:gdLst>
                <a:gd name="T0" fmla="*/ 0 w 137"/>
                <a:gd name="T1" fmla="*/ 51 h 138"/>
                <a:gd name="T2" fmla="*/ 42 w 137"/>
                <a:gd name="T3" fmla="*/ 0 h 138"/>
                <a:gd name="T4" fmla="*/ 64 w 137"/>
                <a:gd name="T5" fmla="*/ 1 h 138"/>
                <a:gd name="T6" fmla="*/ 66 w 137"/>
                <a:gd name="T7" fmla="*/ 36 h 138"/>
                <a:gd name="T8" fmla="*/ 102 w 137"/>
                <a:gd name="T9" fmla="*/ 30 h 138"/>
                <a:gd name="T10" fmla="*/ 100 w 137"/>
                <a:gd name="T11" fmla="*/ 63 h 138"/>
                <a:gd name="T12" fmla="*/ 137 w 137"/>
                <a:gd name="T13" fmla="*/ 88 h 138"/>
                <a:gd name="T14" fmla="*/ 133 w 137"/>
                <a:gd name="T15" fmla="*/ 138 h 138"/>
                <a:gd name="T16" fmla="*/ 0 w 137"/>
                <a:gd name="T17" fmla="*/ 51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8"/>
                <a:gd name="T29" fmla="*/ 137 w 137"/>
                <a:gd name="T30" fmla="*/ 138 h 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8">
                  <a:moveTo>
                    <a:pt x="0" y="51"/>
                  </a:moveTo>
                  <a:lnTo>
                    <a:pt x="42" y="0"/>
                  </a:lnTo>
                  <a:lnTo>
                    <a:pt x="64" y="1"/>
                  </a:lnTo>
                  <a:lnTo>
                    <a:pt x="66" y="36"/>
                  </a:lnTo>
                  <a:lnTo>
                    <a:pt x="102" y="30"/>
                  </a:lnTo>
                  <a:lnTo>
                    <a:pt x="100" y="63"/>
                  </a:lnTo>
                  <a:lnTo>
                    <a:pt x="137" y="88"/>
                  </a:lnTo>
                  <a:lnTo>
                    <a:pt x="133" y="138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7" name="Freeform 207"/>
            <p:cNvSpPr>
              <a:spLocks noChangeAspect="1"/>
            </p:cNvSpPr>
            <p:nvPr/>
          </p:nvSpPr>
          <p:spPr bwMode="gray">
            <a:xfrm>
              <a:off x="2907" y="2197"/>
              <a:ext cx="236" cy="263"/>
            </a:xfrm>
            <a:custGeom>
              <a:avLst/>
              <a:gdLst>
                <a:gd name="T0" fmla="*/ 0 w 543"/>
                <a:gd name="T1" fmla="*/ 263 h 505"/>
                <a:gd name="T2" fmla="*/ 1 w 543"/>
                <a:gd name="T3" fmla="*/ 108 h 505"/>
                <a:gd name="T4" fmla="*/ 70 w 543"/>
                <a:gd name="T5" fmla="*/ 0 h 505"/>
                <a:gd name="T6" fmla="*/ 199 w 543"/>
                <a:gd name="T7" fmla="*/ 31 h 505"/>
                <a:gd name="T8" fmla="*/ 224 w 543"/>
                <a:gd name="T9" fmla="*/ 69 h 505"/>
                <a:gd name="T10" fmla="*/ 329 w 543"/>
                <a:gd name="T11" fmla="*/ 108 h 505"/>
                <a:gd name="T12" fmla="*/ 363 w 543"/>
                <a:gd name="T13" fmla="*/ 95 h 505"/>
                <a:gd name="T14" fmla="*/ 366 w 543"/>
                <a:gd name="T15" fmla="*/ 40 h 505"/>
                <a:gd name="T16" fmla="*/ 400 w 543"/>
                <a:gd name="T17" fmla="*/ 14 h 505"/>
                <a:gd name="T18" fmla="*/ 543 w 543"/>
                <a:gd name="T19" fmla="*/ 57 h 505"/>
                <a:gd name="T20" fmla="*/ 527 w 543"/>
                <a:gd name="T21" fmla="*/ 117 h 505"/>
                <a:gd name="T22" fmla="*/ 543 w 543"/>
                <a:gd name="T23" fmla="*/ 413 h 505"/>
                <a:gd name="T24" fmla="*/ 543 w 543"/>
                <a:gd name="T25" fmla="*/ 483 h 505"/>
                <a:gd name="T26" fmla="*/ 512 w 543"/>
                <a:gd name="T27" fmla="*/ 485 h 505"/>
                <a:gd name="T28" fmla="*/ 512 w 543"/>
                <a:gd name="T29" fmla="*/ 505 h 505"/>
                <a:gd name="T30" fmla="*/ 234 w 543"/>
                <a:gd name="T31" fmla="*/ 362 h 505"/>
                <a:gd name="T32" fmla="*/ 197 w 543"/>
                <a:gd name="T33" fmla="*/ 376 h 505"/>
                <a:gd name="T34" fmla="*/ 82 w 543"/>
                <a:gd name="T35" fmla="*/ 359 h 505"/>
                <a:gd name="T36" fmla="*/ 0 w 543"/>
                <a:gd name="T37" fmla="*/ 263 h 5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3"/>
                <a:gd name="T58" fmla="*/ 0 h 505"/>
                <a:gd name="T59" fmla="*/ 543 w 543"/>
                <a:gd name="T60" fmla="*/ 505 h 5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3" h="505">
                  <a:moveTo>
                    <a:pt x="0" y="263"/>
                  </a:moveTo>
                  <a:lnTo>
                    <a:pt x="1" y="108"/>
                  </a:lnTo>
                  <a:lnTo>
                    <a:pt x="70" y="0"/>
                  </a:lnTo>
                  <a:lnTo>
                    <a:pt x="199" y="31"/>
                  </a:lnTo>
                  <a:lnTo>
                    <a:pt x="224" y="69"/>
                  </a:lnTo>
                  <a:lnTo>
                    <a:pt x="329" y="108"/>
                  </a:lnTo>
                  <a:lnTo>
                    <a:pt x="363" y="95"/>
                  </a:lnTo>
                  <a:lnTo>
                    <a:pt x="366" y="40"/>
                  </a:lnTo>
                  <a:lnTo>
                    <a:pt x="400" y="14"/>
                  </a:lnTo>
                  <a:lnTo>
                    <a:pt x="543" y="57"/>
                  </a:lnTo>
                  <a:lnTo>
                    <a:pt x="527" y="117"/>
                  </a:lnTo>
                  <a:lnTo>
                    <a:pt x="543" y="413"/>
                  </a:lnTo>
                  <a:lnTo>
                    <a:pt x="543" y="483"/>
                  </a:lnTo>
                  <a:lnTo>
                    <a:pt x="512" y="485"/>
                  </a:lnTo>
                  <a:lnTo>
                    <a:pt x="512" y="505"/>
                  </a:lnTo>
                  <a:lnTo>
                    <a:pt x="234" y="362"/>
                  </a:lnTo>
                  <a:lnTo>
                    <a:pt x="197" y="376"/>
                  </a:lnTo>
                  <a:lnTo>
                    <a:pt x="82" y="359"/>
                  </a:lnTo>
                  <a:lnTo>
                    <a:pt x="0" y="26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8" name="Freeform 208"/>
            <p:cNvSpPr>
              <a:spLocks noChangeAspect="1"/>
            </p:cNvSpPr>
            <p:nvPr/>
          </p:nvSpPr>
          <p:spPr bwMode="gray">
            <a:xfrm>
              <a:off x="3414" y="3034"/>
              <a:ext cx="109" cy="252"/>
            </a:xfrm>
            <a:custGeom>
              <a:avLst/>
              <a:gdLst>
                <a:gd name="T0" fmla="*/ 0 w 244"/>
                <a:gd name="T1" fmla="*/ 344 h 482"/>
                <a:gd name="T2" fmla="*/ 22 w 244"/>
                <a:gd name="T3" fmla="*/ 443 h 482"/>
                <a:gd name="T4" fmla="*/ 67 w 244"/>
                <a:gd name="T5" fmla="*/ 482 h 482"/>
                <a:gd name="T6" fmla="*/ 143 w 244"/>
                <a:gd name="T7" fmla="*/ 443 h 482"/>
                <a:gd name="T8" fmla="*/ 228 w 244"/>
                <a:gd name="T9" fmla="*/ 112 h 482"/>
                <a:gd name="T10" fmla="*/ 244 w 244"/>
                <a:gd name="T11" fmla="*/ 124 h 482"/>
                <a:gd name="T12" fmla="*/ 208 w 244"/>
                <a:gd name="T13" fmla="*/ 0 h 482"/>
                <a:gd name="T14" fmla="*/ 164 w 244"/>
                <a:gd name="T15" fmla="*/ 52 h 482"/>
                <a:gd name="T16" fmla="*/ 165 w 244"/>
                <a:gd name="T17" fmla="*/ 88 h 482"/>
                <a:gd name="T18" fmla="*/ 110 w 244"/>
                <a:gd name="T19" fmla="*/ 128 h 482"/>
                <a:gd name="T20" fmla="*/ 43 w 244"/>
                <a:gd name="T21" fmla="*/ 145 h 482"/>
                <a:gd name="T22" fmla="*/ 24 w 244"/>
                <a:gd name="T23" fmla="*/ 187 h 482"/>
                <a:gd name="T24" fmla="*/ 43 w 244"/>
                <a:gd name="T25" fmla="*/ 272 h 482"/>
                <a:gd name="T26" fmla="*/ 0 w 244"/>
                <a:gd name="T27" fmla="*/ 344 h 4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482"/>
                <a:gd name="T44" fmla="*/ 244 w 244"/>
                <a:gd name="T45" fmla="*/ 482 h 4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482">
                  <a:moveTo>
                    <a:pt x="0" y="344"/>
                  </a:moveTo>
                  <a:lnTo>
                    <a:pt x="22" y="443"/>
                  </a:lnTo>
                  <a:lnTo>
                    <a:pt x="67" y="482"/>
                  </a:lnTo>
                  <a:lnTo>
                    <a:pt x="143" y="443"/>
                  </a:lnTo>
                  <a:lnTo>
                    <a:pt x="228" y="112"/>
                  </a:lnTo>
                  <a:lnTo>
                    <a:pt x="244" y="124"/>
                  </a:lnTo>
                  <a:lnTo>
                    <a:pt x="208" y="0"/>
                  </a:lnTo>
                  <a:lnTo>
                    <a:pt x="164" y="52"/>
                  </a:lnTo>
                  <a:lnTo>
                    <a:pt x="165" y="88"/>
                  </a:lnTo>
                  <a:lnTo>
                    <a:pt x="110" y="128"/>
                  </a:lnTo>
                  <a:lnTo>
                    <a:pt x="43" y="145"/>
                  </a:lnTo>
                  <a:lnTo>
                    <a:pt x="24" y="187"/>
                  </a:lnTo>
                  <a:lnTo>
                    <a:pt x="43" y="272"/>
                  </a:lnTo>
                  <a:lnTo>
                    <a:pt x="0" y="34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9" name="Freeform 209"/>
            <p:cNvSpPr>
              <a:spLocks noChangeAspect="1"/>
            </p:cNvSpPr>
            <p:nvPr/>
          </p:nvSpPr>
          <p:spPr bwMode="gray">
            <a:xfrm>
              <a:off x="3261" y="2984"/>
              <a:ext cx="47" cy="141"/>
            </a:xfrm>
            <a:custGeom>
              <a:avLst/>
              <a:gdLst>
                <a:gd name="T0" fmla="*/ 0 w 112"/>
                <a:gd name="T1" fmla="*/ 148 h 271"/>
                <a:gd name="T2" fmla="*/ 15 w 112"/>
                <a:gd name="T3" fmla="*/ 165 h 271"/>
                <a:gd name="T4" fmla="*/ 59 w 112"/>
                <a:gd name="T5" fmla="*/ 178 h 271"/>
                <a:gd name="T6" fmla="*/ 53 w 112"/>
                <a:gd name="T7" fmla="*/ 231 h 271"/>
                <a:gd name="T8" fmla="*/ 91 w 112"/>
                <a:gd name="T9" fmla="*/ 271 h 271"/>
                <a:gd name="T10" fmla="*/ 112 w 112"/>
                <a:gd name="T11" fmla="*/ 194 h 271"/>
                <a:gd name="T12" fmla="*/ 76 w 112"/>
                <a:gd name="T13" fmla="*/ 143 h 271"/>
                <a:gd name="T14" fmla="*/ 87 w 112"/>
                <a:gd name="T15" fmla="*/ 172 h 271"/>
                <a:gd name="T16" fmla="*/ 66 w 112"/>
                <a:gd name="T17" fmla="*/ 170 h 271"/>
                <a:gd name="T18" fmla="*/ 43 w 112"/>
                <a:gd name="T19" fmla="*/ 100 h 271"/>
                <a:gd name="T20" fmla="*/ 42 w 112"/>
                <a:gd name="T21" fmla="*/ 7 h 271"/>
                <a:gd name="T22" fmla="*/ 8 w 112"/>
                <a:gd name="T23" fmla="*/ 0 h 271"/>
                <a:gd name="T24" fmla="*/ 35 w 112"/>
                <a:gd name="T25" fmla="*/ 45 h 271"/>
                <a:gd name="T26" fmla="*/ 0 w 112"/>
                <a:gd name="T27" fmla="*/ 148 h 2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271"/>
                <a:gd name="T44" fmla="*/ 112 w 112"/>
                <a:gd name="T45" fmla="*/ 271 h 2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271">
                  <a:moveTo>
                    <a:pt x="0" y="148"/>
                  </a:moveTo>
                  <a:lnTo>
                    <a:pt x="15" y="165"/>
                  </a:lnTo>
                  <a:lnTo>
                    <a:pt x="59" y="178"/>
                  </a:lnTo>
                  <a:lnTo>
                    <a:pt x="53" y="231"/>
                  </a:lnTo>
                  <a:lnTo>
                    <a:pt x="91" y="271"/>
                  </a:lnTo>
                  <a:lnTo>
                    <a:pt x="112" y="194"/>
                  </a:lnTo>
                  <a:lnTo>
                    <a:pt x="76" y="143"/>
                  </a:lnTo>
                  <a:lnTo>
                    <a:pt x="87" y="172"/>
                  </a:lnTo>
                  <a:lnTo>
                    <a:pt x="66" y="170"/>
                  </a:lnTo>
                  <a:lnTo>
                    <a:pt x="43" y="100"/>
                  </a:lnTo>
                  <a:lnTo>
                    <a:pt x="42" y="7"/>
                  </a:lnTo>
                  <a:lnTo>
                    <a:pt x="8" y="0"/>
                  </a:lnTo>
                  <a:lnTo>
                    <a:pt x="35" y="45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0" name="Freeform 210"/>
            <p:cNvSpPr>
              <a:spLocks noChangeAspect="1"/>
            </p:cNvSpPr>
            <p:nvPr/>
          </p:nvSpPr>
          <p:spPr bwMode="gray">
            <a:xfrm>
              <a:off x="2585" y="2356"/>
              <a:ext cx="244" cy="274"/>
            </a:xfrm>
            <a:custGeom>
              <a:avLst/>
              <a:gdLst>
                <a:gd name="T0" fmla="*/ 0 w 561"/>
                <a:gd name="T1" fmla="*/ 365 h 527"/>
                <a:gd name="T2" fmla="*/ 23 w 561"/>
                <a:gd name="T3" fmla="*/ 328 h 527"/>
                <a:gd name="T4" fmla="*/ 51 w 561"/>
                <a:gd name="T5" fmla="*/ 353 h 527"/>
                <a:gd name="T6" fmla="*/ 226 w 561"/>
                <a:gd name="T7" fmla="*/ 342 h 527"/>
                <a:gd name="T8" fmla="*/ 189 w 561"/>
                <a:gd name="T9" fmla="*/ 0 h 527"/>
                <a:gd name="T10" fmla="*/ 250 w 561"/>
                <a:gd name="T11" fmla="*/ 0 h 527"/>
                <a:gd name="T12" fmla="*/ 529 w 561"/>
                <a:gd name="T13" fmla="*/ 185 h 527"/>
                <a:gd name="T14" fmla="*/ 532 w 561"/>
                <a:gd name="T15" fmla="*/ 217 h 527"/>
                <a:gd name="T16" fmla="*/ 560 w 561"/>
                <a:gd name="T17" fmla="*/ 212 h 527"/>
                <a:gd name="T18" fmla="*/ 561 w 561"/>
                <a:gd name="T19" fmla="*/ 321 h 527"/>
                <a:gd name="T20" fmla="*/ 538 w 561"/>
                <a:gd name="T21" fmla="*/ 344 h 527"/>
                <a:gd name="T22" fmla="*/ 425 w 561"/>
                <a:gd name="T23" fmla="*/ 359 h 527"/>
                <a:gd name="T24" fmla="*/ 282 w 561"/>
                <a:gd name="T25" fmla="*/ 421 h 527"/>
                <a:gd name="T26" fmla="*/ 238 w 561"/>
                <a:gd name="T27" fmla="*/ 521 h 527"/>
                <a:gd name="T28" fmla="*/ 203 w 561"/>
                <a:gd name="T29" fmla="*/ 508 h 527"/>
                <a:gd name="T30" fmla="*/ 141 w 561"/>
                <a:gd name="T31" fmla="*/ 527 h 527"/>
                <a:gd name="T32" fmla="*/ 106 w 561"/>
                <a:gd name="T33" fmla="*/ 444 h 527"/>
                <a:gd name="T34" fmla="*/ 47 w 561"/>
                <a:gd name="T35" fmla="*/ 464 h 527"/>
                <a:gd name="T36" fmla="*/ 25 w 561"/>
                <a:gd name="T37" fmla="*/ 447 h 527"/>
                <a:gd name="T38" fmla="*/ 0 w 561"/>
                <a:gd name="T39" fmla="*/ 365 h 5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1"/>
                <a:gd name="T61" fmla="*/ 0 h 527"/>
                <a:gd name="T62" fmla="*/ 561 w 561"/>
                <a:gd name="T63" fmla="*/ 527 h 5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1" h="527">
                  <a:moveTo>
                    <a:pt x="0" y="365"/>
                  </a:moveTo>
                  <a:lnTo>
                    <a:pt x="23" y="328"/>
                  </a:lnTo>
                  <a:lnTo>
                    <a:pt x="51" y="353"/>
                  </a:lnTo>
                  <a:lnTo>
                    <a:pt x="226" y="342"/>
                  </a:lnTo>
                  <a:lnTo>
                    <a:pt x="189" y="0"/>
                  </a:lnTo>
                  <a:lnTo>
                    <a:pt x="250" y="0"/>
                  </a:lnTo>
                  <a:lnTo>
                    <a:pt x="529" y="185"/>
                  </a:lnTo>
                  <a:lnTo>
                    <a:pt x="532" y="217"/>
                  </a:lnTo>
                  <a:lnTo>
                    <a:pt x="560" y="212"/>
                  </a:lnTo>
                  <a:lnTo>
                    <a:pt x="561" y="321"/>
                  </a:lnTo>
                  <a:lnTo>
                    <a:pt x="538" y="344"/>
                  </a:lnTo>
                  <a:lnTo>
                    <a:pt x="425" y="359"/>
                  </a:lnTo>
                  <a:lnTo>
                    <a:pt x="282" y="421"/>
                  </a:lnTo>
                  <a:lnTo>
                    <a:pt x="238" y="521"/>
                  </a:lnTo>
                  <a:lnTo>
                    <a:pt x="203" y="508"/>
                  </a:lnTo>
                  <a:lnTo>
                    <a:pt x="141" y="527"/>
                  </a:lnTo>
                  <a:lnTo>
                    <a:pt x="106" y="444"/>
                  </a:lnTo>
                  <a:lnTo>
                    <a:pt x="47" y="464"/>
                  </a:lnTo>
                  <a:lnTo>
                    <a:pt x="25" y="447"/>
                  </a:lnTo>
                  <a:lnTo>
                    <a:pt x="0" y="36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1" name="Freeform 211"/>
            <p:cNvSpPr>
              <a:spLocks noChangeAspect="1"/>
            </p:cNvSpPr>
            <p:nvPr/>
          </p:nvSpPr>
          <p:spPr bwMode="gray">
            <a:xfrm>
              <a:off x="2511" y="2313"/>
              <a:ext cx="183" cy="233"/>
            </a:xfrm>
            <a:custGeom>
              <a:avLst/>
              <a:gdLst>
                <a:gd name="T0" fmla="*/ 0 w 419"/>
                <a:gd name="T1" fmla="*/ 225 h 448"/>
                <a:gd name="T2" fmla="*/ 25 w 419"/>
                <a:gd name="T3" fmla="*/ 251 h 448"/>
                <a:gd name="T4" fmla="*/ 30 w 419"/>
                <a:gd name="T5" fmla="*/ 318 h 448"/>
                <a:gd name="T6" fmla="*/ 11 w 419"/>
                <a:gd name="T7" fmla="*/ 403 h 448"/>
                <a:gd name="T8" fmla="*/ 89 w 419"/>
                <a:gd name="T9" fmla="*/ 384 h 448"/>
                <a:gd name="T10" fmla="*/ 169 w 419"/>
                <a:gd name="T11" fmla="*/ 448 h 448"/>
                <a:gd name="T12" fmla="*/ 192 w 419"/>
                <a:gd name="T13" fmla="*/ 411 h 448"/>
                <a:gd name="T14" fmla="*/ 220 w 419"/>
                <a:gd name="T15" fmla="*/ 436 h 448"/>
                <a:gd name="T16" fmla="*/ 395 w 419"/>
                <a:gd name="T17" fmla="*/ 425 h 448"/>
                <a:gd name="T18" fmla="*/ 358 w 419"/>
                <a:gd name="T19" fmla="*/ 83 h 448"/>
                <a:gd name="T20" fmla="*/ 419 w 419"/>
                <a:gd name="T21" fmla="*/ 83 h 448"/>
                <a:gd name="T22" fmla="*/ 291 w 419"/>
                <a:gd name="T23" fmla="*/ 0 h 448"/>
                <a:gd name="T24" fmla="*/ 288 w 419"/>
                <a:gd name="T25" fmla="*/ 45 h 448"/>
                <a:gd name="T26" fmla="*/ 177 w 419"/>
                <a:gd name="T27" fmla="*/ 43 h 448"/>
                <a:gd name="T28" fmla="*/ 175 w 419"/>
                <a:gd name="T29" fmla="*/ 137 h 448"/>
                <a:gd name="T30" fmla="*/ 136 w 419"/>
                <a:gd name="T31" fmla="*/ 154 h 448"/>
                <a:gd name="T32" fmla="*/ 138 w 419"/>
                <a:gd name="T33" fmla="*/ 211 h 448"/>
                <a:gd name="T34" fmla="*/ 0 w 419"/>
                <a:gd name="T35" fmla="*/ 225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9"/>
                <a:gd name="T55" fmla="*/ 0 h 448"/>
                <a:gd name="T56" fmla="*/ 419 w 419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9" h="448">
                  <a:moveTo>
                    <a:pt x="0" y="225"/>
                  </a:moveTo>
                  <a:lnTo>
                    <a:pt x="25" y="251"/>
                  </a:lnTo>
                  <a:lnTo>
                    <a:pt x="30" y="318"/>
                  </a:lnTo>
                  <a:lnTo>
                    <a:pt x="11" y="403"/>
                  </a:lnTo>
                  <a:lnTo>
                    <a:pt x="89" y="384"/>
                  </a:lnTo>
                  <a:lnTo>
                    <a:pt x="169" y="448"/>
                  </a:lnTo>
                  <a:lnTo>
                    <a:pt x="192" y="411"/>
                  </a:lnTo>
                  <a:lnTo>
                    <a:pt x="220" y="436"/>
                  </a:lnTo>
                  <a:lnTo>
                    <a:pt x="395" y="425"/>
                  </a:lnTo>
                  <a:lnTo>
                    <a:pt x="358" y="83"/>
                  </a:lnTo>
                  <a:lnTo>
                    <a:pt x="419" y="83"/>
                  </a:lnTo>
                  <a:lnTo>
                    <a:pt x="291" y="0"/>
                  </a:lnTo>
                  <a:lnTo>
                    <a:pt x="288" y="45"/>
                  </a:lnTo>
                  <a:lnTo>
                    <a:pt x="177" y="43"/>
                  </a:lnTo>
                  <a:lnTo>
                    <a:pt x="175" y="137"/>
                  </a:lnTo>
                  <a:lnTo>
                    <a:pt x="136" y="154"/>
                  </a:lnTo>
                  <a:lnTo>
                    <a:pt x="138" y="211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2" name="Freeform 212"/>
            <p:cNvSpPr>
              <a:spLocks noChangeAspect="1"/>
            </p:cNvSpPr>
            <p:nvPr/>
          </p:nvSpPr>
          <p:spPr bwMode="gray">
            <a:xfrm>
              <a:off x="2572" y="2146"/>
              <a:ext cx="175" cy="158"/>
            </a:xfrm>
            <a:custGeom>
              <a:avLst/>
              <a:gdLst>
                <a:gd name="T0" fmla="*/ 0 w 407"/>
                <a:gd name="T1" fmla="*/ 303 h 307"/>
                <a:gd name="T2" fmla="*/ 100 w 407"/>
                <a:gd name="T3" fmla="*/ 244 h 307"/>
                <a:gd name="T4" fmla="*/ 136 w 407"/>
                <a:gd name="T5" fmla="*/ 122 h 307"/>
                <a:gd name="T6" fmla="*/ 221 w 407"/>
                <a:gd name="T7" fmla="*/ 61 h 307"/>
                <a:gd name="T8" fmla="*/ 249 w 407"/>
                <a:gd name="T9" fmla="*/ 0 h 307"/>
                <a:gd name="T10" fmla="*/ 374 w 407"/>
                <a:gd name="T11" fmla="*/ 19 h 307"/>
                <a:gd name="T12" fmla="*/ 407 w 407"/>
                <a:gd name="T13" fmla="*/ 134 h 307"/>
                <a:gd name="T14" fmla="*/ 351 w 407"/>
                <a:gd name="T15" fmla="*/ 137 h 307"/>
                <a:gd name="T16" fmla="*/ 321 w 407"/>
                <a:gd name="T17" fmla="*/ 149 h 307"/>
                <a:gd name="T18" fmla="*/ 326 w 407"/>
                <a:gd name="T19" fmla="*/ 180 h 307"/>
                <a:gd name="T20" fmla="*/ 170 w 407"/>
                <a:gd name="T21" fmla="*/ 248 h 307"/>
                <a:gd name="T22" fmla="*/ 151 w 407"/>
                <a:gd name="T23" fmla="*/ 307 h 307"/>
                <a:gd name="T24" fmla="*/ 0 w 407"/>
                <a:gd name="T25" fmla="*/ 303 h 3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7"/>
                <a:gd name="T40" fmla="*/ 0 h 307"/>
                <a:gd name="T41" fmla="*/ 407 w 407"/>
                <a:gd name="T42" fmla="*/ 307 h 3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7" h="307">
                  <a:moveTo>
                    <a:pt x="0" y="303"/>
                  </a:moveTo>
                  <a:lnTo>
                    <a:pt x="100" y="244"/>
                  </a:lnTo>
                  <a:lnTo>
                    <a:pt x="136" y="122"/>
                  </a:lnTo>
                  <a:lnTo>
                    <a:pt x="221" y="61"/>
                  </a:lnTo>
                  <a:lnTo>
                    <a:pt x="249" y="0"/>
                  </a:lnTo>
                  <a:lnTo>
                    <a:pt x="374" y="19"/>
                  </a:lnTo>
                  <a:lnTo>
                    <a:pt x="407" y="134"/>
                  </a:lnTo>
                  <a:lnTo>
                    <a:pt x="351" y="137"/>
                  </a:lnTo>
                  <a:lnTo>
                    <a:pt x="321" y="149"/>
                  </a:lnTo>
                  <a:lnTo>
                    <a:pt x="326" y="180"/>
                  </a:lnTo>
                  <a:lnTo>
                    <a:pt x="170" y="248"/>
                  </a:lnTo>
                  <a:lnTo>
                    <a:pt x="151" y="307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3" name="Freeform 213"/>
            <p:cNvSpPr>
              <a:spLocks noChangeAspect="1"/>
            </p:cNvSpPr>
            <p:nvPr/>
          </p:nvSpPr>
          <p:spPr bwMode="gray">
            <a:xfrm>
              <a:off x="3218" y="3003"/>
              <a:ext cx="159" cy="302"/>
            </a:xfrm>
            <a:custGeom>
              <a:avLst/>
              <a:gdLst>
                <a:gd name="T0" fmla="*/ 0 w 365"/>
                <a:gd name="T1" fmla="*/ 161 h 578"/>
                <a:gd name="T2" fmla="*/ 10 w 365"/>
                <a:gd name="T3" fmla="*/ 179 h 578"/>
                <a:gd name="T4" fmla="*/ 95 w 365"/>
                <a:gd name="T5" fmla="*/ 206 h 578"/>
                <a:gd name="T6" fmla="*/ 104 w 365"/>
                <a:gd name="T7" fmla="*/ 242 h 578"/>
                <a:gd name="T8" fmla="*/ 99 w 365"/>
                <a:gd name="T9" fmla="*/ 334 h 578"/>
                <a:gd name="T10" fmla="*/ 54 w 365"/>
                <a:gd name="T11" fmla="*/ 430 h 578"/>
                <a:gd name="T12" fmla="*/ 67 w 365"/>
                <a:gd name="T13" fmla="*/ 543 h 578"/>
                <a:gd name="T14" fmla="*/ 71 w 365"/>
                <a:gd name="T15" fmla="*/ 578 h 578"/>
                <a:gd name="T16" fmla="*/ 98 w 365"/>
                <a:gd name="T17" fmla="*/ 578 h 578"/>
                <a:gd name="T18" fmla="*/ 98 w 365"/>
                <a:gd name="T19" fmla="*/ 540 h 578"/>
                <a:gd name="T20" fmla="*/ 188 w 365"/>
                <a:gd name="T21" fmla="*/ 488 h 578"/>
                <a:gd name="T22" fmla="*/ 162 w 365"/>
                <a:gd name="T23" fmla="*/ 334 h 578"/>
                <a:gd name="T24" fmla="*/ 362 w 365"/>
                <a:gd name="T25" fmla="*/ 178 h 578"/>
                <a:gd name="T26" fmla="*/ 365 w 365"/>
                <a:gd name="T27" fmla="*/ 0 h 578"/>
                <a:gd name="T28" fmla="*/ 314 w 365"/>
                <a:gd name="T29" fmla="*/ 31 h 578"/>
                <a:gd name="T30" fmla="*/ 175 w 365"/>
                <a:gd name="T31" fmla="*/ 40 h 578"/>
                <a:gd name="T32" fmla="*/ 172 w 365"/>
                <a:gd name="T33" fmla="*/ 105 h 578"/>
                <a:gd name="T34" fmla="*/ 208 w 365"/>
                <a:gd name="T35" fmla="*/ 156 h 578"/>
                <a:gd name="T36" fmla="*/ 187 w 365"/>
                <a:gd name="T37" fmla="*/ 233 h 578"/>
                <a:gd name="T38" fmla="*/ 149 w 365"/>
                <a:gd name="T39" fmla="*/ 193 h 578"/>
                <a:gd name="T40" fmla="*/ 155 w 365"/>
                <a:gd name="T41" fmla="*/ 140 h 578"/>
                <a:gd name="T42" fmla="*/ 111 w 365"/>
                <a:gd name="T43" fmla="*/ 127 h 578"/>
                <a:gd name="T44" fmla="*/ 0 w 365"/>
                <a:gd name="T45" fmla="*/ 161 h 5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5"/>
                <a:gd name="T70" fmla="*/ 0 h 578"/>
                <a:gd name="T71" fmla="*/ 365 w 365"/>
                <a:gd name="T72" fmla="*/ 578 h 5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5" h="578">
                  <a:moveTo>
                    <a:pt x="0" y="161"/>
                  </a:moveTo>
                  <a:lnTo>
                    <a:pt x="10" y="179"/>
                  </a:lnTo>
                  <a:lnTo>
                    <a:pt x="95" y="206"/>
                  </a:lnTo>
                  <a:lnTo>
                    <a:pt x="104" y="242"/>
                  </a:lnTo>
                  <a:lnTo>
                    <a:pt x="99" y="334"/>
                  </a:lnTo>
                  <a:lnTo>
                    <a:pt x="54" y="430"/>
                  </a:lnTo>
                  <a:lnTo>
                    <a:pt x="67" y="543"/>
                  </a:lnTo>
                  <a:lnTo>
                    <a:pt x="71" y="578"/>
                  </a:lnTo>
                  <a:lnTo>
                    <a:pt x="98" y="578"/>
                  </a:lnTo>
                  <a:lnTo>
                    <a:pt x="98" y="540"/>
                  </a:lnTo>
                  <a:lnTo>
                    <a:pt x="188" y="488"/>
                  </a:lnTo>
                  <a:lnTo>
                    <a:pt x="162" y="334"/>
                  </a:lnTo>
                  <a:lnTo>
                    <a:pt x="362" y="178"/>
                  </a:lnTo>
                  <a:lnTo>
                    <a:pt x="365" y="0"/>
                  </a:lnTo>
                  <a:lnTo>
                    <a:pt x="314" y="31"/>
                  </a:lnTo>
                  <a:lnTo>
                    <a:pt x="175" y="40"/>
                  </a:lnTo>
                  <a:lnTo>
                    <a:pt x="172" y="105"/>
                  </a:lnTo>
                  <a:lnTo>
                    <a:pt x="208" y="156"/>
                  </a:lnTo>
                  <a:lnTo>
                    <a:pt x="187" y="233"/>
                  </a:lnTo>
                  <a:lnTo>
                    <a:pt x="149" y="193"/>
                  </a:lnTo>
                  <a:lnTo>
                    <a:pt x="155" y="140"/>
                  </a:lnTo>
                  <a:lnTo>
                    <a:pt x="111" y="127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4" name="Freeform 214"/>
            <p:cNvSpPr>
              <a:spLocks noChangeAspect="1"/>
            </p:cNvSpPr>
            <p:nvPr/>
          </p:nvSpPr>
          <p:spPr bwMode="gray">
            <a:xfrm>
              <a:off x="2770" y="2384"/>
              <a:ext cx="239" cy="219"/>
            </a:xfrm>
            <a:custGeom>
              <a:avLst/>
              <a:gdLst>
                <a:gd name="T0" fmla="*/ 0 w 551"/>
                <a:gd name="T1" fmla="*/ 305 h 420"/>
                <a:gd name="T2" fmla="*/ 8 w 551"/>
                <a:gd name="T3" fmla="*/ 339 h 420"/>
                <a:gd name="T4" fmla="*/ 75 w 551"/>
                <a:gd name="T5" fmla="*/ 411 h 420"/>
                <a:gd name="T6" fmla="*/ 92 w 551"/>
                <a:gd name="T7" fmla="*/ 395 h 420"/>
                <a:gd name="T8" fmla="*/ 119 w 551"/>
                <a:gd name="T9" fmla="*/ 420 h 420"/>
                <a:gd name="T10" fmla="*/ 160 w 551"/>
                <a:gd name="T11" fmla="*/ 348 h 420"/>
                <a:gd name="T12" fmla="*/ 317 w 551"/>
                <a:gd name="T13" fmla="*/ 384 h 420"/>
                <a:gd name="T14" fmla="*/ 453 w 551"/>
                <a:gd name="T15" fmla="*/ 346 h 420"/>
                <a:gd name="T16" fmla="*/ 458 w 551"/>
                <a:gd name="T17" fmla="*/ 327 h 420"/>
                <a:gd name="T18" fmla="*/ 529 w 551"/>
                <a:gd name="T19" fmla="*/ 236 h 420"/>
                <a:gd name="T20" fmla="*/ 551 w 551"/>
                <a:gd name="T21" fmla="*/ 111 h 420"/>
                <a:gd name="T22" fmla="*/ 514 w 551"/>
                <a:gd name="T23" fmla="*/ 72 h 420"/>
                <a:gd name="T24" fmla="*/ 514 w 551"/>
                <a:gd name="T25" fmla="*/ 17 h 420"/>
                <a:gd name="T26" fmla="*/ 399 w 551"/>
                <a:gd name="T27" fmla="*/ 0 h 420"/>
                <a:gd name="T28" fmla="*/ 189 w 551"/>
                <a:gd name="T29" fmla="*/ 145 h 420"/>
                <a:gd name="T30" fmla="*/ 135 w 551"/>
                <a:gd name="T31" fmla="*/ 158 h 420"/>
                <a:gd name="T32" fmla="*/ 136 w 551"/>
                <a:gd name="T33" fmla="*/ 267 h 420"/>
                <a:gd name="T34" fmla="*/ 113 w 551"/>
                <a:gd name="T35" fmla="*/ 290 h 420"/>
                <a:gd name="T36" fmla="*/ 0 w 551"/>
                <a:gd name="T37" fmla="*/ 305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1"/>
                <a:gd name="T58" fmla="*/ 0 h 420"/>
                <a:gd name="T59" fmla="*/ 551 w 551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1" h="420">
                  <a:moveTo>
                    <a:pt x="0" y="305"/>
                  </a:moveTo>
                  <a:lnTo>
                    <a:pt x="8" y="339"/>
                  </a:lnTo>
                  <a:lnTo>
                    <a:pt x="75" y="411"/>
                  </a:lnTo>
                  <a:lnTo>
                    <a:pt x="92" y="395"/>
                  </a:lnTo>
                  <a:lnTo>
                    <a:pt x="119" y="420"/>
                  </a:lnTo>
                  <a:lnTo>
                    <a:pt x="160" y="348"/>
                  </a:lnTo>
                  <a:lnTo>
                    <a:pt x="317" y="384"/>
                  </a:lnTo>
                  <a:lnTo>
                    <a:pt x="453" y="346"/>
                  </a:lnTo>
                  <a:lnTo>
                    <a:pt x="458" y="327"/>
                  </a:lnTo>
                  <a:lnTo>
                    <a:pt x="529" y="236"/>
                  </a:lnTo>
                  <a:lnTo>
                    <a:pt x="551" y="111"/>
                  </a:lnTo>
                  <a:lnTo>
                    <a:pt x="514" y="72"/>
                  </a:lnTo>
                  <a:lnTo>
                    <a:pt x="514" y="17"/>
                  </a:lnTo>
                  <a:lnTo>
                    <a:pt x="399" y="0"/>
                  </a:lnTo>
                  <a:lnTo>
                    <a:pt x="189" y="145"/>
                  </a:lnTo>
                  <a:lnTo>
                    <a:pt x="135" y="158"/>
                  </a:lnTo>
                  <a:lnTo>
                    <a:pt x="136" y="267"/>
                  </a:lnTo>
                  <a:lnTo>
                    <a:pt x="113" y="290"/>
                  </a:lnTo>
                  <a:lnTo>
                    <a:pt x="0" y="305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5" name="Freeform 215"/>
            <p:cNvSpPr>
              <a:spLocks noChangeAspect="1"/>
            </p:cNvSpPr>
            <p:nvPr/>
          </p:nvSpPr>
          <p:spPr bwMode="gray">
            <a:xfrm>
              <a:off x="2811" y="2564"/>
              <a:ext cx="173" cy="175"/>
            </a:xfrm>
            <a:custGeom>
              <a:avLst/>
              <a:gdLst>
                <a:gd name="T0" fmla="*/ 0 w 402"/>
                <a:gd name="T1" fmla="*/ 261 h 335"/>
                <a:gd name="T2" fmla="*/ 27 w 402"/>
                <a:gd name="T3" fmla="*/ 74 h 335"/>
                <a:gd name="T4" fmla="*/ 68 w 402"/>
                <a:gd name="T5" fmla="*/ 2 h 335"/>
                <a:gd name="T6" fmla="*/ 225 w 402"/>
                <a:gd name="T7" fmla="*/ 38 h 335"/>
                <a:gd name="T8" fmla="*/ 361 w 402"/>
                <a:gd name="T9" fmla="*/ 0 h 335"/>
                <a:gd name="T10" fmla="*/ 388 w 402"/>
                <a:gd name="T11" fmla="*/ 44 h 335"/>
                <a:gd name="T12" fmla="*/ 402 w 402"/>
                <a:gd name="T13" fmla="*/ 74 h 335"/>
                <a:gd name="T14" fmla="*/ 367 w 402"/>
                <a:gd name="T15" fmla="*/ 101 h 335"/>
                <a:gd name="T16" fmla="*/ 295 w 402"/>
                <a:gd name="T17" fmla="*/ 252 h 335"/>
                <a:gd name="T18" fmla="*/ 230 w 402"/>
                <a:gd name="T19" fmla="*/ 242 h 335"/>
                <a:gd name="T20" fmla="*/ 192 w 402"/>
                <a:gd name="T21" fmla="*/ 316 h 335"/>
                <a:gd name="T22" fmla="*/ 115 w 402"/>
                <a:gd name="T23" fmla="*/ 335 h 335"/>
                <a:gd name="T24" fmla="*/ 68 w 402"/>
                <a:gd name="T25" fmla="*/ 269 h 335"/>
                <a:gd name="T26" fmla="*/ 0 w 402"/>
                <a:gd name="T27" fmla="*/ 261 h 3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2"/>
                <a:gd name="T43" fmla="*/ 0 h 335"/>
                <a:gd name="T44" fmla="*/ 402 w 402"/>
                <a:gd name="T45" fmla="*/ 335 h 3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2" h="335">
                  <a:moveTo>
                    <a:pt x="0" y="261"/>
                  </a:moveTo>
                  <a:lnTo>
                    <a:pt x="27" y="74"/>
                  </a:lnTo>
                  <a:lnTo>
                    <a:pt x="68" y="2"/>
                  </a:lnTo>
                  <a:lnTo>
                    <a:pt x="225" y="38"/>
                  </a:lnTo>
                  <a:lnTo>
                    <a:pt x="361" y="0"/>
                  </a:lnTo>
                  <a:lnTo>
                    <a:pt x="388" y="44"/>
                  </a:lnTo>
                  <a:lnTo>
                    <a:pt x="402" y="74"/>
                  </a:lnTo>
                  <a:lnTo>
                    <a:pt x="367" y="101"/>
                  </a:lnTo>
                  <a:lnTo>
                    <a:pt x="295" y="252"/>
                  </a:lnTo>
                  <a:lnTo>
                    <a:pt x="230" y="242"/>
                  </a:lnTo>
                  <a:lnTo>
                    <a:pt x="192" y="316"/>
                  </a:lnTo>
                  <a:lnTo>
                    <a:pt x="115" y="335"/>
                  </a:lnTo>
                  <a:lnTo>
                    <a:pt x="68" y="269"/>
                  </a:lnTo>
                  <a:lnTo>
                    <a:pt x="0" y="26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6" name="Freeform 216"/>
            <p:cNvSpPr>
              <a:spLocks noChangeAspect="1"/>
            </p:cNvSpPr>
            <p:nvPr/>
          </p:nvSpPr>
          <p:spPr bwMode="gray">
            <a:xfrm>
              <a:off x="2515" y="2586"/>
              <a:ext cx="46" cy="31"/>
            </a:xfrm>
            <a:custGeom>
              <a:avLst/>
              <a:gdLst>
                <a:gd name="T0" fmla="*/ 0 w 104"/>
                <a:gd name="T1" fmla="*/ 8 h 62"/>
                <a:gd name="T2" fmla="*/ 29 w 104"/>
                <a:gd name="T3" fmla="*/ 35 h 62"/>
                <a:gd name="T4" fmla="*/ 64 w 104"/>
                <a:gd name="T5" fmla="*/ 26 h 62"/>
                <a:gd name="T6" fmla="*/ 44 w 104"/>
                <a:gd name="T7" fmla="*/ 35 h 62"/>
                <a:gd name="T8" fmla="*/ 60 w 104"/>
                <a:gd name="T9" fmla="*/ 62 h 62"/>
                <a:gd name="T10" fmla="*/ 103 w 104"/>
                <a:gd name="T11" fmla="*/ 35 h 62"/>
                <a:gd name="T12" fmla="*/ 104 w 104"/>
                <a:gd name="T13" fmla="*/ 0 h 62"/>
                <a:gd name="T14" fmla="*/ 0 w 104"/>
                <a:gd name="T15" fmla="*/ 8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2"/>
                <a:gd name="T26" fmla="*/ 104 w 10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2">
                  <a:moveTo>
                    <a:pt x="0" y="8"/>
                  </a:moveTo>
                  <a:lnTo>
                    <a:pt x="29" y="35"/>
                  </a:lnTo>
                  <a:lnTo>
                    <a:pt x="64" y="26"/>
                  </a:lnTo>
                  <a:lnTo>
                    <a:pt x="44" y="35"/>
                  </a:lnTo>
                  <a:lnTo>
                    <a:pt x="60" y="62"/>
                  </a:lnTo>
                  <a:lnTo>
                    <a:pt x="103" y="35"/>
                  </a:lnTo>
                  <a:lnTo>
                    <a:pt x="10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7" name="Freeform 217"/>
            <p:cNvSpPr>
              <a:spLocks noChangeAspect="1"/>
            </p:cNvSpPr>
            <p:nvPr/>
          </p:nvSpPr>
          <p:spPr bwMode="gray">
            <a:xfrm>
              <a:off x="3531" y="2335"/>
              <a:ext cx="9" cy="29"/>
            </a:xfrm>
            <a:custGeom>
              <a:avLst/>
              <a:gdLst>
                <a:gd name="T0" fmla="*/ 0 w 19"/>
                <a:gd name="T1" fmla="*/ 47 h 56"/>
                <a:gd name="T2" fmla="*/ 9 w 19"/>
                <a:gd name="T3" fmla="*/ 56 h 56"/>
                <a:gd name="T4" fmla="*/ 19 w 19"/>
                <a:gd name="T5" fmla="*/ 54 h 56"/>
                <a:gd name="T6" fmla="*/ 11 w 19"/>
                <a:gd name="T7" fmla="*/ 0 h 56"/>
                <a:gd name="T8" fmla="*/ 0 w 19"/>
                <a:gd name="T9" fmla="*/ 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6"/>
                <a:gd name="T17" fmla="*/ 19 w 1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6">
                  <a:moveTo>
                    <a:pt x="0" y="47"/>
                  </a:moveTo>
                  <a:lnTo>
                    <a:pt x="9" y="56"/>
                  </a:lnTo>
                  <a:lnTo>
                    <a:pt x="19" y="54"/>
                  </a:lnTo>
                  <a:lnTo>
                    <a:pt x="11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8" name="Freeform 218"/>
            <p:cNvSpPr>
              <a:spLocks noChangeAspect="1"/>
            </p:cNvSpPr>
            <p:nvPr/>
          </p:nvSpPr>
          <p:spPr bwMode="gray">
            <a:xfrm>
              <a:off x="3205" y="2833"/>
              <a:ext cx="26" cy="29"/>
            </a:xfrm>
            <a:custGeom>
              <a:avLst/>
              <a:gdLst>
                <a:gd name="T0" fmla="*/ 0 w 58"/>
                <a:gd name="T1" fmla="*/ 56 h 56"/>
                <a:gd name="T2" fmla="*/ 23 w 58"/>
                <a:gd name="T3" fmla="*/ 10 h 56"/>
                <a:gd name="T4" fmla="*/ 50 w 58"/>
                <a:gd name="T5" fmla="*/ 0 h 56"/>
                <a:gd name="T6" fmla="*/ 58 w 58"/>
                <a:gd name="T7" fmla="*/ 46 h 56"/>
                <a:gd name="T8" fmla="*/ 0 w 5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6"/>
                <a:gd name="T17" fmla="*/ 58 w 5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6">
                  <a:moveTo>
                    <a:pt x="0" y="56"/>
                  </a:moveTo>
                  <a:lnTo>
                    <a:pt x="23" y="10"/>
                  </a:lnTo>
                  <a:lnTo>
                    <a:pt x="50" y="0"/>
                  </a:lnTo>
                  <a:lnTo>
                    <a:pt x="58" y="46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9" name="Freeform 219"/>
            <p:cNvSpPr>
              <a:spLocks noChangeAspect="1"/>
            </p:cNvSpPr>
            <p:nvPr/>
          </p:nvSpPr>
          <p:spPr bwMode="gray">
            <a:xfrm>
              <a:off x="2502" y="2513"/>
              <a:ext cx="95" cy="76"/>
            </a:xfrm>
            <a:custGeom>
              <a:avLst/>
              <a:gdLst>
                <a:gd name="T0" fmla="*/ 0 w 215"/>
                <a:gd name="T1" fmla="*/ 64 h 146"/>
                <a:gd name="T2" fmla="*/ 32 w 215"/>
                <a:gd name="T3" fmla="*/ 105 h 146"/>
                <a:gd name="T4" fmla="*/ 131 w 215"/>
                <a:gd name="T5" fmla="*/ 113 h 146"/>
                <a:gd name="T6" fmla="*/ 28 w 215"/>
                <a:gd name="T7" fmla="*/ 126 h 146"/>
                <a:gd name="T8" fmla="*/ 28 w 215"/>
                <a:gd name="T9" fmla="*/ 146 h 146"/>
                <a:gd name="T10" fmla="*/ 132 w 215"/>
                <a:gd name="T11" fmla="*/ 138 h 146"/>
                <a:gd name="T12" fmla="*/ 215 w 215"/>
                <a:gd name="T13" fmla="*/ 146 h 146"/>
                <a:gd name="T14" fmla="*/ 190 w 215"/>
                <a:gd name="T15" fmla="*/ 64 h 146"/>
                <a:gd name="T16" fmla="*/ 110 w 215"/>
                <a:gd name="T17" fmla="*/ 0 h 146"/>
                <a:gd name="T18" fmla="*/ 32 w 215"/>
                <a:gd name="T19" fmla="*/ 19 h 146"/>
                <a:gd name="T20" fmla="*/ 0 w 215"/>
                <a:gd name="T21" fmla="*/ 64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146"/>
                <a:gd name="T35" fmla="*/ 215 w 215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146">
                  <a:moveTo>
                    <a:pt x="0" y="64"/>
                  </a:moveTo>
                  <a:lnTo>
                    <a:pt x="32" y="105"/>
                  </a:lnTo>
                  <a:lnTo>
                    <a:pt x="131" y="113"/>
                  </a:lnTo>
                  <a:lnTo>
                    <a:pt x="28" y="126"/>
                  </a:lnTo>
                  <a:lnTo>
                    <a:pt x="28" y="146"/>
                  </a:lnTo>
                  <a:lnTo>
                    <a:pt x="132" y="138"/>
                  </a:lnTo>
                  <a:lnTo>
                    <a:pt x="215" y="146"/>
                  </a:lnTo>
                  <a:lnTo>
                    <a:pt x="190" y="64"/>
                  </a:lnTo>
                  <a:lnTo>
                    <a:pt x="110" y="0"/>
                  </a:lnTo>
                  <a:lnTo>
                    <a:pt x="32" y="19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0" name="Freeform 220"/>
            <p:cNvSpPr>
              <a:spLocks noChangeAspect="1"/>
            </p:cNvSpPr>
            <p:nvPr/>
          </p:nvSpPr>
          <p:spPr bwMode="gray">
            <a:xfrm>
              <a:off x="2567" y="2636"/>
              <a:ext cx="48" cy="55"/>
            </a:xfrm>
            <a:custGeom>
              <a:avLst/>
              <a:gdLst>
                <a:gd name="T0" fmla="*/ 0 w 106"/>
                <a:gd name="T1" fmla="*/ 29 h 104"/>
                <a:gd name="T2" fmla="*/ 11 w 106"/>
                <a:gd name="T3" fmla="*/ 71 h 104"/>
                <a:gd name="T4" fmla="*/ 64 w 106"/>
                <a:gd name="T5" fmla="*/ 104 h 104"/>
                <a:gd name="T6" fmla="*/ 106 w 106"/>
                <a:gd name="T7" fmla="*/ 53 h 104"/>
                <a:gd name="T8" fmla="*/ 72 w 106"/>
                <a:gd name="T9" fmla="*/ 0 h 104"/>
                <a:gd name="T10" fmla="*/ 0 w 106"/>
                <a:gd name="T11" fmla="*/ 29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29"/>
                  </a:moveTo>
                  <a:lnTo>
                    <a:pt x="11" y="71"/>
                  </a:lnTo>
                  <a:lnTo>
                    <a:pt x="64" y="104"/>
                  </a:lnTo>
                  <a:lnTo>
                    <a:pt x="106" y="53"/>
                  </a:lnTo>
                  <a:lnTo>
                    <a:pt x="72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1" name="Freeform 221"/>
            <p:cNvSpPr>
              <a:spLocks noChangeAspect="1"/>
            </p:cNvSpPr>
            <p:nvPr/>
          </p:nvSpPr>
          <p:spPr bwMode="gray">
            <a:xfrm>
              <a:off x="3386" y="2599"/>
              <a:ext cx="153" cy="247"/>
            </a:xfrm>
            <a:custGeom>
              <a:avLst/>
              <a:gdLst>
                <a:gd name="T0" fmla="*/ 0 w 355"/>
                <a:gd name="T1" fmla="*/ 443 h 471"/>
                <a:gd name="T2" fmla="*/ 0 w 355"/>
                <a:gd name="T3" fmla="*/ 316 h 471"/>
                <a:gd name="T4" fmla="*/ 28 w 355"/>
                <a:gd name="T5" fmla="*/ 278 h 471"/>
                <a:gd name="T6" fmla="*/ 137 w 355"/>
                <a:gd name="T7" fmla="*/ 240 h 471"/>
                <a:gd name="T8" fmla="*/ 243 w 355"/>
                <a:gd name="T9" fmla="*/ 135 h 471"/>
                <a:gd name="T10" fmla="*/ 106 w 355"/>
                <a:gd name="T11" fmla="*/ 101 h 471"/>
                <a:gd name="T12" fmla="*/ 64 w 355"/>
                <a:gd name="T13" fmla="*/ 38 h 471"/>
                <a:gd name="T14" fmla="*/ 78 w 355"/>
                <a:gd name="T15" fmla="*/ 17 h 471"/>
                <a:gd name="T16" fmla="*/ 133 w 355"/>
                <a:gd name="T17" fmla="*/ 55 h 471"/>
                <a:gd name="T18" fmla="*/ 339 w 355"/>
                <a:gd name="T19" fmla="*/ 0 h 471"/>
                <a:gd name="T20" fmla="*/ 355 w 355"/>
                <a:gd name="T21" fmla="*/ 55 h 471"/>
                <a:gd name="T22" fmla="*/ 230 w 355"/>
                <a:gd name="T23" fmla="*/ 275 h 471"/>
                <a:gd name="T24" fmla="*/ 17 w 355"/>
                <a:gd name="T25" fmla="*/ 471 h 471"/>
                <a:gd name="T26" fmla="*/ 0 w 355"/>
                <a:gd name="T27" fmla="*/ 443 h 4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5"/>
                <a:gd name="T43" fmla="*/ 0 h 471"/>
                <a:gd name="T44" fmla="*/ 355 w 355"/>
                <a:gd name="T45" fmla="*/ 471 h 4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5" h="471">
                  <a:moveTo>
                    <a:pt x="0" y="443"/>
                  </a:moveTo>
                  <a:lnTo>
                    <a:pt x="0" y="316"/>
                  </a:lnTo>
                  <a:lnTo>
                    <a:pt x="28" y="278"/>
                  </a:lnTo>
                  <a:lnTo>
                    <a:pt x="137" y="240"/>
                  </a:lnTo>
                  <a:lnTo>
                    <a:pt x="243" y="135"/>
                  </a:lnTo>
                  <a:lnTo>
                    <a:pt x="106" y="101"/>
                  </a:lnTo>
                  <a:lnTo>
                    <a:pt x="64" y="38"/>
                  </a:lnTo>
                  <a:lnTo>
                    <a:pt x="78" y="17"/>
                  </a:lnTo>
                  <a:lnTo>
                    <a:pt x="133" y="55"/>
                  </a:lnTo>
                  <a:lnTo>
                    <a:pt x="339" y="0"/>
                  </a:lnTo>
                  <a:lnTo>
                    <a:pt x="355" y="55"/>
                  </a:lnTo>
                  <a:lnTo>
                    <a:pt x="230" y="275"/>
                  </a:lnTo>
                  <a:lnTo>
                    <a:pt x="17" y="471"/>
                  </a:lnTo>
                  <a:lnTo>
                    <a:pt x="0" y="44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2" name="Freeform 222"/>
            <p:cNvSpPr>
              <a:spLocks noChangeAspect="1"/>
            </p:cNvSpPr>
            <p:nvPr/>
          </p:nvSpPr>
          <p:spPr bwMode="gray">
            <a:xfrm>
              <a:off x="3144" y="3098"/>
              <a:ext cx="120" cy="131"/>
            </a:xfrm>
            <a:custGeom>
              <a:avLst/>
              <a:gdLst>
                <a:gd name="T0" fmla="*/ 0 w 273"/>
                <a:gd name="T1" fmla="*/ 77 h 251"/>
                <a:gd name="T2" fmla="*/ 61 w 273"/>
                <a:gd name="T3" fmla="*/ 79 h 251"/>
                <a:gd name="T4" fmla="*/ 122 w 273"/>
                <a:gd name="T5" fmla="*/ 33 h 251"/>
                <a:gd name="T6" fmla="*/ 126 w 273"/>
                <a:gd name="T7" fmla="*/ 14 h 251"/>
                <a:gd name="T8" fmla="*/ 179 w 273"/>
                <a:gd name="T9" fmla="*/ 0 h 251"/>
                <a:gd name="T10" fmla="*/ 264 w 273"/>
                <a:gd name="T11" fmla="*/ 27 h 251"/>
                <a:gd name="T12" fmla="*/ 273 w 273"/>
                <a:gd name="T13" fmla="*/ 63 h 251"/>
                <a:gd name="T14" fmla="*/ 268 w 273"/>
                <a:gd name="T15" fmla="*/ 155 h 251"/>
                <a:gd name="T16" fmla="*/ 223 w 273"/>
                <a:gd name="T17" fmla="*/ 251 h 251"/>
                <a:gd name="T18" fmla="*/ 144 w 273"/>
                <a:gd name="T19" fmla="*/ 234 h 251"/>
                <a:gd name="T20" fmla="*/ 97 w 273"/>
                <a:gd name="T21" fmla="*/ 211 h 251"/>
                <a:gd name="T22" fmla="*/ 0 w 273"/>
                <a:gd name="T23" fmla="*/ 77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51"/>
                <a:gd name="T38" fmla="*/ 273 w 273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51">
                  <a:moveTo>
                    <a:pt x="0" y="77"/>
                  </a:moveTo>
                  <a:lnTo>
                    <a:pt x="61" y="79"/>
                  </a:lnTo>
                  <a:lnTo>
                    <a:pt x="122" y="33"/>
                  </a:lnTo>
                  <a:lnTo>
                    <a:pt x="126" y="14"/>
                  </a:lnTo>
                  <a:lnTo>
                    <a:pt x="179" y="0"/>
                  </a:lnTo>
                  <a:lnTo>
                    <a:pt x="264" y="27"/>
                  </a:lnTo>
                  <a:lnTo>
                    <a:pt x="273" y="63"/>
                  </a:lnTo>
                  <a:lnTo>
                    <a:pt x="268" y="155"/>
                  </a:lnTo>
                  <a:lnTo>
                    <a:pt x="223" y="251"/>
                  </a:lnTo>
                  <a:lnTo>
                    <a:pt x="144" y="234"/>
                  </a:lnTo>
                  <a:lnTo>
                    <a:pt x="97" y="211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3" name="Freeform 223"/>
            <p:cNvSpPr>
              <a:spLocks noChangeAspect="1"/>
            </p:cNvSpPr>
            <p:nvPr/>
          </p:nvSpPr>
          <p:spPr bwMode="gray">
            <a:xfrm>
              <a:off x="2940" y="3121"/>
              <a:ext cx="204" cy="233"/>
            </a:xfrm>
            <a:custGeom>
              <a:avLst/>
              <a:gdLst>
                <a:gd name="T0" fmla="*/ 0 w 471"/>
                <a:gd name="T1" fmla="*/ 14 h 442"/>
                <a:gd name="T2" fmla="*/ 58 w 471"/>
                <a:gd name="T3" fmla="*/ 0 h 442"/>
                <a:gd name="T4" fmla="*/ 340 w 471"/>
                <a:gd name="T5" fmla="*/ 41 h 442"/>
                <a:gd name="T6" fmla="*/ 405 w 471"/>
                <a:gd name="T7" fmla="*/ 23 h 442"/>
                <a:gd name="T8" fmla="*/ 471 w 471"/>
                <a:gd name="T9" fmla="*/ 31 h 442"/>
                <a:gd name="T10" fmla="*/ 413 w 471"/>
                <a:gd name="T11" fmla="*/ 63 h 442"/>
                <a:gd name="T12" fmla="*/ 391 w 471"/>
                <a:gd name="T13" fmla="*/ 41 h 442"/>
                <a:gd name="T14" fmla="*/ 325 w 471"/>
                <a:gd name="T15" fmla="*/ 56 h 442"/>
                <a:gd name="T16" fmla="*/ 325 w 471"/>
                <a:gd name="T17" fmla="*/ 181 h 442"/>
                <a:gd name="T18" fmla="*/ 289 w 471"/>
                <a:gd name="T19" fmla="*/ 182 h 442"/>
                <a:gd name="T20" fmla="*/ 289 w 471"/>
                <a:gd name="T21" fmla="*/ 279 h 442"/>
                <a:gd name="T22" fmla="*/ 289 w 471"/>
                <a:gd name="T23" fmla="*/ 420 h 442"/>
                <a:gd name="T24" fmla="*/ 259 w 471"/>
                <a:gd name="T25" fmla="*/ 442 h 442"/>
                <a:gd name="T26" fmla="*/ 215 w 471"/>
                <a:gd name="T27" fmla="*/ 442 h 442"/>
                <a:gd name="T28" fmla="*/ 191 w 471"/>
                <a:gd name="T29" fmla="*/ 412 h 442"/>
                <a:gd name="T30" fmla="*/ 170 w 471"/>
                <a:gd name="T31" fmla="*/ 428 h 442"/>
                <a:gd name="T32" fmla="*/ 125 w 471"/>
                <a:gd name="T33" fmla="*/ 379 h 442"/>
                <a:gd name="T34" fmla="*/ 100 w 471"/>
                <a:gd name="T35" fmla="*/ 225 h 442"/>
                <a:gd name="T36" fmla="*/ 100 w 471"/>
                <a:gd name="T37" fmla="*/ 206 h 442"/>
                <a:gd name="T38" fmla="*/ 0 w 471"/>
                <a:gd name="T39" fmla="*/ 14 h 4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1"/>
                <a:gd name="T61" fmla="*/ 0 h 442"/>
                <a:gd name="T62" fmla="*/ 471 w 471"/>
                <a:gd name="T63" fmla="*/ 442 h 4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1" h="442">
                  <a:moveTo>
                    <a:pt x="0" y="14"/>
                  </a:moveTo>
                  <a:lnTo>
                    <a:pt x="58" y="0"/>
                  </a:lnTo>
                  <a:lnTo>
                    <a:pt x="340" y="41"/>
                  </a:lnTo>
                  <a:lnTo>
                    <a:pt x="405" y="23"/>
                  </a:lnTo>
                  <a:lnTo>
                    <a:pt x="471" y="31"/>
                  </a:lnTo>
                  <a:lnTo>
                    <a:pt x="413" y="63"/>
                  </a:lnTo>
                  <a:lnTo>
                    <a:pt x="391" y="41"/>
                  </a:lnTo>
                  <a:lnTo>
                    <a:pt x="325" y="56"/>
                  </a:lnTo>
                  <a:lnTo>
                    <a:pt x="325" y="181"/>
                  </a:lnTo>
                  <a:lnTo>
                    <a:pt x="289" y="182"/>
                  </a:lnTo>
                  <a:lnTo>
                    <a:pt x="289" y="279"/>
                  </a:lnTo>
                  <a:lnTo>
                    <a:pt x="289" y="420"/>
                  </a:lnTo>
                  <a:lnTo>
                    <a:pt x="259" y="442"/>
                  </a:lnTo>
                  <a:lnTo>
                    <a:pt x="215" y="442"/>
                  </a:lnTo>
                  <a:lnTo>
                    <a:pt x="191" y="412"/>
                  </a:lnTo>
                  <a:lnTo>
                    <a:pt x="170" y="428"/>
                  </a:lnTo>
                  <a:lnTo>
                    <a:pt x="125" y="379"/>
                  </a:lnTo>
                  <a:lnTo>
                    <a:pt x="100" y="225"/>
                  </a:lnTo>
                  <a:lnTo>
                    <a:pt x="100" y="20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4" name="Freeform 224"/>
            <p:cNvSpPr>
              <a:spLocks noChangeAspect="1"/>
            </p:cNvSpPr>
            <p:nvPr/>
          </p:nvSpPr>
          <p:spPr bwMode="gray">
            <a:xfrm>
              <a:off x="2511" y="2303"/>
              <a:ext cx="126" cy="127"/>
            </a:xfrm>
            <a:custGeom>
              <a:avLst/>
              <a:gdLst>
                <a:gd name="T0" fmla="*/ 0 w 291"/>
                <a:gd name="T1" fmla="*/ 242 h 242"/>
                <a:gd name="T2" fmla="*/ 137 w 291"/>
                <a:gd name="T3" fmla="*/ 0 h 242"/>
                <a:gd name="T4" fmla="*/ 288 w 291"/>
                <a:gd name="T5" fmla="*/ 4 h 242"/>
                <a:gd name="T6" fmla="*/ 291 w 291"/>
                <a:gd name="T7" fmla="*/ 17 h 242"/>
                <a:gd name="T8" fmla="*/ 288 w 291"/>
                <a:gd name="T9" fmla="*/ 62 h 242"/>
                <a:gd name="T10" fmla="*/ 177 w 291"/>
                <a:gd name="T11" fmla="*/ 60 h 242"/>
                <a:gd name="T12" fmla="*/ 175 w 291"/>
                <a:gd name="T13" fmla="*/ 154 h 242"/>
                <a:gd name="T14" fmla="*/ 136 w 291"/>
                <a:gd name="T15" fmla="*/ 171 h 242"/>
                <a:gd name="T16" fmla="*/ 138 w 291"/>
                <a:gd name="T17" fmla="*/ 228 h 242"/>
                <a:gd name="T18" fmla="*/ 0 w 291"/>
                <a:gd name="T19" fmla="*/ 242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242"/>
                <a:gd name="T32" fmla="*/ 291 w 291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242">
                  <a:moveTo>
                    <a:pt x="0" y="242"/>
                  </a:moveTo>
                  <a:lnTo>
                    <a:pt x="137" y="0"/>
                  </a:lnTo>
                  <a:lnTo>
                    <a:pt x="288" y="4"/>
                  </a:lnTo>
                  <a:lnTo>
                    <a:pt x="291" y="17"/>
                  </a:lnTo>
                  <a:lnTo>
                    <a:pt x="288" y="62"/>
                  </a:lnTo>
                  <a:lnTo>
                    <a:pt x="177" y="60"/>
                  </a:lnTo>
                  <a:lnTo>
                    <a:pt x="175" y="154"/>
                  </a:lnTo>
                  <a:lnTo>
                    <a:pt x="136" y="171"/>
                  </a:lnTo>
                  <a:lnTo>
                    <a:pt x="138" y="228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5" name="Freeform 225"/>
            <p:cNvSpPr>
              <a:spLocks noChangeAspect="1"/>
            </p:cNvSpPr>
            <p:nvPr/>
          </p:nvSpPr>
          <p:spPr bwMode="gray">
            <a:xfrm>
              <a:off x="3097" y="2394"/>
              <a:ext cx="251" cy="356"/>
            </a:xfrm>
            <a:custGeom>
              <a:avLst/>
              <a:gdLst>
                <a:gd name="T0" fmla="*/ 0 w 576"/>
                <a:gd name="T1" fmla="*/ 361 h 684"/>
                <a:gd name="T2" fmla="*/ 27 w 576"/>
                <a:gd name="T3" fmla="*/ 429 h 684"/>
                <a:gd name="T4" fmla="*/ 52 w 576"/>
                <a:gd name="T5" fmla="*/ 504 h 684"/>
                <a:gd name="T6" fmla="*/ 111 w 576"/>
                <a:gd name="T7" fmla="*/ 531 h 684"/>
                <a:gd name="T8" fmla="*/ 196 w 576"/>
                <a:gd name="T9" fmla="*/ 632 h 684"/>
                <a:gd name="T10" fmla="*/ 311 w 576"/>
                <a:gd name="T11" fmla="*/ 684 h 684"/>
                <a:gd name="T12" fmla="*/ 418 w 576"/>
                <a:gd name="T13" fmla="*/ 671 h 684"/>
                <a:gd name="T14" fmla="*/ 483 w 576"/>
                <a:gd name="T15" fmla="*/ 651 h 684"/>
                <a:gd name="T16" fmla="*/ 444 w 576"/>
                <a:gd name="T17" fmla="*/ 579 h 684"/>
                <a:gd name="T18" fmla="*/ 383 w 576"/>
                <a:gd name="T19" fmla="*/ 537 h 684"/>
                <a:gd name="T20" fmla="*/ 423 w 576"/>
                <a:gd name="T21" fmla="*/ 510 h 684"/>
                <a:gd name="T22" fmla="*/ 427 w 576"/>
                <a:gd name="T23" fmla="*/ 446 h 684"/>
                <a:gd name="T24" fmla="*/ 495 w 576"/>
                <a:gd name="T25" fmla="*/ 362 h 684"/>
                <a:gd name="T26" fmla="*/ 522 w 576"/>
                <a:gd name="T27" fmla="*/ 214 h 684"/>
                <a:gd name="T28" fmla="*/ 576 w 576"/>
                <a:gd name="T29" fmla="*/ 181 h 684"/>
                <a:gd name="T30" fmla="*/ 534 w 576"/>
                <a:gd name="T31" fmla="*/ 149 h 684"/>
                <a:gd name="T32" fmla="*/ 518 w 576"/>
                <a:gd name="T33" fmla="*/ 39 h 684"/>
                <a:gd name="T34" fmla="*/ 473 w 576"/>
                <a:gd name="T35" fmla="*/ 0 h 684"/>
                <a:gd name="T36" fmla="*/ 418 w 576"/>
                <a:gd name="T37" fmla="*/ 47 h 684"/>
                <a:gd name="T38" fmla="*/ 105 w 576"/>
                <a:gd name="T39" fmla="*/ 38 h 684"/>
                <a:gd name="T40" fmla="*/ 105 w 576"/>
                <a:gd name="T41" fmla="*/ 108 h 684"/>
                <a:gd name="T42" fmla="*/ 74 w 576"/>
                <a:gd name="T43" fmla="*/ 110 h 684"/>
                <a:gd name="T44" fmla="*/ 74 w 576"/>
                <a:gd name="T45" fmla="*/ 130 h 684"/>
                <a:gd name="T46" fmla="*/ 72 w 576"/>
                <a:gd name="T47" fmla="*/ 261 h 684"/>
                <a:gd name="T48" fmla="*/ 37 w 576"/>
                <a:gd name="T49" fmla="*/ 268 h 684"/>
                <a:gd name="T50" fmla="*/ 0 w 576"/>
                <a:gd name="T51" fmla="*/ 361 h 6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6"/>
                <a:gd name="T79" fmla="*/ 0 h 684"/>
                <a:gd name="T80" fmla="*/ 576 w 576"/>
                <a:gd name="T81" fmla="*/ 684 h 6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6" h="684">
                  <a:moveTo>
                    <a:pt x="0" y="361"/>
                  </a:moveTo>
                  <a:lnTo>
                    <a:pt x="27" y="429"/>
                  </a:lnTo>
                  <a:lnTo>
                    <a:pt x="52" y="504"/>
                  </a:lnTo>
                  <a:lnTo>
                    <a:pt x="111" y="531"/>
                  </a:lnTo>
                  <a:lnTo>
                    <a:pt x="196" y="632"/>
                  </a:lnTo>
                  <a:lnTo>
                    <a:pt x="311" y="684"/>
                  </a:lnTo>
                  <a:lnTo>
                    <a:pt x="418" y="671"/>
                  </a:lnTo>
                  <a:lnTo>
                    <a:pt x="483" y="651"/>
                  </a:lnTo>
                  <a:lnTo>
                    <a:pt x="444" y="579"/>
                  </a:lnTo>
                  <a:lnTo>
                    <a:pt x="383" y="537"/>
                  </a:lnTo>
                  <a:lnTo>
                    <a:pt x="423" y="510"/>
                  </a:lnTo>
                  <a:lnTo>
                    <a:pt x="427" y="446"/>
                  </a:lnTo>
                  <a:lnTo>
                    <a:pt x="495" y="362"/>
                  </a:lnTo>
                  <a:lnTo>
                    <a:pt x="522" y="214"/>
                  </a:lnTo>
                  <a:lnTo>
                    <a:pt x="576" y="181"/>
                  </a:lnTo>
                  <a:lnTo>
                    <a:pt x="534" y="149"/>
                  </a:lnTo>
                  <a:lnTo>
                    <a:pt x="518" y="39"/>
                  </a:lnTo>
                  <a:lnTo>
                    <a:pt x="473" y="0"/>
                  </a:lnTo>
                  <a:lnTo>
                    <a:pt x="418" y="47"/>
                  </a:lnTo>
                  <a:lnTo>
                    <a:pt x="105" y="38"/>
                  </a:lnTo>
                  <a:lnTo>
                    <a:pt x="105" y="108"/>
                  </a:lnTo>
                  <a:lnTo>
                    <a:pt x="74" y="110"/>
                  </a:lnTo>
                  <a:lnTo>
                    <a:pt x="74" y="130"/>
                  </a:lnTo>
                  <a:lnTo>
                    <a:pt x="72" y="261"/>
                  </a:lnTo>
                  <a:lnTo>
                    <a:pt x="37" y="268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6" name="Freeform 226"/>
            <p:cNvSpPr>
              <a:spLocks noChangeAspect="1"/>
            </p:cNvSpPr>
            <p:nvPr/>
          </p:nvSpPr>
          <p:spPr bwMode="gray">
            <a:xfrm>
              <a:off x="3231" y="3287"/>
              <a:ext cx="19" cy="31"/>
            </a:xfrm>
            <a:custGeom>
              <a:avLst/>
              <a:gdLst>
                <a:gd name="T0" fmla="*/ 0 w 42"/>
                <a:gd name="T1" fmla="*/ 31 h 55"/>
                <a:gd name="T2" fmla="*/ 23 w 42"/>
                <a:gd name="T3" fmla="*/ 55 h 55"/>
                <a:gd name="T4" fmla="*/ 42 w 42"/>
                <a:gd name="T5" fmla="*/ 35 h 55"/>
                <a:gd name="T6" fmla="*/ 38 w 42"/>
                <a:gd name="T7" fmla="*/ 0 h 55"/>
                <a:gd name="T8" fmla="*/ 0 w 42"/>
                <a:gd name="T9" fmla="*/ 3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5"/>
                <a:gd name="T17" fmla="*/ 42 w 4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5">
                  <a:moveTo>
                    <a:pt x="0" y="31"/>
                  </a:moveTo>
                  <a:lnTo>
                    <a:pt x="23" y="55"/>
                  </a:lnTo>
                  <a:lnTo>
                    <a:pt x="42" y="35"/>
                  </a:lnTo>
                  <a:lnTo>
                    <a:pt x="38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7" name="Freeform 227"/>
            <p:cNvSpPr>
              <a:spLocks noChangeAspect="1"/>
            </p:cNvSpPr>
            <p:nvPr/>
          </p:nvSpPr>
          <p:spPr bwMode="gray">
            <a:xfrm>
              <a:off x="3215" y="2830"/>
              <a:ext cx="162" cy="195"/>
            </a:xfrm>
            <a:custGeom>
              <a:avLst/>
              <a:gdLst>
                <a:gd name="T0" fmla="*/ 0 w 374"/>
                <a:gd name="T1" fmla="*/ 118 h 371"/>
                <a:gd name="T2" fmla="*/ 3 w 374"/>
                <a:gd name="T3" fmla="*/ 189 h 371"/>
                <a:gd name="T4" fmla="*/ 48 w 374"/>
                <a:gd name="T5" fmla="*/ 262 h 371"/>
                <a:gd name="T6" fmla="*/ 113 w 374"/>
                <a:gd name="T7" fmla="*/ 293 h 371"/>
                <a:gd name="T8" fmla="*/ 147 w 374"/>
                <a:gd name="T9" fmla="*/ 300 h 371"/>
                <a:gd name="T10" fmla="*/ 184 w 374"/>
                <a:gd name="T11" fmla="*/ 371 h 371"/>
                <a:gd name="T12" fmla="*/ 323 w 374"/>
                <a:gd name="T13" fmla="*/ 362 h 371"/>
                <a:gd name="T14" fmla="*/ 374 w 374"/>
                <a:gd name="T15" fmla="*/ 331 h 371"/>
                <a:gd name="T16" fmla="*/ 322 w 374"/>
                <a:gd name="T17" fmla="*/ 185 h 371"/>
                <a:gd name="T18" fmla="*/ 335 w 374"/>
                <a:gd name="T19" fmla="*/ 129 h 371"/>
                <a:gd name="T20" fmla="*/ 157 w 374"/>
                <a:gd name="T21" fmla="*/ 0 h 371"/>
                <a:gd name="T22" fmla="*/ 110 w 374"/>
                <a:gd name="T23" fmla="*/ 64 h 371"/>
                <a:gd name="T24" fmla="*/ 89 w 374"/>
                <a:gd name="T25" fmla="*/ 47 h 371"/>
                <a:gd name="T26" fmla="*/ 76 w 374"/>
                <a:gd name="T27" fmla="*/ 62 h 371"/>
                <a:gd name="T28" fmla="*/ 74 w 374"/>
                <a:gd name="T29" fmla="*/ 0 h 371"/>
                <a:gd name="T30" fmla="*/ 28 w 374"/>
                <a:gd name="T31" fmla="*/ 3 h 371"/>
                <a:gd name="T32" fmla="*/ 36 w 374"/>
                <a:gd name="T33" fmla="*/ 49 h 371"/>
                <a:gd name="T34" fmla="*/ 38 w 374"/>
                <a:gd name="T35" fmla="*/ 78 h 371"/>
                <a:gd name="T36" fmla="*/ 0 w 374"/>
                <a:gd name="T37" fmla="*/ 118 h 3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4"/>
                <a:gd name="T58" fmla="*/ 0 h 371"/>
                <a:gd name="T59" fmla="*/ 374 w 374"/>
                <a:gd name="T60" fmla="*/ 371 h 3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4" h="371">
                  <a:moveTo>
                    <a:pt x="0" y="118"/>
                  </a:moveTo>
                  <a:lnTo>
                    <a:pt x="3" y="189"/>
                  </a:lnTo>
                  <a:lnTo>
                    <a:pt x="48" y="262"/>
                  </a:lnTo>
                  <a:lnTo>
                    <a:pt x="113" y="293"/>
                  </a:lnTo>
                  <a:lnTo>
                    <a:pt x="147" y="300"/>
                  </a:lnTo>
                  <a:lnTo>
                    <a:pt x="184" y="371"/>
                  </a:lnTo>
                  <a:lnTo>
                    <a:pt x="323" y="362"/>
                  </a:lnTo>
                  <a:lnTo>
                    <a:pt x="374" y="331"/>
                  </a:lnTo>
                  <a:lnTo>
                    <a:pt x="322" y="185"/>
                  </a:lnTo>
                  <a:lnTo>
                    <a:pt x="335" y="129"/>
                  </a:lnTo>
                  <a:lnTo>
                    <a:pt x="157" y="0"/>
                  </a:lnTo>
                  <a:lnTo>
                    <a:pt x="110" y="64"/>
                  </a:lnTo>
                  <a:lnTo>
                    <a:pt x="89" y="47"/>
                  </a:lnTo>
                  <a:lnTo>
                    <a:pt x="76" y="62"/>
                  </a:lnTo>
                  <a:lnTo>
                    <a:pt x="74" y="0"/>
                  </a:lnTo>
                  <a:lnTo>
                    <a:pt x="28" y="3"/>
                  </a:lnTo>
                  <a:lnTo>
                    <a:pt x="36" y="49"/>
                  </a:lnTo>
                  <a:lnTo>
                    <a:pt x="38" y="7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8" name="Freeform 228"/>
            <p:cNvSpPr>
              <a:spLocks noChangeAspect="1"/>
            </p:cNvSpPr>
            <p:nvPr/>
          </p:nvSpPr>
          <p:spPr bwMode="gray">
            <a:xfrm>
              <a:off x="2764" y="2611"/>
              <a:ext cx="31" cy="94"/>
            </a:xfrm>
            <a:custGeom>
              <a:avLst/>
              <a:gdLst>
                <a:gd name="T0" fmla="*/ 0 w 74"/>
                <a:gd name="T1" fmla="*/ 0 h 177"/>
                <a:gd name="T2" fmla="*/ 38 w 74"/>
                <a:gd name="T3" fmla="*/ 9 h 177"/>
                <a:gd name="T4" fmla="*/ 74 w 74"/>
                <a:gd name="T5" fmla="*/ 171 h 177"/>
                <a:gd name="T6" fmla="*/ 49 w 74"/>
                <a:gd name="T7" fmla="*/ 177 h 177"/>
                <a:gd name="T8" fmla="*/ 0 w 74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77"/>
                <a:gd name="T17" fmla="*/ 74 w 74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77">
                  <a:moveTo>
                    <a:pt x="0" y="0"/>
                  </a:moveTo>
                  <a:lnTo>
                    <a:pt x="38" y="9"/>
                  </a:lnTo>
                  <a:lnTo>
                    <a:pt x="74" y="171"/>
                  </a:lnTo>
                  <a:lnTo>
                    <a:pt x="49" y="1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9" name="Freeform 229"/>
            <p:cNvSpPr>
              <a:spLocks noChangeAspect="1"/>
            </p:cNvSpPr>
            <p:nvPr/>
          </p:nvSpPr>
          <p:spPr bwMode="gray">
            <a:xfrm>
              <a:off x="3215" y="2742"/>
              <a:ext cx="81" cy="95"/>
            </a:xfrm>
            <a:custGeom>
              <a:avLst/>
              <a:gdLst>
                <a:gd name="T0" fmla="*/ 0 w 185"/>
                <a:gd name="T1" fmla="*/ 183 h 183"/>
                <a:gd name="T2" fmla="*/ 27 w 185"/>
                <a:gd name="T3" fmla="*/ 173 h 183"/>
                <a:gd name="T4" fmla="*/ 73 w 185"/>
                <a:gd name="T5" fmla="*/ 170 h 183"/>
                <a:gd name="T6" fmla="*/ 75 w 185"/>
                <a:gd name="T7" fmla="*/ 145 h 183"/>
                <a:gd name="T8" fmla="*/ 147 w 185"/>
                <a:gd name="T9" fmla="*/ 130 h 183"/>
                <a:gd name="T10" fmla="*/ 185 w 185"/>
                <a:gd name="T11" fmla="*/ 68 h 183"/>
                <a:gd name="T12" fmla="*/ 147 w 185"/>
                <a:gd name="T13" fmla="*/ 0 h 183"/>
                <a:gd name="T14" fmla="*/ 40 w 185"/>
                <a:gd name="T15" fmla="*/ 13 h 183"/>
                <a:gd name="T16" fmla="*/ 53 w 185"/>
                <a:gd name="T17" fmla="*/ 63 h 183"/>
                <a:gd name="T18" fmla="*/ 30 w 185"/>
                <a:gd name="T19" fmla="*/ 96 h 183"/>
                <a:gd name="T20" fmla="*/ 0 w 185"/>
                <a:gd name="T21" fmla="*/ 183 h 1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83"/>
                <a:gd name="T35" fmla="*/ 185 w 185"/>
                <a:gd name="T36" fmla="*/ 183 h 1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83">
                  <a:moveTo>
                    <a:pt x="0" y="183"/>
                  </a:moveTo>
                  <a:lnTo>
                    <a:pt x="27" y="173"/>
                  </a:lnTo>
                  <a:lnTo>
                    <a:pt x="73" y="170"/>
                  </a:lnTo>
                  <a:lnTo>
                    <a:pt x="75" y="145"/>
                  </a:lnTo>
                  <a:lnTo>
                    <a:pt x="147" y="130"/>
                  </a:lnTo>
                  <a:lnTo>
                    <a:pt x="185" y="68"/>
                  </a:lnTo>
                  <a:lnTo>
                    <a:pt x="147" y="0"/>
                  </a:lnTo>
                  <a:lnTo>
                    <a:pt x="40" y="13"/>
                  </a:lnTo>
                  <a:lnTo>
                    <a:pt x="53" y="63"/>
                  </a:lnTo>
                  <a:lnTo>
                    <a:pt x="30" y="96"/>
                  </a:lnTo>
                  <a:lnTo>
                    <a:pt x="0" y="183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0" name="Freeform 230"/>
            <p:cNvSpPr>
              <a:spLocks noChangeAspect="1"/>
            </p:cNvSpPr>
            <p:nvPr/>
          </p:nvSpPr>
          <p:spPr bwMode="gray">
            <a:xfrm>
              <a:off x="3135" y="2227"/>
              <a:ext cx="169" cy="189"/>
            </a:xfrm>
            <a:custGeom>
              <a:avLst/>
              <a:gdLst>
                <a:gd name="T0" fmla="*/ 0 w 389"/>
                <a:gd name="T1" fmla="*/ 60 h 365"/>
                <a:gd name="T2" fmla="*/ 16 w 389"/>
                <a:gd name="T3" fmla="*/ 356 h 365"/>
                <a:gd name="T4" fmla="*/ 329 w 389"/>
                <a:gd name="T5" fmla="*/ 365 h 365"/>
                <a:gd name="T6" fmla="*/ 384 w 389"/>
                <a:gd name="T7" fmla="*/ 318 h 365"/>
                <a:gd name="T8" fmla="*/ 389 w 389"/>
                <a:gd name="T9" fmla="*/ 286 h 365"/>
                <a:gd name="T10" fmla="*/ 272 w 389"/>
                <a:gd name="T11" fmla="*/ 77 h 365"/>
                <a:gd name="T12" fmla="*/ 329 w 389"/>
                <a:gd name="T13" fmla="*/ 144 h 365"/>
                <a:gd name="T14" fmla="*/ 359 w 389"/>
                <a:gd name="T15" fmla="*/ 87 h 365"/>
                <a:gd name="T16" fmla="*/ 329 w 389"/>
                <a:gd name="T17" fmla="*/ 14 h 365"/>
                <a:gd name="T18" fmla="*/ 257 w 389"/>
                <a:gd name="T19" fmla="*/ 25 h 365"/>
                <a:gd name="T20" fmla="*/ 255 w 389"/>
                <a:gd name="T21" fmla="*/ 5 h 365"/>
                <a:gd name="T22" fmla="*/ 217 w 389"/>
                <a:gd name="T23" fmla="*/ 5 h 365"/>
                <a:gd name="T24" fmla="*/ 152 w 389"/>
                <a:gd name="T25" fmla="*/ 32 h 365"/>
                <a:gd name="T26" fmla="*/ 16 w 389"/>
                <a:gd name="T27" fmla="*/ 0 h 365"/>
                <a:gd name="T28" fmla="*/ 0 w 389"/>
                <a:gd name="T29" fmla="*/ 60 h 3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5"/>
                <a:gd name="T47" fmla="*/ 389 w 389"/>
                <a:gd name="T48" fmla="*/ 365 h 3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5">
                  <a:moveTo>
                    <a:pt x="0" y="60"/>
                  </a:moveTo>
                  <a:lnTo>
                    <a:pt x="16" y="356"/>
                  </a:lnTo>
                  <a:lnTo>
                    <a:pt x="329" y="365"/>
                  </a:lnTo>
                  <a:lnTo>
                    <a:pt x="384" y="318"/>
                  </a:lnTo>
                  <a:lnTo>
                    <a:pt x="389" y="286"/>
                  </a:lnTo>
                  <a:lnTo>
                    <a:pt x="272" y="77"/>
                  </a:lnTo>
                  <a:lnTo>
                    <a:pt x="329" y="144"/>
                  </a:lnTo>
                  <a:lnTo>
                    <a:pt x="359" y="87"/>
                  </a:lnTo>
                  <a:lnTo>
                    <a:pt x="329" y="14"/>
                  </a:lnTo>
                  <a:lnTo>
                    <a:pt x="257" y="25"/>
                  </a:lnTo>
                  <a:lnTo>
                    <a:pt x="255" y="5"/>
                  </a:lnTo>
                  <a:lnTo>
                    <a:pt x="217" y="5"/>
                  </a:lnTo>
                  <a:lnTo>
                    <a:pt x="152" y="32"/>
                  </a:lnTo>
                  <a:lnTo>
                    <a:pt x="1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1" name="Freeform 231"/>
            <p:cNvSpPr>
              <a:spLocks noChangeAspect="1"/>
            </p:cNvSpPr>
            <p:nvPr/>
          </p:nvSpPr>
          <p:spPr bwMode="gray">
            <a:xfrm>
              <a:off x="2689" y="2544"/>
              <a:ext cx="113" cy="98"/>
            </a:xfrm>
            <a:custGeom>
              <a:avLst/>
              <a:gdLst>
                <a:gd name="T0" fmla="*/ 0 w 262"/>
                <a:gd name="T1" fmla="*/ 162 h 190"/>
                <a:gd name="T2" fmla="*/ 18 w 262"/>
                <a:gd name="T3" fmla="*/ 183 h 190"/>
                <a:gd name="T4" fmla="*/ 88 w 262"/>
                <a:gd name="T5" fmla="*/ 190 h 190"/>
                <a:gd name="T6" fmla="*/ 81 w 262"/>
                <a:gd name="T7" fmla="*/ 142 h 190"/>
                <a:gd name="T8" fmla="*/ 174 w 262"/>
                <a:gd name="T9" fmla="*/ 133 h 190"/>
                <a:gd name="T10" fmla="*/ 212 w 262"/>
                <a:gd name="T11" fmla="*/ 142 h 190"/>
                <a:gd name="T12" fmla="*/ 262 w 262"/>
                <a:gd name="T13" fmla="*/ 106 h 190"/>
                <a:gd name="T14" fmla="*/ 195 w 262"/>
                <a:gd name="T15" fmla="*/ 34 h 190"/>
                <a:gd name="T16" fmla="*/ 187 w 262"/>
                <a:gd name="T17" fmla="*/ 0 h 190"/>
                <a:gd name="T18" fmla="*/ 44 w 262"/>
                <a:gd name="T19" fmla="*/ 62 h 190"/>
                <a:gd name="T20" fmla="*/ 0 w 262"/>
                <a:gd name="T21" fmla="*/ 162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190"/>
                <a:gd name="T35" fmla="*/ 262 w 262"/>
                <a:gd name="T36" fmla="*/ 190 h 1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190">
                  <a:moveTo>
                    <a:pt x="0" y="162"/>
                  </a:moveTo>
                  <a:lnTo>
                    <a:pt x="18" y="183"/>
                  </a:lnTo>
                  <a:lnTo>
                    <a:pt x="88" y="190"/>
                  </a:lnTo>
                  <a:lnTo>
                    <a:pt x="81" y="142"/>
                  </a:lnTo>
                  <a:lnTo>
                    <a:pt x="174" y="133"/>
                  </a:lnTo>
                  <a:lnTo>
                    <a:pt x="212" y="142"/>
                  </a:lnTo>
                  <a:lnTo>
                    <a:pt x="262" y="106"/>
                  </a:lnTo>
                  <a:lnTo>
                    <a:pt x="195" y="34"/>
                  </a:lnTo>
                  <a:lnTo>
                    <a:pt x="187" y="0"/>
                  </a:lnTo>
                  <a:lnTo>
                    <a:pt x="44" y="62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2" name="Freeform 232"/>
            <p:cNvSpPr>
              <a:spLocks noChangeAspect="1"/>
            </p:cNvSpPr>
            <p:nvPr/>
          </p:nvSpPr>
          <p:spPr bwMode="gray">
            <a:xfrm>
              <a:off x="3097" y="2960"/>
              <a:ext cx="178" cy="178"/>
            </a:xfrm>
            <a:custGeom>
              <a:avLst/>
              <a:gdLst>
                <a:gd name="T0" fmla="*/ 0 w 409"/>
                <a:gd name="T1" fmla="*/ 166 h 339"/>
                <a:gd name="T2" fmla="*/ 0 w 409"/>
                <a:gd name="T3" fmla="*/ 296 h 339"/>
                <a:gd name="T4" fmla="*/ 43 w 409"/>
                <a:gd name="T5" fmla="*/ 329 h 339"/>
                <a:gd name="T6" fmla="*/ 109 w 409"/>
                <a:gd name="T7" fmla="*/ 337 h 339"/>
                <a:gd name="T8" fmla="*/ 170 w 409"/>
                <a:gd name="T9" fmla="*/ 339 h 339"/>
                <a:gd name="T10" fmla="*/ 231 w 409"/>
                <a:gd name="T11" fmla="*/ 293 h 339"/>
                <a:gd name="T12" fmla="*/ 235 w 409"/>
                <a:gd name="T13" fmla="*/ 274 h 339"/>
                <a:gd name="T14" fmla="*/ 288 w 409"/>
                <a:gd name="T15" fmla="*/ 260 h 339"/>
                <a:gd name="T16" fmla="*/ 278 w 409"/>
                <a:gd name="T17" fmla="*/ 242 h 339"/>
                <a:gd name="T18" fmla="*/ 389 w 409"/>
                <a:gd name="T19" fmla="*/ 208 h 339"/>
                <a:gd name="T20" fmla="*/ 374 w 409"/>
                <a:gd name="T21" fmla="*/ 191 h 339"/>
                <a:gd name="T22" fmla="*/ 409 w 409"/>
                <a:gd name="T23" fmla="*/ 88 h 339"/>
                <a:gd name="T24" fmla="*/ 382 w 409"/>
                <a:gd name="T25" fmla="*/ 43 h 339"/>
                <a:gd name="T26" fmla="*/ 317 w 409"/>
                <a:gd name="T27" fmla="*/ 12 h 339"/>
                <a:gd name="T28" fmla="*/ 300 w 409"/>
                <a:gd name="T29" fmla="*/ 0 h 339"/>
                <a:gd name="T30" fmla="*/ 237 w 409"/>
                <a:gd name="T31" fmla="*/ 32 h 339"/>
                <a:gd name="T32" fmla="*/ 230 w 409"/>
                <a:gd name="T33" fmla="*/ 122 h 339"/>
                <a:gd name="T34" fmla="*/ 269 w 409"/>
                <a:gd name="T35" fmla="*/ 139 h 339"/>
                <a:gd name="T36" fmla="*/ 270 w 409"/>
                <a:gd name="T37" fmla="*/ 176 h 339"/>
                <a:gd name="T38" fmla="*/ 71 w 409"/>
                <a:gd name="T39" fmla="*/ 94 h 339"/>
                <a:gd name="T40" fmla="*/ 77 w 409"/>
                <a:gd name="T41" fmla="*/ 166 h 339"/>
                <a:gd name="T42" fmla="*/ 0 w 409"/>
                <a:gd name="T43" fmla="*/ 166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9"/>
                <a:gd name="T67" fmla="*/ 0 h 339"/>
                <a:gd name="T68" fmla="*/ 409 w 409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9" h="339">
                  <a:moveTo>
                    <a:pt x="0" y="166"/>
                  </a:moveTo>
                  <a:lnTo>
                    <a:pt x="0" y="296"/>
                  </a:lnTo>
                  <a:lnTo>
                    <a:pt x="43" y="329"/>
                  </a:lnTo>
                  <a:lnTo>
                    <a:pt x="109" y="337"/>
                  </a:lnTo>
                  <a:lnTo>
                    <a:pt x="170" y="339"/>
                  </a:lnTo>
                  <a:lnTo>
                    <a:pt x="231" y="293"/>
                  </a:lnTo>
                  <a:lnTo>
                    <a:pt x="235" y="274"/>
                  </a:lnTo>
                  <a:lnTo>
                    <a:pt x="288" y="260"/>
                  </a:lnTo>
                  <a:lnTo>
                    <a:pt x="278" y="242"/>
                  </a:lnTo>
                  <a:lnTo>
                    <a:pt x="389" y="208"/>
                  </a:lnTo>
                  <a:lnTo>
                    <a:pt x="374" y="191"/>
                  </a:lnTo>
                  <a:lnTo>
                    <a:pt x="409" y="88"/>
                  </a:lnTo>
                  <a:lnTo>
                    <a:pt x="382" y="43"/>
                  </a:lnTo>
                  <a:lnTo>
                    <a:pt x="317" y="12"/>
                  </a:lnTo>
                  <a:lnTo>
                    <a:pt x="300" y="0"/>
                  </a:lnTo>
                  <a:lnTo>
                    <a:pt x="237" y="32"/>
                  </a:lnTo>
                  <a:lnTo>
                    <a:pt x="230" y="122"/>
                  </a:lnTo>
                  <a:lnTo>
                    <a:pt x="269" y="139"/>
                  </a:lnTo>
                  <a:lnTo>
                    <a:pt x="270" y="176"/>
                  </a:lnTo>
                  <a:lnTo>
                    <a:pt x="71" y="94"/>
                  </a:lnTo>
                  <a:lnTo>
                    <a:pt x="77" y="166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3" name="Freeform 233"/>
            <p:cNvSpPr>
              <a:spLocks noChangeAspect="1"/>
            </p:cNvSpPr>
            <p:nvPr/>
          </p:nvSpPr>
          <p:spPr bwMode="gray">
            <a:xfrm>
              <a:off x="3016" y="3218"/>
              <a:ext cx="245" cy="239"/>
            </a:xfrm>
            <a:custGeom>
              <a:avLst/>
              <a:gdLst>
                <a:gd name="T0" fmla="*/ 0 w 568"/>
                <a:gd name="T1" fmla="*/ 240 h 455"/>
                <a:gd name="T2" fmla="*/ 21 w 568"/>
                <a:gd name="T3" fmla="*/ 224 h 455"/>
                <a:gd name="T4" fmla="*/ 45 w 568"/>
                <a:gd name="T5" fmla="*/ 254 h 455"/>
                <a:gd name="T6" fmla="*/ 89 w 568"/>
                <a:gd name="T7" fmla="*/ 254 h 455"/>
                <a:gd name="T8" fmla="*/ 119 w 568"/>
                <a:gd name="T9" fmla="*/ 232 h 455"/>
                <a:gd name="T10" fmla="*/ 119 w 568"/>
                <a:gd name="T11" fmla="*/ 91 h 455"/>
                <a:gd name="T12" fmla="*/ 149 w 568"/>
                <a:gd name="T13" fmla="*/ 127 h 455"/>
                <a:gd name="T14" fmla="*/ 148 w 568"/>
                <a:gd name="T15" fmla="*/ 165 h 455"/>
                <a:gd name="T16" fmla="*/ 196 w 568"/>
                <a:gd name="T17" fmla="*/ 164 h 455"/>
                <a:gd name="T18" fmla="*/ 237 w 568"/>
                <a:gd name="T19" fmla="*/ 121 h 455"/>
                <a:gd name="T20" fmla="*/ 313 w 568"/>
                <a:gd name="T21" fmla="*/ 121 h 455"/>
                <a:gd name="T22" fmla="*/ 445 w 568"/>
                <a:gd name="T23" fmla="*/ 0 h 455"/>
                <a:gd name="T24" fmla="*/ 524 w 568"/>
                <a:gd name="T25" fmla="*/ 17 h 455"/>
                <a:gd name="T26" fmla="*/ 537 w 568"/>
                <a:gd name="T27" fmla="*/ 130 h 455"/>
                <a:gd name="T28" fmla="*/ 499 w 568"/>
                <a:gd name="T29" fmla="*/ 161 h 455"/>
                <a:gd name="T30" fmla="*/ 522 w 568"/>
                <a:gd name="T31" fmla="*/ 185 h 455"/>
                <a:gd name="T32" fmla="*/ 541 w 568"/>
                <a:gd name="T33" fmla="*/ 165 h 455"/>
                <a:gd name="T34" fmla="*/ 568 w 568"/>
                <a:gd name="T35" fmla="*/ 165 h 455"/>
                <a:gd name="T36" fmla="*/ 554 w 568"/>
                <a:gd name="T37" fmla="*/ 232 h 455"/>
                <a:gd name="T38" fmla="*/ 471 w 568"/>
                <a:gd name="T39" fmla="*/ 335 h 455"/>
                <a:gd name="T40" fmla="*/ 368 w 568"/>
                <a:gd name="T41" fmla="*/ 424 h 455"/>
                <a:gd name="T42" fmla="*/ 291 w 568"/>
                <a:gd name="T43" fmla="*/ 454 h 455"/>
                <a:gd name="T44" fmla="*/ 67 w 568"/>
                <a:gd name="T45" fmla="*/ 455 h 455"/>
                <a:gd name="T46" fmla="*/ 49 w 568"/>
                <a:gd name="T47" fmla="*/ 404 h 455"/>
                <a:gd name="T48" fmla="*/ 58 w 568"/>
                <a:gd name="T49" fmla="*/ 363 h 455"/>
                <a:gd name="T50" fmla="*/ 0 w 568"/>
                <a:gd name="T51" fmla="*/ 240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"/>
                <a:gd name="T79" fmla="*/ 0 h 455"/>
                <a:gd name="T80" fmla="*/ 568 w 568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" h="455">
                  <a:moveTo>
                    <a:pt x="0" y="240"/>
                  </a:moveTo>
                  <a:lnTo>
                    <a:pt x="21" y="224"/>
                  </a:lnTo>
                  <a:lnTo>
                    <a:pt x="45" y="254"/>
                  </a:lnTo>
                  <a:lnTo>
                    <a:pt x="89" y="254"/>
                  </a:lnTo>
                  <a:lnTo>
                    <a:pt x="119" y="232"/>
                  </a:lnTo>
                  <a:lnTo>
                    <a:pt x="119" y="91"/>
                  </a:lnTo>
                  <a:lnTo>
                    <a:pt x="149" y="127"/>
                  </a:lnTo>
                  <a:lnTo>
                    <a:pt x="148" y="165"/>
                  </a:lnTo>
                  <a:lnTo>
                    <a:pt x="196" y="164"/>
                  </a:lnTo>
                  <a:lnTo>
                    <a:pt x="237" y="121"/>
                  </a:lnTo>
                  <a:lnTo>
                    <a:pt x="313" y="121"/>
                  </a:lnTo>
                  <a:lnTo>
                    <a:pt x="445" y="0"/>
                  </a:lnTo>
                  <a:lnTo>
                    <a:pt x="524" y="17"/>
                  </a:lnTo>
                  <a:lnTo>
                    <a:pt x="537" y="130"/>
                  </a:lnTo>
                  <a:lnTo>
                    <a:pt x="499" y="161"/>
                  </a:lnTo>
                  <a:lnTo>
                    <a:pt x="522" y="185"/>
                  </a:lnTo>
                  <a:lnTo>
                    <a:pt x="541" y="165"/>
                  </a:lnTo>
                  <a:lnTo>
                    <a:pt x="568" y="165"/>
                  </a:lnTo>
                  <a:lnTo>
                    <a:pt x="554" y="232"/>
                  </a:lnTo>
                  <a:lnTo>
                    <a:pt x="471" y="335"/>
                  </a:lnTo>
                  <a:lnTo>
                    <a:pt x="368" y="424"/>
                  </a:lnTo>
                  <a:lnTo>
                    <a:pt x="291" y="454"/>
                  </a:lnTo>
                  <a:lnTo>
                    <a:pt x="67" y="455"/>
                  </a:lnTo>
                  <a:lnTo>
                    <a:pt x="49" y="404"/>
                  </a:lnTo>
                  <a:lnTo>
                    <a:pt x="58" y="363"/>
                  </a:lnTo>
                  <a:lnTo>
                    <a:pt x="0" y="24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4" name="Freeform 234"/>
            <p:cNvSpPr>
              <a:spLocks noChangeAspect="1"/>
            </p:cNvSpPr>
            <p:nvPr/>
          </p:nvSpPr>
          <p:spPr bwMode="gray">
            <a:xfrm>
              <a:off x="3174" y="3346"/>
              <a:ext cx="36" cy="43"/>
            </a:xfrm>
            <a:custGeom>
              <a:avLst/>
              <a:gdLst>
                <a:gd name="T0" fmla="*/ 0 w 80"/>
                <a:gd name="T1" fmla="*/ 41 h 84"/>
                <a:gd name="T2" fmla="*/ 30 w 80"/>
                <a:gd name="T3" fmla="*/ 84 h 84"/>
                <a:gd name="T4" fmla="*/ 80 w 80"/>
                <a:gd name="T5" fmla="*/ 41 h 84"/>
                <a:gd name="T6" fmla="*/ 57 w 80"/>
                <a:gd name="T7" fmla="*/ 0 h 84"/>
                <a:gd name="T8" fmla="*/ 0 w 80"/>
                <a:gd name="T9" fmla="*/ 4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4"/>
                <a:gd name="T17" fmla="*/ 80 w 8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4">
                  <a:moveTo>
                    <a:pt x="0" y="41"/>
                  </a:moveTo>
                  <a:lnTo>
                    <a:pt x="30" y="84"/>
                  </a:lnTo>
                  <a:lnTo>
                    <a:pt x="80" y="41"/>
                  </a:lnTo>
                  <a:lnTo>
                    <a:pt x="5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5" name="Freeform 235"/>
            <p:cNvSpPr>
              <a:spLocks noChangeAspect="1"/>
            </p:cNvSpPr>
            <p:nvPr/>
          </p:nvSpPr>
          <p:spPr bwMode="gray">
            <a:xfrm>
              <a:off x="3116" y="1695"/>
              <a:ext cx="121" cy="113"/>
            </a:xfrm>
            <a:custGeom>
              <a:avLst/>
              <a:gdLst>
                <a:gd name="T0" fmla="*/ 91 w 277"/>
                <a:gd name="T1" fmla="*/ 0 h 215"/>
                <a:gd name="T2" fmla="*/ 113 w 277"/>
                <a:gd name="T3" fmla="*/ 5 h 215"/>
                <a:gd name="T4" fmla="*/ 136 w 277"/>
                <a:gd name="T5" fmla="*/ 21 h 215"/>
                <a:gd name="T6" fmla="*/ 174 w 277"/>
                <a:gd name="T7" fmla="*/ 21 h 215"/>
                <a:gd name="T8" fmla="*/ 212 w 277"/>
                <a:gd name="T9" fmla="*/ 26 h 215"/>
                <a:gd name="T10" fmla="*/ 230 w 277"/>
                <a:gd name="T11" fmla="*/ 51 h 215"/>
                <a:gd name="T12" fmla="*/ 246 w 277"/>
                <a:gd name="T13" fmla="*/ 88 h 215"/>
                <a:gd name="T14" fmla="*/ 252 w 277"/>
                <a:gd name="T15" fmla="*/ 100 h 215"/>
                <a:gd name="T16" fmla="*/ 266 w 277"/>
                <a:gd name="T17" fmla="*/ 111 h 215"/>
                <a:gd name="T18" fmla="*/ 277 w 277"/>
                <a:gd name="T19" fmla="*/ 122 h 215"/>
                <a:gd name="T20" fmla="*/ 277 w 277"/>
                <a:gd name="T21" fmla="*/ 134 h 215"/>
                <a:gd name="T22" fmla="*/ 259 w 277"/>
                <a:gd name="T23" fmla="*/ 134 h 215"/>
                <a:gd name="T24" fmla="*/ 235 w 277"/>
                <a:gd name="T25" fmla="*/ 134 h 215"/>
                <a:gd name="T26" fmla="*/ 246 w 277"/>
                <a:gd name="T27" fmla="*/ 149 h 215"/>
                <a:gd name="T28" fmla="*/ 255 w 277"/>
                <a:gd name="T29" fmla="*/ 158 h 215"/>
                <a:gd name="T30" fmla="*/ 259 w 277"/>
                <a:gd name="T31" fmla="*/ 176 h 215"/>
                <a:gd name="T32" fmla="*/ 246 w 277"/>
                <a:gd name="T33" fmla="*/ 185 h 215"/>
                <a:gd name="T34" fmla="*/ 225 w 277"/>
                <a:gd name="T35" fmla="*/ 185 h 215"/>
                <a:gd name="T36" fmla="*/ 221 w 277"/>
                <a:gd name="T37" fmla="*/ 185 h 215"/>
                <a:gd name="T38" fmla="*/ 212 w 277"/>
                <a:gd name="T39" fmla="*/ 193 h 215"/>
                <a:gd name="T40" fmla="*/ 212 w 277"/>
                <a:gd name="T41" fmla="*/ 210 h 215"/>
                <a:gd name="T42" fmla="*/ 197 w 277"/>
                <a:gd name="T43" fmla="*/ 215 h 215"/>
                <a:gd name="T44" fmla="*/ 184 w 277"/>
                <a:gd name="T45" fmla="*/ 207 h 215"/>
                <a:gd name="T46" fmla="*/ 162 w 277"/>
                <a:gd name="T47" fmla="*/ 202 h 215"/>
                <a:gd name="T48" fmla="*/ 142 w 277"/>
                <a:gd name="T49" fmla="*/ 193 h 215"/>
                <a:gd name="T50" fmla="*/ 124 w 277"/>
                <a:gd name="T51" fmla="*/ 198 h 215"/>
                <a:gd name="T52" fmla="*/ 66 w 277"/>
                <a:gd name="T53" fmla="*/ 176 h 215"/>
                <a:gd name="T54" fmla="*/ 43 w 277"/>
                <a:gd name="T55" fmla="*/ 181 h 215"/>
                <a:gd name="T56" fmla="*/ 23 w 277"/>
                <a:gd name="T57" fmla="*/ 176 h 215"/>
                <a:gd name="T58" fmla="*/ 14 w 277"/>
                <a:gd name="T59" fmla="*/ 193 h 215"/>
                <a:gd name="T60" fmla="*/ 0 w 277"/>
                <a:gd name="T61" fmla="*/ 156 h 215"/>
                <a:gd name="T62" fmla="*/ 25 w 277"/>
                <a:gd name="T63" fmla="*/ 133 h 215"/>
                <a:gd name="T64" fmla="*/ 7 w 277"/>
                <a:gd name="T65" fmla="*/ 88 h 215"/>
                <a:gd name="T66" fmla="*/ 23 w 277"/>
                <a:gd name="T67" fmla="*/ 93 h 215"/>
                <a:gd name="T68" fmla="*/ 26 w 277"/>
                <a:gd name="T69" fmla="*/ 83 h 215"/>
                <a:gd name="T70" fmla="*/ 31 w 277"/>
                <a:gd name="T71" fmla="*/ 66 h 215"/>
                <a:gd name="T72" fmla="*/ 40 w 277"/>
                <a:gd name="T73" fmla="*/ 57 h 215"/>
                <a:gd name="T74" fmla="*/ 43 w 277"/>
                <a:gd name="T75" fmla="*/ 38 h 215"/>
                <a:gd name="T76" fmla="*/ 61 w 277"/>
                <a:gd name="T77" fmla="*/ 17 h 215"/>
                <a:gd name="T78" fmla="*/ 75 w 277"/>
                <a:gd name="T79" fmla="*/ 0 h 215"/>
                <a:gd name="T80" fmla="*/ 91 w 277"/>
                <a:gd name="T81" fmla="*/ 0 h 2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7"/>
                <a:gd name="T124" fmla="*/ 0 h 215"/>
                <a:gd name="T125" fmla="*/ 277 w 277"/>
                <a:gd name="T126" fmla="*/ 215 h 2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7" h="215">
                  <a:moveTo>
                    <a:pt x="91" y="0"/>
                  </a:moveTo>
                  <a:lnTo>
                    <a:pt x="113" y="5"/>
                  </a:lnTo>
                  <a:lnTo>
                    <a:pt x="136" y="21"/>
                  </a:lnTo>
                  <a:lnTo>
                    <a:pt x="174" y="21"/>
                  </a:lnTo>
                  <a:lnTo>
                    <a:pt x="212" y="26"/>
                  </a:lnTo>
                  <a:lnTo>
                    <a:pt x="230" y="51"/>
                  </a:lnTo>
                  <a:lnTo>
                    <a:pt x="246" y="88"/>
                  </a:lnTo>
                  <a:lnTo>
                    <a:pt x="252" y="100"/>
                  </a:lnTo>
                  <a:lnTo>
                    <a:pt x="266" y="111"/>
                  </a:lnTo>
                  <a:lnTo>
                    <a:pt x="277" y="122"/>
                  </a:lnTo>
                  <a:lnTo>
                    <a:pt x="277" y="134"/>
                  </a:lnTo>
                  <a:lnTo>
                    <a:pt x="259" y="134"/>
                  </a:lnTo>
                  <a:lnTo>
                    <a:pt x="235" y="134"/>
                  </a:lnTo>
                  <a:lnTo>
                    <a:pt x="246" y="149"/>
                  </a:lnTo>
                  <a:lnTo>
                    <a:pt x="255" y="158"/>
                  </a:lnTo>
                  <a:lnTo>
                    <a:pt x="259" y="176"/>
                  </a:lnTo>
                  <a:lnTo>
                    <a:pt x="246" y="185"/>
                  </a:lnTo>
                  <a:lnTo>
                    <a:pt x="225" y="185"/>
                  </a:lnTo>
                  <a:lnTo>
                    <a:pt x="221" y="185"/>
                  </a:lnTo>
                  <a:lnTo>
                    <a:pt x="212" y="193"/>
                  </a:lnTo>
                  <a:lnTo>
                    <a:pt x="212" y="210"/>
                  </a:lnTo>
                  <a:lnTo>
                    <a:pt x="197" y="215"/>
                  </a:lnTo>
                  <a:lnTo>
                    <a:pt x="184" y="207"/>
                  </a:lnTo>
                  <a:lnTo>
                    <a:pt x="162" y="202"/>
                  </a:lnTo>
                  <a:lnTo>
                    <a:pt x="142" y="193"/>
                  </a:lnTo>
                  <a:lnTo>
                    <a:pt x="124" y="198"/>
                  </a:lnTo>
                  <a:lnTo>
                    <a:pt x="66" y="176"/>
                  </a:lnTo>
                  <a:lnTo>
                    <a:pt x="43" y="181"/>
                  </a:lnTo>
                  <a:lnTo>
                    <a:pt x="23" y="176"/>
                  </a:lnTo>
                  <a:lnTo>
                    <a:pt x="14" y="193"/>
                  </a:lnTo>
                  <a:lnTo>
                    <a:pt x="0" y="156"/>
                  </a:lnTo>
                  <a:lnTo>
                    <a:pt x="25" y="133"/>
                  </a:lnTo>
                  <a:lnTo>
                    <a:pt x="7" y="88"/>
                  </a:lnTo>
                  <a:lnTo>
                    <a:pt x="23" y="93"/>
                  </a:lnTo>
                  <a:lnTo>
                    <a:pt x="26" y="83"/>
                  </a:lnTo>
                  <a:lnTo>
                    <a:pt x="31" y="66"/>
                  </a:lnTo>
                  <a:lnTo>
                    <a:pt x="40" y="57"/>
                  </a:lnTo>
                  <a:lnTo>
                    <a:pt x="43" y="38"/>
                  </a:lnTo>
                  <a:lnTo>
                    <a:pt x="61" y="17"/>
                  </a:lnTo>
                  <a:lnTo>
                    <a:pt x="75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6" name="Freeform 236"/>
            <p:cNvSpPr>
              <a:spLocks noChangeAspect="1"/>
            </p:cNvSpPr>
            <p:nvPr/>
          </p:nvSpPr>
          <p:spPr bwMode="gray">
            <a:xfrm>
              <a:off x="3098" y="1776"/>
              <a:ext cx="267" cy="183"/>
            </a:xfrm>
            <a:custGeom>
              <a:avLst/>
              <a:gdLst>
                <a:gd name="T0" fmla="*/ 313 w 610"/>
                <a:gd name="T1" fmla="*/ 14 h 352"/>
                <a:gd name="T2" fmla="*/ 343 w 610"/>
                <a:gd name="T3" fmla="*/ 0 h 352"/>
                <a:gd name="T4" fmla="*/ 380 w 610"/>
                <a:gd name="T5" fmla="*/ 23 h 352"/>
                <a:gd name="T6" fmla="*/ 395 w 610"/>
                <a:gd name="T7" fmla="*/ 51 h 352"/>
                <a:gd name="T8" fmla="*/ 439 w 610"/>
                <a:gd name="T9" fmla="*/ 76 h 352"/>
                <a:gd name="T10" fmla="*/ 496 w 610"/>
                <a:gd name="T11" fmla="*/ 115 h 352"/>
                <a:gd name="T12" fmla="*/ 537 w 610"/>
                <a:gd name="T13" fmla="*/ 115 h 352"/>
                <a:gd name="T14" fmla="*/ 593 w 610"/>
                <a:gd name="T15" fmla="*/ 131 h 352"/>
                <a:gd name="T16" fmla="*/ 579 w 610"/>
                <a:gd name="T17" fmla="*/ 192 h 352"/>
                <a:gd name="T18" fmla="*/ 528 w 610"/>
                <a:gd name="T19" fmla="*/ 244 h 352"/>
                <a:gd name="T20" fmla="*/ 449 w 610"/>
                <a:gd name="T21" fmla="*/ 287 h 352"/>
                <a:gd name="T22" fmla="*/ 452 w 610"/>
                <a:gd name="T23" fmla="*/ 310 h 352"/>
                <a:gd name="T24" fmla="*/ 413 w 610"/>
                <a:gd name="T25" fmla="*/ 352 h 352"/>
                <a:gd name="T26" fmla="*/ 405 w 610"/>
                <a:gd name="T27" fmla="*/ 282 h 352"/>
                <a:gd name="T28" fmla="*/ 341 w 610"/>
                <a:gd name="T29" fmla="*/ 275 h 352"/>
                <a:gd name="T30" fmla="*/ 339 w 610"/>
                <a:gd name="T31" fmla="*/ 252 h 352"/>
                <a:gd name="T32" fmla="*/ 260 w 610"/>
                <a:gd name="T33" fmla="*/ 312 h 352"/>
                <a:gd name="T34" fmla="*/ 233 w 610"/>
                <a:gd name="T35" fmla="*/ 277 h 352"/>
                <a:gd name="T36" fmla="*/ 257 w 610"/>
                <a:gd name="T37" fmla="*/ 257 h 352"/>
                <a:gd name="T38" fmla="*/ 270 w 610"/>
                <a:gd name="T39" fmla="*/ 237 h 352"/>
                <a:gd name="T40" fmla="*/ 241 w 610"/>
                <a:gd name="T41" fmla="*/ 200 h 352"/>
                <a:gd name="T42" fmla="*/ 186 w 610"/>
                <a:gd name="T43" fmla="*/ 181 h 352"/>
                <a:gd name="T44" fmla="*/ 93 w 610"/>
                <a:gd name="T45" fmla="*/ 192 h 352"/>
                <a:gd name="T46" fmla="*/ 23 w 610"/>
                <a:gd name="T47" fmla="*/ 198 h 352"/>
                <a:gd name="T48" fmla="*/ 14 w 610"/>
                <a:gd name="T49" fmla="*/ 146 h 352"/>
                <a:gd name="T50" fmla="*/ 66 w 610"/>
                <a:gd name="T51" fmla="*/ 79 h 352"/>
                <a:gd name="T52" fmla="*/ 55 w 610"/>
                <a:gd name="T53" fmla="*/ 32 h 352"/>
                <a:gd name="T54" fmla="*/ 83 w 610"/>
                <a:gd name="T55" fmla="*/ 28 h 352"/>
                <a:gd name="T56" fmla="*/ 133 w 610"/>
                <a:gd name="T57" fmla="*/ 33 h 352"/>
                <a:gd name="T58" fmla="*/ 182 w 610"/>
                <a:gd name="T59" fmla="*/ 39 h 352"/>
                <a:gd name="T60" fmla="*/ 224 w 610"/>
                <a:gd name="T61" fmla="*/ 54 h 352"/>
                <a:gd name="T62" fmla="*/ 252 w 610"/>
                <a:gd name="T63" fmla="*/ 57 h 352"/>
                <a:gd name="T64" fmla="*/ 261 w 610"/>
                <a:gd name="T65" fmla="*/ 32 h 352"/>
                <a:gd name="T66" fmla="*/ 295 w 610"/>
                <a:gd name="T67" fmla="*/ 28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0"/>
                <a:gd name="T103" fmla="*/ 0 h 352"/>
                <a:gd name="T104" fmla="*/ 610 w 610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0" h="352">
                  <a:moveTo>
                    <a:pt x="303" y="17"/>
                  </a:moveTo>
                  <a:lnTo>
                    <a:pt x="313" y="14"/>
                  </a:lnTo>
                  <a:lnTo>
                    <a:pt x="330" y="5"/>
                  </a:lnTo>
                  <a:lnTo>
                    <a:pt x="343" y="0"/>
                  </a:lnTo>
                  <a:lnTo>
                    <a:pt x="370" y="5"/>
                  </a:lnTo>
                  <a:lnTo>
                    <a:pt x="380" y="23"/>
                  </a:lnTo>
                  <a:lnTo>
                    <a:pt x="386" y="45"/>
                  </a:lnTo>
                  <a:lnTo>
                    <a:pt x="395" y="51"/>
                  </a:lnTo>
                  <a:lnTo>
                    <a:pt x="409" y="47"/>
                  </a:lnTo>
                  <a:lnTo>
                    <a:pt x="439" y="76"/>
                  </a:lnTo>
                  <a:lnTo>
                    <a:pt x="455" y="99"/>
                  </a:lnTo>
                  <a:lnTo>
                    <a:pt x="496" y="115"/>
                  </a:lnTo>
                  <a:lnTo>
                    <a:pt x="523" y="118"/>
                  </a:lnTo>
                  <a:lnTo>
                    <a:pt x="537" y="115"/>
                  </a:lnTo>
                  <a:lnTo>
                    <a:pt x="562" y="126"/>
                  </a:lnTo>
                  <a:lnTo>
                    <a:pt x="593" y="131"/>
                  </a:lnTo>
                  <a:lnTo>
                    <a:pt x="610" y="184"/>
                  </a:lnTo>
                  <a:lnTo>
                    <a:pt x="579" y="192"/>
                  </a:lnTo>
                  <a:lnTo>
                    <a:pt x="573" y="217"/>
                  </a:lnTo>
                  <a:lnTo>
                    <a:pt x="528" y="244"/>
                  </a:lnTo>
                  <a:lnTo>
                    <a:pt x="456" y="263"/>
                  </a:lnTo>
                  <a:lnTo>
                    <a:pt x="449" y="287"/>
                  </a:lnTo>
                  <a:lnTo>
                    <a:pt x="419" y="277"/>
                  </a:lnTo>
                  <a:lnTo>
                    <a:pt x="452" y="310"/>
                  </a:lnTo>
                  <a:lnTo>
                    <a:pt x="491" y="314"/>
                  </a:lnTo>
                  <a:lnTo>
                    <a:pt x="413" y="352"/>
                  </a:lnTo>
                  <a:lnTo>
                    <a:pt x="367" y="312"/>
                  </a:lnTo>
                  <a:lnTo>
                    <a:pt x="405" y="282"/>
                  </a:lnTo>
                  <a:lnTo>
                    <a:pt x="367" y="275"/>
                  </a:lnTo>
                  <a:lnTo>
                    <a:pt x="341" y="275"/>
                  </a:lnTo>
                  <a:lnTo>
                    <a:pt x="346" y="249"/>
                  </a:lnTo>
                  <a:lnTo>
                    <a:pt x="339" y="252"/>
                  </a:lnTo>
                  <a:lnTo>
                    <a:pt x="282" y="266"/>
                  </a:lnTo>
                  <a:lnTo>
                    <a:pt x="260" y="312"/>
                  </a:lnTo>
                  <a:lnTo>
                    <a:pt x="224" y="309"/>
                  </a:lnTo>
                  <a:lnTo>
                    <a:pt x="233" y="277"/>
                  </a:lnTo>
                  <a:lnTo>
                    <a:pt x="235" y="263"/>
                  </a:lnTo>
                  <a:lnTo>
                    <a:pt x="257" y="257"/>
                  </a:lnTo>
                  <a:lnTo>
                    <a:pt x="268" y="246"/>
                  </a:lnTo>
                  <a:lnTo>
                    <a:pt x="270" y="237"/>
                  </a:lnTo>
                  <a:lnTo>
                    <a:pt x="257" y="233"/>
                  </a:lnTo>
                  <a:lnTo>
                    <a:pt x="241" y="200"/>
                  </a:lnTo>
                  <a:lnTo>
                    <a:pt x="216" y="181"/>
                  </a:lnTo>
                  <a:lnTo>
                    <a:pt x="186" y="181"/>
                  </a:lnTo>
                  <a:lnTo>
                    <a:pt x="148" y="189"/>
                  </a:lnTo>
                  <a:lnTo>
                    <a:pt x="93" y="192"/>
                  </a:lnTo>
                  <a:lnTo>
                    <a:pt x="65" y="198"/>
                  </a:lnTo>
                  <a:lnTo>
                    <a:pt x="23" y="198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9" y="113"/>
                  </a:lnTo>
                  <a:lnTo>
                    <a:pt x="66" y="79"/>
                  </a:lnTo>
                  <a:lnTo>
                    <a:pt x="54" y="39"/>
                  </a:lnTo>
                  <a:lnTo>
                    <a:pt x="55" y="32"/>
                  </a:lnTo>
                  <a:lnTo>
                    <a:pt x="63" y="23"/>
                  </a:lnTo>
                  <a:lnTo>
                    <a:pt x="83" y="28"/>
                  </a:lnTo>
                  <a:lnTo>
                    <a:pt x="106" y="23"/>
                  </a:lnTo>
                  <a:lnTo>
                    <a:pt x="133" y="33"/>
                  </a:lnTo>
                  <a:lnTo>
                    <a:pt x="161" y="45"/>
                  </a:lnTo>
                  <a:lnTo>
                    <a:pt x="182" y="39"/>
                  </a:lnTo>
                  <a:lnTo>
                    <a:pt x="202" y="49"/>
                  </a:lnTo>
                  <a:lnTo>
                    <a:pt x="224" y="54"/>
                  </a:lnTo>
                  <a:lnTo>
                    <a:pt x="237" y="62"/>
                  </a:lnTo>
                  <a:lnTo>
                    <a:pt x="252" y="57"/>
                  </a:lnTo>
                  <a:lnTo>
                    <a:pt x="253" y="40"/>
                  </a:lnTo>
                  <a:lnTo>
                    <a:pt x="261" y="32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3" y="17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7" name="Freeform 237"/>
            <p:cNvSpPr>
              <a:spLocks noChangeAspect="1"/>
            </p:cNvSpPr>
            <p:nvPr/>
          </p:nvSpPr>
          <p:spPr bwMode="gray">
            <a:xfrm>
              <a:off x="3169" y="1869"/>
              <a:ext cx="48" cy="69"/>
            </a:xfrm>
            <a:custGeom>
              <a:avLst/>
              <a:gdLst>
                <a:gd name="T0" fmla="*/ 25 w 113"/>
                <a:gd name="T1" fmla="*/ 34 h 127"/>
                <a:gd name="T2" fmla="*/ 40 w 113"/>
                <a:gd name="T3" fmla="*/ 52 h 127"/>
                <a:gd name="T4" fmla="*/ 47 w 113"/>
                <a:gd name="T5" fmla="*/ 67 h 127"/>
                <a:gd name="T6" fmla="*/ 53 w 113"/>
                <a:gd name="T7" fmla="*/ 124 h 127"/>
                <a:gd name="T8" fmla="*/ 66 w 113"/>
                <a:gd name="T9" fmla="*/ 127 h 127"/>
                <a:gd name="T10" fmla="*/ 75 w 113"/>
                <a:gd name="T11" fmla="*/ 96 h 127"/>
                <a:gd name="T12" fmla="*/ 77 w 113"/>
                <a:gd name="T13" fmla="*/ 80 h 127"/>
                <a:gd name="T14" fmla="*/ 107 w 113"/>
                <a:gd name="T15" fmla="*/ 71 h 127"/>
                <a:gd name="T16" fmla="*/ 113 w 113"/>
                <a:gd name="T17" fmla="*/ 58 h 127"/>
                <a:gd name="T18" fmla="*/ 100 w 113"/>
                <a:gd name="T19" fmla="*/ 54 h 127"/>
                <a:gd name="T20" fmla="*/ 84 w 113"/>
                <a:gd name="T21" fmla="*/ 21 h 127"/>
                <a:gd name="T22" fmla="*/ 59 w 113"/>
                <a:gd name="T23" fmla="*/ 1 h 127"/>
                <a:gd name="T24" fmla="*/ 28 w 113"/>
                <a:gd name="T25" fmla="*/ 0 h 127"/>
                <a:gd name="T26" fmla="*/ 0 w 113"/>
                <a:gd name="T27" fmla="*/ 3 h 127"/>
                <a:gd name="T28" fmla="*/ 25 w 113"/>
                <a:gd name="T29" fmla="*/ 34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127"/>
                <a:gd name="T47" fmla="*/ 113 w 113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127">
                  <a:moveTo>
                    <a:pt x="25" y="34"/>
                  </a:moveTo>
                  <a:lnTo>
                    <a:pt x="40" y="52"/>
                  </a:lnTo>
                  <a:lnTo>
                    <a:pt x="47" y="67"/>
                  </a:lnTo>
                  <a:lnTo>
                    <a:pt x="53" y="124"/>
                  </a:lnTo>
                  <a:lnTo>
                    <a:pt x="66" y="127"/>
                  </a:lnTo>
                  <a:lnTo>
                    <a:pt x="75" y="96"/>
                  </a:lnTo>
                  <a:lnTo>
                    <a:pt x="77" y="80"/>
                  </a:lnTo>
                  <a:lnTo>
                    <a:pt x="107" y="71"/>
                  </a:lnTo>
                  <a:lnTo>
                    <a:pt x="113" y="58"/>
                  </a:lnTo>
                  <a:lnTo>
                    <a:pt x="100" y="54"/>
                  </a:lnTo>
                  <a:lnTo>
                    <a:pt x="84" y="21"/>
                  </a:lnTo>
                  <a:lnTo>
                    <a:pt x="59" y="1"/>
                  </a:lnTo>
                  <a:lnTo>
                    <a:pt x="28" y="0"/>
                  </a:lnTo>
                  <a:lnTo>
                    <a:pt x="0" y="3"/>
                  </a:lnTo>
                  <a:lnTo>
                    <a:pt x="25" y="34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8" name="Freeform 238"/>
            <p:cNvSpPr>
              <a:spLocks noChangeAspect="1"/>
            </p:cNvSpPr>
            <p:nvPr/>
          </p:nvSpPr>
          <p:spPr bwMode="gray">
            <a:xfrm>
              <a:off x="3349" y="1960"/>
              <a:ext cx="111" cy="59"/>
            </a:xfrm>
            <a:custGeom>
              <a:avLst/>
              <a:gdLst>
                <a:gd name="T0" fmla="*/ 0 w 256"/>
                <a:gd name="T1" fmla="*/ 6 h 114"/>
                <a:gd name="T2" fmla="*/ 61 w 256"/>
                <a:gd name="T3" fmla="*/ 0 h 114"/>
                <a:gd name="T4" fmla="*/ 119 w 256"/>
                <a:gd name="T5" fmla="*/ 23 h 114"/>
                <a:gd name="T6" fmla="*/ 144 w 256"/>
                <a:gd name="T7" fmla="*/ 49 h 114"/>
                <a:gd name="T8" fmla="*/ 175 w 256"/>
                <a:gd name="T9" fmla="*/ 49 h 114"/>
                <a:gd name="T10" fmla="*/ 195 w 256"/>
                <a:gd name="T11" fmla="*/ 37 h 114"/>
                <a:gd name="T12" fmla="*/ 211 w 256"/>
                <a:gd name="T13" fmla="*/ 33 h 114"/>
                <a:gd name="T14" fmla="*/ 227 w 256"/>
                <a:gd name="T15" fmla="*/ 60 h 114"/>
                <a:gd name="T16" fmla="*/ 254 w 256"/>
                <a:gd name="T17" fmla="*/ 66 h 114"/>
                <a:gd name="T18" fmla="*/ 248 w 256"/>
                <a:gd name="T19" fmla="*/ 77 h 114"/>
                <a:gd name="T20" fmla="*/ 256 w 256"/>
                <a:gd name="T21" fmla="*/ 97 h 114"/>
                <a:gd name="T22" fmla="*/ 254 w 256"/>
                <a:gd name="T23" fmla="*/ 113 h 114"/>
                <a:gd name="T24" fmla="*/ 227 w 256"/>
                <a:gd name="T25" fmla="*/ 88 h 114"/>
                <a:gd name="T26" fmla="*/ 211 w 256"/>
                <a:gd name="T27" fmla="*/ 82 h 114"/>
                <a:gd name="T28" fmla="*/ 197 w 256"/>
                <a:gd name="T29" fmla="*/ 82 h 114"/>
                <a:gd name="T30" fmla="*/ 190 w 256"/>
                <a:gd name="T31" fmla="*/ 108 h 114"/>
                <a:gd name="T32" fmla="*/ 170 w 256"/>
                <a:gd name="T33" fmla="*/ 100 h 114"/>
                <a:gd name="T34" fmla="*/ 137 w 256"/>
                <a:gd name="T35" fmla="*/ 114 h 114"/>
                <a:gd name="T36" fmla="*/ 99 w 256"/>
                <a:gd name="T37" fmla="*/ 111 h 114"/>
                <a:gd name="T38" fmla="*/ 97 w 256"/>
                <a:gd name="T39" fmla="*/ 66 h 114"/>
                <a:gd name="T40" fmla="*/ 34 w 256"/>
                <a:gd name="T41" fmla="*/ 27 h 114"/>
                <a:gd name="T42" fmla="*/ 0 w 256"/>
                <a:gd name="T43" fmla="*/ 6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"/>
                <a:gd name="T67" fmla="*/ 0 h 114"/>
                <a:gd name="T68" fmla="*/ 256 w 256"/>
                <a:gd name="T69" fmla="*/ 114 h 1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" h="114">
                  <a:moveTo>
                    <a:pt x="0" y="6"/>
                  </a:moveTo>
                  <a:lnTo>
                    <a:pt x="61" y="0"/>
                  </a:lnTo>
                  <a:lnTo>
                    <a:pt x="119" y="23"/>
                  </a:lnTo>
                  <a:lnTo>
                    <a:pt x="144" y="49"/>
                  </a:lnTo>
                  <a:lnTo>
                    <a:pt x="175" y="49"/>
                  </a:lnTo>
                  <a:lnTo>
                    <a:pt x="195" y="37"/>
                  </a:lnTo>
                  <a:lnTo>
                    <a:pt x="211" y="33"/>
                  </a:lnTo>
                  <a:lnTo>
                    <a:pt x="227" y="60"/>
                  </a:lnTo>
                  <a:lnTo>
                    <a:pt x="254" y="66"/>
                  </a:lnTo>
                  <a:lnTo>
                    <a:pt x="248" y="77"/>
                  </a:lnTo>
                  <a:lnTo>
                    <a:pt x="256" y="97"/>
                  </a:lnTo>
                  <a:lnTo>
                    <a:pt x="254" y="113"/>
                  </a:lnTo>
                  <a:lnTo>
                    <a:pt x="227" y="88"/>
                  </a:lnTo>
                  <a:lnTo>
                    <a:pt x="211" y="82"/>
                  </a:lnTo>
                  <a:lnTo>
                    <a:pt x="197" y="82"/>
                  </a:lnTo>
                  <a:lnTo>
                    <a:pt x="190" y="108"/>
                  </a:lnTo>
                  <a:lnTo>
                    <a:pt x="170" y="100"/>
                  </a:lnTo>
                  <a:lnTo>
                    <a:pt x="137" y="114"/>
                  </a:lnTo>
                  <a:lnTo>
                    <a:pt x="99" y="111"/>
                  </a:lnTo>
                  <a:lnTo>
                    <a:pt x="97" y="66"/>
                  </a:lnTo>
                  <a:lnTo>
                    <a:pt x="34" y="2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9" name="Freeform 239"/>
            <p:cNvSpPr>
              <a:spLocks noChangeAspect="1"/>
            </p:cNvSpPr>
            <p:nvPr/>
          </p:nvSpPr>
          <p:spPr bwMode="gray">
            <a:xfrm>
              <a:off x="3431" y="1996"/>
              <a:ext cx="93" cy="88"/>
            </a:xfrm>
            <a:custGeom>
              <a:avLst/>
              <a:gdLst>
                <a:gd name="T0" fmla="*/ 80 w 213"/>
                <a:gd name="T1" fmla="*/ 8 h 173"/>
                <a:gd name="T2" fmla="*/ 91 w 213"/>
                <a:gd name="T3" fmla="*/ 8 h 173"/>
                <a:gd name="T4" fmla="*/ 123 w 213"/>
                <a:gd name="T5" fmla="*/ 16 h 173"/>
                <a:gd name="T6" fmla="*/ 155 w 213"/>
                <a:gd name="T7" fmla="*/ 38 h 173"/>
                <a:gd name="T8" fmla="*/ 173 w 213"/>
                <a:gd name="T9" fmla="*/ 66 h 173"/>
                <a:gd name="T10" fmla="*/ 213 w 213"/>
                <a:gd name="T11" fmla="*/ 98 h 173"/>
                <a:gd name="T12" fmla="*/ 191 w 213"/>
                <a:gd name="T13" fmla="*/ 105 h 173"/>
                <a:gd name="T14" fmla="*/ 177 w 213"/>
                <a:gd name="T15" fmla="*/ 126 h 173"/>
                <a:gd name="T16" fmla="*/ 174 w 213"/>
                <a:gd name="T17" fmla="*/ 136 h 173"/>
                <a:gd name="T18" fmla="*/ 166 w 213"/>
                <a:gd name="T19" fmla="*/ 173 h 173"/>
                <a:gd name="T20" fmla="*/ 137 w 213"/>
                <a:gd name="T21" fmla="*/ 163 h 173"/>
                <a:gd name="T22" fmla="*/ 130 w 213"/>
                <a:gd name="T23" fmla="*/ 130 h 173"/>
                <a:gd name="T24" fmla="*/ 102 w 213"/>
                <a:gd name="T25" fmla="*/ 143 h 173"/>
                <a:gd name="T26" fmla="*/ 71 w 213"/>
                <a:gd name="T27" fmla="*/ 162 h 173"/>
                <a:gd name="T28" fmla="*/ 54 w 213"/>
                <a:gd name="T29" fmla="*/ 157 h 173"/>
                <a:gd name="T30" fmla="*/ 38 w 213"/>
                <a:gd name="T31" fmla="*/ 141 h 173"/>
                <a:gd name="T32" fmla="*/ 29 w 213"/>
                <a:gd name="T33" fmla="*/ 126 h 173"/>
                <a:gd name="T34" fmla="*/ 41 w 213"/>
                <a:gd name="T35" fmla="*/ 110 h 173"/>
                <a:gd name="T36" fmla="*/ 49 w 213"/>
                <a:gd name="T37" fmla="*/ 122 h 173"/>
                <a:gd name="T38" fmla="*/ 87 w 213"/>
                <a:gd name="T39" fmla="*/ 140 h 173"/>
                <a:gd name="T40" fmla="*/ 95 w 213"/>
                <a:gd name="T41" fmla="*/ 124 h 173"/>
                <a:gd name="T42" fmla="*/ 60 w 213"/>
                <a:gd name="T43" fmla="*/ 97 h 173"/>
                <a:gd name="T44" fmla="*/ 48 w 213"/>
                <a:gd name="T45" fmla="*/ 75 h 173"/>
                <a:gd name="T46" fmla="*/ 37 w 213"/>
                <a:gd name="T47" fmla="*/ 66 h 173"/>
                <a:gd name="T48" fmla="*/ 37 w 213"/>
                <a:gd name="T49" fmla="*/ 53 h 173"/>
                <a:gd name="T50" fmla="*/ 21 w 213"/>
                <a:gd name="T51" fmla="*/ 47 h 173"/>
                <a:gd name="T52" fmla="*/ 0 w 213"/>
                <a:gd name="T53" fmla="*/ 43 h 173"/>
                <a:gd name="T54" fmla="*/ 5 w 213"/>
                <a:gd name="T55" fmla="*/ 26 h 173"/>
                <a:gd name="T56" fmla="*/ 9 w 213"/>
                <a:gd name="T57" fmla="*/ 16 h 173"/>
                <a:gd name="T58" fmla="*/ 26 w 213"/>
                <a:gd name="T59" fmla="*/ 16 h 173"/>
                <a:gd name="T60" fmla="*/ 37 w 213"/>
                <a:gd name="T61" fmla="*/ 22 h 173"/>
                <a:gd name="T62" fmla="*/ 64 w 213"/>
                <a:gd name="T63" fmla="*/ 47 h 173"/>
                <a:gd name="T64" fmla="*/ 66 w 213"/>
                <a:gd name="T65" fmla="*/ 31 h 173"/>
                <a:gd name="T66" fmla="*/ 58 w 213"/>
                <a:gd name="T67" fmla="*/ 12 h 173"/>
                <a:gd name="T68" fmla="*/ 64 w 213"/>
                <a:gd name="T69" fmla="*/ 0 h 173"/>
                <a:gd name="T70" fmla="*/ 80 w 213"/>
                <a:gd name="T71" fmla="*/ 8 h 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73"/>
                <a:gd name="T110" fmla="*/ 213 w 213"/>
                <a:gd name="T111" fmla="*/ 173 h 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73">
                  <a:moveTo>
                    <a:pt x="80" y="8"/>
                  </a:moveTo>
                  <a:lnTo>
                    <a:pt x="91" y="8"/>
                  </a:lnTo>
                  <a:lnTo>
                    <a:pt x="123" y="16"/>
                  </a:lnTo>
                  <a:lnTo>
                    <a:pt x="155" y="38"/>
                  </a:lnTo>
                  <a:lnTo>
                    <a:pt x="173" y="66"/>
                  </a:lnTo>
                  <a:lnTo>
                    <a:pt x="213" y="98"/>
                  </a:lnTo>
                  <a:lnTo>
                    <a:pt x="191" y="105"/>
                  </a:lnTo>
                  <a:lnTo>
                    <a:pt x="177" y="126"/>
                  </a:lnTo>
                  <a:lnTo>
                    <a:pt x="174" y="136"/>
                  </a:lnTo>
                  <a:lnTo>
                    <a:pt x="166" y="173"/>
                  </a:lnTo>
                  <a:lnTo>
                    <a:pt x="137" y="163"/>
                  </a:lnTo>
                  <a:lnTo>
                    <a:pt x="130" y="130"/>
                  </a:lnTo>
                  <a:lnTo>
                    <a:pt x="102" y="143"/>
                  </a:lnTo>
                  <a:lnTo>
                    <a:pt x="71" y="162"/>
                  </a:lnTo>
                  <a:lnTo>
                    <a:pt x="54" y="157"/>
                  </a:lnTo>
                  <a:lnTo>
                    <a:pt x="38" y="141"/>
                  </a:lnTo>
                  <a:lnTo>
                    <a:pt x="29" y="126"/>
                  </a:lnTo>
                  <a:lnTo>
                    <a:pt x="41" y="110"/>
                  </a:lnTo>
                  <a:lnTo>
                    <a:pt x="49" y="122"/>
                  </a:lnTo>
                  <a:lnTo>
                    <a:pt x="87" y="140"/>
                  </a:lnTo>
                  <a:lnTo>
                    <a:pt x="95" y="124"/>
                  </a:lnTo>
                  <a:lnTo>
                    <a:pt x="60" y="97"/>
                  </a:lnTo>
                  <a:lnTo>
                    <a:pt x="48" y="75"/>
                  </a:lnTo>
                  <a:lnTo>
                    <a:pt x="37" y="66"/>
                  </a:lnTo>
                  <a:lnTo>
                    <a:pt x="37" y="53"/>
                  </a:lnTo>
                  <a:lnTo>
                    <a:pt x="21" y="47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9" y="16"/>
                  </a:lnTo>
                  <a:lnTo>
                    <a:pt x="26" y="16"/>
                  </a:lnTo>
                  <a:lnTo>
                    <a:pt x="37" y="22"/>
                  </a:lnTo>
                  <a:lnTo>
                    <a:pt x="64" y="47"/>
                  </a:lnTo>
                  <a:lnTo>
                    <a:pt x="66" y="31"/>
                  </a:lnTo>
                  <a:lnTo>
                    <a:pt x="58" y="12"/>
                  </a:lnTo>
                  <a:lnTo>
                    <a:pt x="64" y="0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0" name="Freeform 240"/>
            <p:cNvSpPr>
              <a:spLocks noChangeAspect="1"/>
            </p:cNvSpPr>
            <p:nvPr/>
          </p:nvSpPr>
          <p:spPr bwMode="gray">
            <a:xfrm>
              <a:off x="3411" y="2013"/>
              <a:ext cx="63" cy="54"/>
            </a:xfrm>
            <a:custGeom>
              <a:avLst/>
              <a:gdLst>
                <a:gd name="T0" fmla="*/ 0 w 141"/>
                <a:gd name="T1" fmla="*/ 16 h 106"/>
                <a:gd name="T2" fmla="*/ 17 w 141"/>
                <a:gd name="T3" fmla="*/ 33 h 106"/>
                <a:gd name="T4" fmla="*/ 38 w 141"/>
                <a:gd name="T5" fmla="*/ 59 h 106"/>
                <a:gd name="T6" fmla="*/ 70 w 141"/>
                <a:gd name="T7" fmla="*/ 93 h 106"/>
                <a:gd name="T8" fmla="*/ 92 w 141"/>
                <a:gd name="T9" fmla="*/ 73 h 106"/>
                <a:gd name="T10" fmla="*/ 93 w 141"/>
                <a:gd name="T11" fmla="*/ 90 h 106"/>
                <a:gd name="T12" fmla="*/ 109 w 141"/>
                <a:gd name="T13" fmla="*/ 93 h 106"/>
                <a:gd name="T14" fmla="*/ 132 w 141"/>
                <a:gd name="T15" fmla="*/ 106 h 106"/>
                <a:gd name="T16" fmla="*/ 141 w 141"/>
                <a:gd name="T17" fmla="*/ 90 h 106"/>
                <a:gd name="T18" fmla="*/ 106 w 141"/>
                <a:gd name="T19" fmla="*/ 63 h 106"/>
                <a:gd name="T20" fmla="*/ 98 w 141"/>
                <a:gd name="T21" fmla="*/ 42 h 106"/>
                <a:gd name="T22" fmla="*/ 83 w 141"/>
                <a:gd name="T23" fmla="*/ 32 h 106"/>
                <a:gd name="T24" fmla="*/ 83 w 141"/>
                <a:gd name="T25" fmla="*/ 19 h 106"/>
                <a:gd name="T26" fmla="*/ 67 w 141"/>
                <a:gd name="T27" fmla="*/ 13 h 106"/>
                <a:gd name="T28" fmla="*/ 44 w 141"/>
                <a:gd name="T29" fmla="*/ 8 h 106"/>
                <a:gd name="T30" fmla="*/ 24 w 141"/>
                <a:gd name="T31" fmla="*/ 0 h 106"/>
                <a:gd name="T32" fmla="*/ 7 w 141"/>
                <a:gd name="T33" fmla="*/ 3 h 106"/>
                <a:gd name="T34" fmla="*/ 0 w 141"/>
                <a:gd name="T35" fmla="*/ 16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"/>
                <a:gd name="T55" fmla="*/ 0 h 106"/>
                <a:gd name="T56" fmla="*/ 141 w 141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" h="106">
                  <a:moveTo>
                    <a:pt x="0" y="16"/>
                  </a:moveTo>
                  <a:lnTo>
                    <a:pt x="17" y="33"/>
                  </a:lnTo>
                  <a:lnTo>
                    <a:pt x="38" y="59"/>
                  </a:lnTo>
                  <a:lnTo>
                    <a:pt x="70" y="93"/>
                  </a:lnTo>
                  <a:lnTo>
                    <a:pt x="92" y="73"/>
                  </a:lnTo>
                  <a:lnTo>
                    <a:pt x="93" y="90"/>
                  </a:lnTo>
                  <a:lnTo>
                    <a:pt x="109" y="93"/>
                  </a:lnTo>
                  <a:lnTo>
                    <a:pt x="132" y="106"/>
                  </a:lnTo>
                  <a:lnTo>
                    <a:pt x="141" y="90"/>
                  </a:lnTo>
                  <a:lnTo>
                    <a:pt x="106" y="63"/>
                  </a:lnTo>
                  <a:lnTo>
                    <a:pt x="98" y="42"/>
                  </a:lnTo>
                  <a:lnTo>
                    <a:pt x="83" y="32"/>
                  </a:lnTo>
                  <a:lnTo>
                    <a:pt x="83" y="19"/>
                  </a:lnTo>
                  <a:lnTo>
                    <a:pt x="67" y="13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7" y="3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1" name="Freeform 241"/>
            <p:cNvSpPr>
              <a:spLocks noChangeAspect="1"/>
            </p:cNvSpPr>
            <p:nvPr/>
          </p:nvSpPr>
          <p:spPr bwMode="gray">
            <a:xfrm>
              <a:off x="3446" y="1701"/>
              <a:ext cx="631" cy="327"/>
            </a:xfrm>
            <a:custGeom>
              <a:avLst/>
              <a:gdLst>
                <a:gd name="T0" fmla="*/ 1378 w 1452"/>
                <a:gd name="T1" fmla="*/ 257 h 623"/>
                <a:gd name="T2" fmla="*/ 1234 w 1452"/>
                <a:gd name="T3" fmla="*/ 244 h 623"/>
                <a:gd name="T4" fmla="*/ 1180 w 1452"/>
                <a:gd name="T5" fmla="*/ 194 h 623"/>
                <a:gd name="T6" fmla="*/ 1112 w 1452"/>
                <a:gd name="T7" fmla="*/ 202 h 623"/>
                <a:gd name="T8" fmla="*/ 1046 w 1452"/>
                <a:gd name="T9" fmla="*/ 180 h 623"/>
                <a:gd name="T10" fmla="*/ 925 w 1452"/>
                <a:gd name="T11" fmla="*/ 104 h 623"/>
                <a:gd name="T12" fmla="*/ 774 w 1452"/>
                <a:gd name="T13" fmla="*/ 76 h 623"/>
                <a:gd name="T14" fmla="*/ 670 w 1452"/>
                <a:gd name="T15" fmla="*/ 46 h 623"/>
                <a:gd name="T16" fmla="*/ 565 w 1452"/>
                <a:gd name="T17" fmla="*/ 25 h 623"/>
                <a:gd name="T18" fmla="*/ 467 w 1452"/>
                <a:gd name="T19" fmla="*/ 53 h 623"/>
                <a:gd name="T20" fmla="*/ 356 w 1452"/>
                <a:gd name="T21" fmla="*/ 53 h 623"/>
                <a:gd name="T22" fmla="*/ 356 w 1452"/>
                <a:gd name="T23" fmla="*/ 125 h 623"/>
                <a:gd name="T24" fmla="*/ 399 w 1452"/>
                <a:gd name="T25" fmla="*/ 159 h 623"/>
                <a:gd name="T26" fmla="*/ 399 w 1452"/>
                <a:gd name="T27" fmla="*/ 206 h 623"/>
                <a:gd name="T28" fmla="*/ 356 w 1452"/>
                <a:gd name="T29" fmla="*/ 211 h 623"/>
                <a:gd name="T30" fmla="*/ 291 w 1452"/>
                <a:gd name="T31" fmla="*/ 185 h 623"/>
                <a:gd name="T32" fmla="*/ 248 w 1452"/>
                <a:gd name="T33" fmla="*/ 194 h 623"/>
                <a:gd name="T34" fmla="*/ 198 w 1452"/>
                <a:gd name="T35" fmla="*/ 176 h 623"/>
                <a:gd name="T36" fmla="*/ 76 w 1452"/>
                <a:gd name="T37" fmla="*/ 173 h 623"/>
                <a:gd name="T38" fmla="*/ 49 w 1452"/>
                <a:gd name="T39" fmla="*/ 198 h 623"/>
                <a:gd name="T40" fmla="*/ 45 w 1452"/>
                <a:gd name="T41" fmla="*/ 233 h 623"/>
                <a:gd name="T42" fmla="*/ 5 w 1452"/>
                <a:gd name="T43" fmla="*/ 216 h 623"/>
                <a:gd name="T44" fmla="*/ 0 w 1452"/>
                <a:gd name="T45" fmla="*/ 286 h 623"/>
                <a:gd name="T46" fmla="*/ 18 w 1452"/>
                <a:gd name="T47" fmla="*/ 333 h 623"/>
                <a:gd name="T48" fmla="*/ 63 w 1452"/>
                <a:gd name="T49" fmla="*/ 331 h 623"/>
                <a:gd name="T50" fmla="*/ 109 w 1452"/>
                <a:gd name="T51" fmla="*/ 400 h 623"/>
                <a:gd name="T52" fmla="*/ 263 w 1452"/>
                <a:gd name="T53" fmla="*/ 373 h 623"/>
                <a:gd name="T54" fmla="*/ 249 w 1452"/>
                <a:gd name="T55" fmla="*/ 448 h 623"/>
                <a:gd name="T56" fmla="*/ 172 w 1452"/>
                <a:gd name="T57" fmla="*/ 486 h 623"/>
                <a:gd name="T58" fmla="*/ 258 w 1452"/>
                <a:gd name="T59" fmla="*/ 556 h 623"/>
                <a:gd name="T60" fmla="*/ 320 w 1452"/>
                <a:gd name="T61" fmla="*/ 567 h 623"/>
                <a:gd name="T62" fmla="*/ 367 w 1452"/>
                <a:gd name="T63" fmla="*/ 576 h 623"/>
                <a:gd name="T64" fmla="*/ 366 w 1452"/>
                <a:gd name="T65" fmla="*/ 434 h 623"/>
                <a:gd name="T66" fmla="*/ 426 w 1452"/>
                <a:gd name="T67" fmla="*/ 392 h 623"/>
                <a:gd name="T68" fmla="*/ 448 w 1452"/>
                <a:gd name="T69" fmla="*/ 373 h 623"/>
                <a:gd name="T70" fmla="*/ 477 w 1452"/>
                <a:gd name="T71" fmla="*/ 386 h 623"/>
                <a:gd name="T72" fmla="*/ 493 w 1452"/>
                <a:gd name="T73" fmla="*/ 398 h 623"/>
                <a:gd name="T74" fmla="*/ 531 w 1452"/>
                <a:gd name="T75" fmla="*/ 456 h 623"/>
                <a:gd name="T76" fmla="*/ 562 w 1452"/>
                <a:gd name="T77" fmla="*/ 493 h 623"/>
                <a:gd name="T78" fmla="*/ 648 w 1452"/>
                <a:gd name="T79" fmla="*/ 493 h 623"/>
                <a:gd name="T80" fmla="*/ 681 w 1452"/>
                <a:gd name="T81" fmla="*/ 590 h 623"/>
                <a:gd name="T82" fmla="*/ 715 w 1452"/>
                <a:gd name="T83" fmla="*/ 623 h 623"/>
                <a:gd name="T84" fmla="*/ 800 w 1452"/>
                <a:gd name="T85" fmla="*/ 607 h 623"/>
                <a:gd name="T86" fmla="*/ 900 w 1452"/>
                <a:gd name="T87" fmla="*/ 609 h 623"/>
                <a:gd name="T88" fmla="*/ 894 w 1452"/>
                <a:gd name="T89" fmla="*/ 568 h 623"/>
                <a:gd name="T90" fmla="*/ 911 w 1452"/>
                <a:gd name="T91" fmla="*/ 546 h 623"/>
                <a:gd name="T92" fmla="*/ 973 w 1452"/>
                <a:gd name="T93" fmla="*/ 554 h 623"/>
                <a:gd name="T94" fmla="*/ 1059 w 1452"/>
                <a:gd name="T95" fmla="*/ 535 h 623"/>
                <a:gd name="T96" fmla="*/ 1206 w 1452"/>
                <a:gd name="T97" fmla="*/ 563 h 623"/>
                <a:gd name="T98" fmla="*/ 1206 w 1452"/>
                <a:gd name="T99" fmla="*/ 475 h 623"/>
                <a:gd name="T100" fmla="*/ 1315 w 1452"/>
                <a:gd name="T101" fmla="*/ 373 h 6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2"/>
                <a:gd name="T154" fmla="*/ 0 h 623"/>
                <a:gd name="T155" fmla="*/ 1452 w 1452"/>
                <a:gd name="T156" fmla="*/ 623 h 6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2" h="623">
                  <a:moveTo>
                    <a:pt x="1416" y="321"/>
                  </a:moveTo>
                  <a:lnTo>
                    <a:pt x="1452" y="307"/>
                  </a:lnTo>
                  <a:lnTo>
                    <a:pt x="1378" y="257"/>
                  </a:lnTo>
                  <a:lnTo>
                    <a:pt x="1332" y="278"/>
                  </a:lnTo>
                  <a:lnTo>
                    <a:pt x="1265" y="258"/>
                  </a:lnTo>
                  <a:lnTo>
                    <a:pt x="1234" y="244"/>
                  </a:lnTo>
                  <a:lnTo>
                    <a:pt x="1206" y="244"/>
                  </a:lnTo>
                  <a:lnTo>
                    <a:pt x="1189" y="213"/>
                  </a:lnTo>
                  <a:lnTo>
                    <a:pt x="1180" y="194"/>
                  </a:lnTo>
                  <a:lnTo>
                    <a:pt x="1154" y="194"/>
                  </a:lnTo>
                  <a:lnTo>
                    <a:pt x="1132" y="194"/>
                  </a:lnTo>
                  <a:lnTo>
                    <a:pt x="1112" y="202"/>
                  </a:lnTo>
                  <a:lnTo>
                    <a:pt x="1077" y="168"/>
                  </a:lnTo>
                  <a:lnTo>
                    <a:pt x="1062" y="173"/>
                  </a:lnTo>
                  <a:lnTo>
                    <a:pt x="1046" y="180"/>
                  </a:lnTo>
                  <a:lnTo>
                    <a:pt x="1026" y="187"/>
                  </a:lnTo>
                  <a:lnTo>
                    <a:pt x="995" y="162"/>
                  </a:lnTo>
                  <a:lnTo>
                    <a:pt x="925" y="104"/>
                  </a:lnTo>
                  <a:lnTo>
                    <a:pt x="868" y="70"/>
                  </a:lnTo>
                  <a:lnTo>
                    <a:pt x="834" y="38"/>
                  </a:lnTo>
                  <a:lnTo>
                    <a:pt x="774" y="76"/>
                  </a:lnTo>
                  <a:lnTo>
                    <a:pt x="764" y="49"/>
                  </a:lnTo>
                  <a:lnTo>
                    <a:pt x="680" y="46"/>
                  </a:lnTo>
                  <a:lnTo>
                    <a:pt x="670" y="46"/>
                  </a:lnTo>
                  <a:lnTo>
                    <a:pt x="632" y="0"/>
                  </a:lnTo>
                  <a:lnTo>
                    <a:pt x="592" y="6"/>
                  </a:lnTo>
                  <a:lnTo>
                    <a:pt x="565" y="25"/>
                  </a:lnTo>
                  <a:lnTo>
                    <a:pt x="512" y="36"/>
                  </a:lnTo>
                  <a:lnTo>
                    <a:pt x="495" y="26"/>
                  </a:lnTo>
                  <a:lnTo>
                    <a:pt x="467" y="53"/>
                  </a:lnTo>
                  <a:lnTo>
                    <a:pt x="448" y="49"/>
                  </a:lnTo>
                  <a:lnTo>
                    <a:pt x="372" y="55"/>
                  </a:lnTo>
                  <a:lnTo>
                    <a:pt x="356" y="53"/>
                  </a:lnTo>
                  <a:lnTo>
                    <a:pt x="346" y="59"/>
                  </a:lnTo>
                  <a:lnTo>
                    <a:pt x="377" y="93"/>
                  </a:lnTo>
                  <a:lnTo>
                    <a:pt x="356" y="125"/>
                  </a:lnTo>
                  <a:lnTo>
                    <a:pt x="358" y="147"/>
                  </a:lnTo>
                  <a:lnTo>
                    <a:pt x="358" y="159"/>
                  </a:lnTo>
                  <a:lnTo>
                    <a:pt x="399" y="159"/>
                  </a:lnTo>
                  <a:lnTo>
                    <a:pt x="411" y="180"/>
                  </a:lnTo>
                  <a:lnTo>
                    <a:pt x="411" y="202"/>
                  </a:lnTo>
                  <a:lnTo>
                    <a:pt x="399" y="206"/>
                  </a:lnTo>
                  <a:lnTo>
                    <a:pt x="383" y="194"/>
                  </a:lnTo>
                  <a:lnTo>
                    <a:pt x="366" y="202"/>
                  </a:lnTo>
                  <a:lnTo>
                    <a:pt x="356" y="211"/>
                  </a:lnTo>
                  <a:lnTo>
                    <a:pt x="326" y="194"/>
                  </a:lnTo>
                  <a:lnTo>
                    <a:pt x="318" y="176"/>
                  </a:lnTo>
                  <a:lnTo>
                    <a:pt x="291" y="185"/>
                  </a:lnTo>
                  <a:lnTo>
                    <a:pt x="291" y="190"/>
                  </a:lnTo>
                  <a:lnTo>
                    <a:pt x="273" y="176"/>
                  </a:lnTo>
                  <a:lnTo>
                    <a:pt x="248" y="194"/>
                  </a:lnTo>
                  <a:lnTo>
                    <a:pt x="216" y="202"/>
                  </a:lnTo>
                  <a:lnTo>
                    <a:pt x="207" y="194"/>
                  </a:lnTo>
                  <a:lnTo>
                    <a:pt x="198" y="176"/>
                  </a:lnTo>
                  <a:lnTo>
                    <a:pt x="158" y="173"/>
                  </a:lnTo>
                  <a:lnTo>
                    <a:pt x="92" y="169"/>
                  </a:lnTo>
                  <a:lnTo>
                    <a:pt x="76" y="173"/>
                  </a:lnTo>
                  <a:lnTo>
                    <a:pt x="70" y="185"/>
                  </a:lnTo>
                  <a:lnTo>
                    <a:pt x="59" y="180"/>
                  </a:lnTo>
                  <a:lnTo>
                    <a:pt x="49" y="19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5" y="233"/>
                  </a:lnTo>
                  <a:lnTo>
                    <a:pt x="34" y="238"/>
                  </a:lnTo>
                  <a:lnTo>
                    <a:pt x="22" y="213"/>
                  </a:lnTo>
                  <a:lnTo>
                    <a:pt x="5" y="216"/>
                  </a:lnTo>
                  <a:lnTo>
                    <a:pt x="0" y="249"/>
                  </a:lnTo>
                  <a:lnTo>
                    <a:pt x="0" y="269"/>
                  </a:lnTo>
                  <a:lnTo>
                    <a:pt x="0" y="286"/>
                  </a:lnTo>
                  <a:lnTo>
                    <a:pt x="8" y="301"/>
                  </a:lnTo>
                  <a:lnTo>
                    <a:pt x="18" y="313"/>
                  </a:lnTo>
                  <a:lnTo>
                    <a:pt x="18" y="333"/>
                  </a:lnTo>
                  <a:lnTo>
                    <a:pt x="34" y="331"/>
                  </a:lnTo>
                  <a:lnTo>
                    <a:pt x="54" y="316"/>
                  </a:lnTo>
                  <a:lnTo>
                    <a:pt x="63" y="331"/>
                  </a:lnTo>
                  <a:lnTo>
                    <a:pt x="79" y="349"/>
                  </a:lnTo>
                  <a:lnTo>
                    <a:pt x="93" y="366"/>
                  </a:lnTo>
                  <a:lnTo>
                    <a:pt x="109" y="400"/>
                  </a:lnTo>
                  <a:lnTo>
                    <a:pt x="138" y="392"/>
                  </a:lnTo>
                  <a:lnTo>
                    <a:pt x="187" y="383"/>
                  </a:lnTo>
                  <a:lnTo>
                    <a:pt x="263" y="373"/>
                  </a:lnTo>
                  <a:lnTo>
                    <a:pt x="281" y="397"/>
                  </a:lnTo>
                  <a:lnTo>
                    <a:pt x="284" y="439"/>
                  </a:lnTo>
                  <a:lnTo>
                    <a:pt x="249" y="448"/>
                  </a:lnTo>
                  <a:lnTo>
                    <a:pt x="216" y="456"/>
                  </a:lnTo>
                  <a:lnTo>
                    <a:pt x="221" y="486"/>
                  </a:lnTo>
                  <a:lnTo>
                    <a:pt x="172" y="486"/>
                  </a:lnTo>
                  <a:lnTo>
                    <a:pt x="216" y="547"/>
                  </a:lnTo>
                  <a:lnTo>
                    <a:pt x="237" y="552"/>
                  </a:lnTo>
                  <a:lnTo>
                    <a:pt x="258" y="556"/>
                  </a:lnTo>
                  <a:lnTo>
                    <a:pt x="268" y="581"/>
                  </a:lnTo>
                  <a:lnTo>
                    <a:pt x="280" y="571"/>
                  </a:lnTo>
                  <a:lnTo>
                    <a:pt x="320" y="567"/>
                  </a:lnTo>
                  <a:lnTo>
                    <a:pt x="341" y="576"/>
                  </a:lnTo>
                  <a:lnTo>
                    <a:pt x="356" y="589"/>
                  </a:lnTo>
                  <a:lnTo>
                    <a:pt x="367" y="576"/>
                  </a:lnTo>
                  <a:lnTo>
                    <a:pt x="392" y="579"/>
                  </a:lnTo>
                  <a:lnTo>
                    <a:pt x="348" y="442"/>
                  </a:lnTo>
                  <a:lnTo>
                    <a:pt x="366" y="434"/>
                  </a:lnTo>
                  <a:lnTo>
                    <a:pt x="424" y="405"/>
                  </a:lnTo>
                  <a:lnTo>
                    <a:pt x="434" y="403"/>
                  </a:lnTo>
                  <a:lnTo>
                    <a:pt x="426" y="392"/>
                  </a:lnTo>
                  <a:lnTo>
                    <a:pt x="439" y="398"/>
                  </a:lnTo>
                  <a:lnTo>
                    <a:pt x="439" y="383"/>
                  </a:lnTo>
                  <a:lnTo>
                    <a:pt x="448" y="373"/>
                  </a:lnTo>
                  <a:lnTo>
                    <a:pt x="451" y="377"/>
                  </a:lnTo>
                  <a:lnTo>
                    <a:pt x="465" y="377"/>
                  </a:lnTo>
                  <a:lnTo>
                    <a:pt x="477" y="386"/>
                  </a:lnTo>
                  <a:lnTo>
                    <a:pt x="494" y="368"/>
                  </a:lnTo>
                  <a:lnTo>
                    <a:pt x="504" y="373"/>
                  </a:lnTo>
                  <a:lnTo>
                    <a:pt x="493" y="398"/>
                  </a:lnTo>
                  <a:lnTo>
                    <a:pt x="501" y="431"/>
                  </a:lnTo>
                  <a:lnTo>
                    <a:pt x="531" y="449"/>
                  </a:lnTo>
                  <a:lnTo>
                    <a:pt x="531" y="456"/>
                  </a:lnTo>
                  <a:lnTo>
                    <a:pt x="521" y="471"/>
                  </a:lnTo>
                  <a:lnTo>
                    <a:pt x="526" y="478"/>
                  </a:lnTo>
                  <a:lnTo>
                    <a:pt x="562" y="493"/>
                  </a:lnTo>
                  <a:lnTo>
                    <a:pt x="575" y="513"/>
                  </a:lnTo>
                  <a:lnTo>
                    <a:pt x="610" y="502"/>
                  </a:lnTo>
                  <a:lnTo>
                    <a:pt x="648" y="493"/>
                  </a:lnTo>
                  <a:lnTo>
                    <a:pt x="680" y="554"/>
                  </a:lnTo>
                  <a:lnTo>
                    <a:pt x="691" y="584"/>
                  </a:lnTo>
                  <a:lnTo>
                    <a:pt x="681" y="590"/>
                  </a:lnTo>
                  <a:lnTo>
                    <a:pt x="675" y="601"/>
                  </a:lnTo>
                  <a:lnTo>
                    <a:pt x="706" y="611"/>
                  </a:lnTo>
                  <a:lnTo>
                    <a:pt x="715" y="623"/>
                  </a:lnTo>
                  <a:lnTo>
                    <a:pt x="757" y="611"/>
                  </a:lnTo>
                  <a:lnTo>
                    <a:pt x="772" y="623"/>
                  </a:lnTo>
                  <a:lnTo>
                    <a:pt x="800" y="607"/>
                  </a:lnTo>
                  <a:lnTo>
                    <a:pt x="819" y="604"/>
                  </a:lnTo>
                  <a:lnTo>
                    <a:pt x="846" y="609"/>
                  </a:lnTo>
                  <a:lnTo>
                    <a:pt x="900" y="609"/>
                  </a:lnTo>
                  <a:lnTo>
                    <a:pt x="885" y="597"/>
                  </a:lnTo>
                  <a:lnTo>
                    <a:pt x="885" y="579"/>
                  </a:lnTo>
                  <a:lnTo>
                    <a:pt x="894" y="568"/>
                  </a:lnTo>
                  <a:lnTo>
                    <a:pt x="894" y="558"/>
                  </a:lnTo>
                  <a:lnTo>
                    <a:pt x="877" y="549"/>
                  </a:lnTo>
                  <a:lnTo>
                    <a:pt x="911" y="546"/>
                  </a:lnTo>
                  <a:lnTo>
                    <a:pt x="942" y="549"/>
                  </a:lnTo>
                  <a:lnTo>
                    <a:pt x="949" y="558"/>
                  </a:lnTo>
                  <a:lnTo>
                    <a:pt x="973" y="554"/>
                  </a:lnTo>
                  <a:lnTo>
                    <a:pt x="955" y="527"/>
                  </a:lnTo>
                  <a:lnTo>
                    <a:pt x="975" y="524"/>
                  </a:lnTo>
                  <a:lnTo>
                    <a:pt x="1059" y="535"/>
                  </a:lnTo>
                  <a:lnTo>
                    <a:pt x="1129" y="541"/>
                  </a:lnTo>
                  <a:lnTo>
                    <a:pt x="1180" y="563"/>
                  </a:lnTo>
                  <a:lnTo>
                    <a:pt x="1206" y="563"/>
                  </a:lnTo>
                  <a:lnTo>
                    <a:pt x="1214" y="589"/>
                  </a:lnTo>
                  <a:lnTo>
                    <a:pt x="1234" y="535"/>
                  </a:lnTo>
                  <a:lnTo>
                    <a:pt x="1206" y="475"/>
                  </a:lnTo>
                  <a:lnTo>
                    <a:pt x="1291" y="454"/>
                  </a:lnTo>
                  <a:lnTo>
                    <a:pt x="1301" y="422"/>
                  </a:lnTo>
                  <a:lnTo>
                    <a:pt x="1315" y="373"/>
                  </a:lnTo>
                  <a:lnTo>
                    <a:pt x="1403" y="377"/>
                  </a:lnTo>
                  <a:lnTo>
                    <a:pt x="1416" y="32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2" name="Freeform 242"/>
            <p:cNvSpPr>
              <a:spLocks noChangeAspect="1"/>
            </p:cNvSpPr>
            <p:nvPr/>
          </p:nvSpPr>
          <p:spPr bwMode="gray">
            <a:xfrm>
              <a:off x="3598" y="1913"/>
              <a:ext cx="276" cy="201"/>
            </a:xfrm>
            <a:custGeom>
              <a:avLst/>
              <a:gdLst>
                <a:gd name="T0" fmla="*/ 60 w 634"/>
                <a:gd name="T1" fmla="*/ 173 h 386"/>
                <a:gd name="T2" fmla="*/ 71 w 634"/>
                <a:gd name="T3" fmla="*/ 144 h 386"/>
                <a:gd name="T4" fmla="*/ 86 w 634"/>
                <a:gd name="T5" fmla="*/ 132 h 386"/>
                <a:gd name="T6" fmla="*/ 113 w 634"/>
                <a:gd name="T7" fmla="*/ 138 h 386"/>
                <a:gd name="T8" fmla="*/ 145 w 634"/>
                <a:gd name="T9" fmla="*/ 146 h 386"/>
                <a:gd name="T10" fmla="*/ 153 w 634"/>
                <a:gd name="T11" fmla="*/ 155 h 386"/>
                <a:gd name="T12" fmla="*/ 173 w 634"/>
                <a:gd name="T13" fmla="*/ 173 h 386"/>
                <a:gd name="T14" fmla="*/ 188 w 634"/>
                <a:gd name="T15" fmla="*/ 217 h 386"/>
                <a:gd name="T16" fmla="*/ 212 w 634"/>
                <a:gd name="T17" fmla="*/ 212 h 386"/>
                <a:gd name="T18" fmla="*/ 246 w 634"/>
                <a:gd name="T19" fmla="*/ 217 h 386"/>
                <a:gd name="T20" fmla="*/ 296 w 634"/>
                <a:gd name="T21" fmla="*/ 269 h 386"/>
                <a:gd name="T22" fmla="*/ 350 w 634"/>
                <a:gd name="T23" fmla="*/ 301 h 386"/>
                <a:gd name="T24" fmla="*/ 400 w 634"/>
                <a:gd name="T25" fmla="*/ 331 h 386"/>
                <a:gd name="T26" fmla="*/ 420 w 634"/>
                <a:gd name="T27" fmla="*/ 386 h 386"/>
                <a:gd name="T28" fmla="*/ 453 w 634"/>
                <a:gd name="T29" fmla="*/ 343 h 386"/>
                <a:gd name="T30" fmla="*/ 457 w 634"/>
                <a:gd name="T31" fmla="*/ 303 h 386"/>
                <a:gd name="T32" fmla="*/ 437 w 634"/>
                <a:gd name="T33" fmla="*/ 245 h 386"/>
                <a:gd name="T34" fmla="*/ 479 w 634"/>
                <a:gd name="T35" fmla="*/ 233 h 386"/>
                <a:gd name="T36" fmla="*/ 534 w 634"/>
                <a:gd name="T37" fmla="*/ 244 h 386"/>
                <a:gd name="T38" fmla="*/ 619 w 634"/>
                <a:gd name="T39" fmla="*/ 239 h 386"/>
                <a:gd name="T40" fmla="*/ 619 w 634"/>
                <a:gd name="T41" fmla="*/ 204 h 386"/>
                <a:gd name="T42" fmla="*/ 517 w 634"/>
                <a:gd name="T43" fmla="*/ 204 h 386"/>
                <a:gd name="T44" fmla="*/ 465 w 634"/>
                <a:gd name="T45" fmla="*/ 200 h 386"/>
                <a:gd name="T46" fmla="*/ 419 w 634"/>
                <a:gd name="T47" fmla="*/ 217 h 386"/>
                <a:gd name="T48" fmla="*/ 388 w 634"/>
                <a:gd name="T49" fmla="*/ 212 h 386"/>
                <a:gd name="T50" fmla="*/ 364 w 634"/>
                <a:gd name="T51" fmla="*/ 216 h 386"/>
                <a:gd name="T52" fmla="*/ 333 w 634"/>
                <a:gd name="T53" fmla="*/ 200 h 386"/>
                <a:gd name="T54" fmla="*/ 332 w 634"/>
                <a:gd name="T55" fmla="*/ 187 h 386"/>
                <a:gd name="T56" fmla="*/ 327 w 634"/>
                <a:gd name="T57" fmla="*/ 143 h 386"/>
                <a:gd name="T58" fmla="*/ 228 w 634"/>
                <a:gd name="T59" fmla="*/ 107 h 386"/>
                <a:gd name="T60" fmla="*/ 178 w 634"/>
                <a:gd name="T61" fmla="*/ 75 h 386"/>
                <a:gd name="T62" fmla="*/ 114 w 634"/>
                <a:gd name="T63" fmla="*/ 91 h 386"/>
                <a:gd name="T64" fmla="*/ 75 w 634"/>
                <a:gd name="T65" fmla="*/ 40 h 386"/>
                <a:gd name="T66" fmla="*/ 76 w 634"/>
                <a:gd name="T67" fmla="*/ 0 h 386"/>
                <a:gd name="T68" fmla="*/ 44 w 634"/>
                <a:gd name="T69" fmla="*/ 17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4"/>
                <a:gd name="T106" fmla="*/ 0 h 386"/>
                <a:gd name="T107" fmla="*/ 634 w 634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4" h="386">
                  <a:moveTo>
                    <a:pt x="44" y="176"/>
                  </a:moveTo>
                  <a:lnTo>
                    <a:pt x="60" y="173"/>
                  </a:lnTo>
                  <a:lnTo>
                    <a:pt x="66" y="157"/>
                  </a:lnTo>
                  <a:lnTo>
                    <a:pt x="71" y="144"/>
                  </a:lnTo>
                  <a:lnTo>
                    <a:pt x="91" y="151"/>
                  </a:lnTo>
                  <a:lnTo>
                    <a:pt x="86" y="132"/>
                  </a:lnTo>
                  <a:lnTo>
                    <a:pt x="103" y="124"/>
                  </a:lnTo>
                  <a:lnTo>
                    <a:pt x="113" y="138"/>
                  </a:lnTo>
                  <a:lnTo>
                    <a:pt x="129" y="138"/>
                  </a:lnTo>
                  <a:lnTo>
                    <a:pt x="145" y="146"/>
                  </a:lnTo>
                  <a:lnTo>
                    <a:pt x="153" y="151"/>
                  </a:lnTo>
                  <a:lnTo>
                    <a:pt x="153" y="155"/>
                  </a:lnTo>
                  <a:lnTo>
                    <a:pt x="155" y="167"/>
                  </a:lnTo>
                  <a:lnTo>
                    <a:pt x="173" y="173"/>
                  </a:lnTo>
                  <a:lnTo>
                    <a:pt x="173" y="190"/>
                  </a:lnTo>
                  <a:lnTo>
                    <a:pt x="188" y="217"/>
                  </a:lnTo>
                  <a:lnTo>
                    <a:pt x="205" y="220"/>
                  </a:lnTo>
                  <a:lnTo>
                    <a:pt x="212" y="212"/>
                  </a:lnTo>
                  <a:lnTo>
                    <a:pt x="230" y="203"/>
                  </a:lnTo>
                  <a:lnTo>
                    <a:pt x="246" y="217"/>
                  </a:lnTo>
                  <a:lnTo>
                    <a:pt x="266" y="239"/>
                  </a:lnTo>
                  <a:lnTo>
                    <a:pt x="296" y="269"/>
                  </a:lnTo>
                  <a:lnTo>
                    <a:pt x="349" y="282"/>
                  </a:lnTo>
                  <a:lnTo>
                    <a:pt x="350" y="301"/>
                  </a:lnTo>
                  <a:lnTo>
                    <a:pt x="384" y="313"/>
                  </a:lnTo>
                  <a:lnTo>
                    <a:pt x="400" y="331"/>
                  </a:lnTo>
                  <a:lnTo>
                    <a:pt x="389" y="385"/>
                  </a:lnTo>
                  <a:lnTo>
                    <a:pt x="420" y="386"/>
                  </a:lnTo>
                  <a:lnTo>
                    <a:pt x="441" y="359"/>
                  </a:lnTo>
                  <a:lnTo>
                    <a:pt x="453" y="343"/>
                  </a:lnTo>
                  <a:lnTo>
                    <a:pt x="462" y="329"/>
                  </a:lnTo>
                  <a:lnTo>
                    <a:pt x="457" y="303"/>
                  </a:lnTo>
                  <a:lnTo>
                    <a:pt x="432" y="293"/>
                  </a:lnTo>
                  <a:lnTo>
                    <a:pt x="437" y="245"/>
                  </a:lnTo>
                  <a:lnTo>
                    <a:pt x="460" y="227"/>
                  </a:lnTo>
                  <a:lnTo>
                    <a:pt x="479" y="233"/>
                  </a:lnTo>
                  <a:lnTo>
                    <a:pt x="526" y="225"/>
                  </a:lnTo>
                  <a:lnTo>
                    <a:pt x="534" y="244"/>
                  </a:lnTo>
                  <a:lnTo>
                    <a:pt x="561" y="243"/>
                  </a:lnTo>
                  <a:lnTo>
                    <a:pt x="619" y="239"/>
                  </a:lnTo>
                  <a:lnTo>
                    <a:pt x="634" y="217"/>
                  </a:lnTo>
                  <a:lnTo>
                    <a:pt x="619" y="204"/>
                  </a:lnTo>
                  <a:lnTo>
                    <a:pt x="581" y="204"/>
                  </a:lnTo>
                  <a:lnTo>
                    <a:pt x="517" y="204"/>
                  </a:lnTo>
                  <a:lnTo>
                    <a:pt x="491" y="204"/>
                  </a:lnTo>
                  <a:lnTo>
                    <a:pt x="465" y="200"/>
                  </a:lnTo>
                  <a:lnTo>
                    <a:pt x="424" y="220"/>
                  </a:lnTo>
                  <a:lnTo>
                    <a:pt x="419" y="217"/>
                  </a:lnTo>
                  <a:lnTo>
                    <a:pt x="409" y="208"/>
                  </a:lnTo>
                  <a:lnTo>
                    <a:pt x="388" y="212"/>
                  </a:lnTo>
                  <a:lnTo>
                    <a:pt x="367" y="220"/>
                  </a:lnTo>
                  <a:lnTo>
                    <a:pt x="364" y="216"/>
                  </a:lnTo>
                  <a:lnTo>
                    <a:pt x="359" y="208"/>
                  </a:lnTo>
                  <a:lnTo>
                    <a:pt x="333" y="200"/>
                  </a:lnTo>
                  <a:lnTo>
                    <a:pt x="327" y="198"/>
                  </a:lnTo>
                  <a:lnTo>
                    <a:pt x="332" y="187"/>
                  </a:lnTo>
                  <a:lnTo>
                    <a:pt x="344" y="181"/>
                  </a:lnTo>
                  <a:lnTo>
                    <a:pt x="327" y="143"/>
                  </a:lnTo>
                  <a:lnTo>
                    <a:pt x="300" y="90"/>
                  </a:lnTo>
                  <a:lnTo>
                    <a:pt x="228" y="107"/>
                  </a:lnTo>
                  <a:lnTo>
                    <a:pt x="212" y="90"/>
                  </a:lnTo>
                  <a:lnTo>
                    <a:pt x="178" y="75"/>
                  </a:lnTo>
                  <a:lnTo>
                    <a:pt x="146" y="97"/>
                  </a:lnTo>
                  <a:lnTo>
                    <a:pt x="114" y="91"/>
                  </a:lnTo>
                  <a:lnTo>
                    <a:pt x="80" y="68"/>
                  </a:lnTo>
                  <a:lnTo>
                    <a:pt x="75" y="40"/>
                  </a:lnTo>
                  <a:lnTo>
                    <a:pt x="78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44" y="176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3" name="Freeform 243"/>
            <p:cNvSpPr>
              <a:spLocks noChangeAspect="1"/>
            </p:cNvSpPr>
            <p:nvPr/>
          </p:nvSpPr>
          <p:spPr bwMode="gray">
            <a:xfrm>
              <a:off x="3563" y="1979"/>
              <a:ext cx="209" cy="176"/>
            </a:xfrm>
            <a:custGeom>
              <a:avLst/>
              <a:gdLst>
                <a:gd name="T0" fmla="*/ 0 w 485"/>
                <a:gd name="T1" fmla="*/ 49 h 338"/>
                <a:gd name="T2" fmla="*/ 3 w 485"/>
                <a:gd name="T3" fmla="*/ 93 h 338"/>
                <a:gd name="T4" fmla="*/ 31 w 485"/>
                <a:gd name="T5" fmla="*/ 66 h 338"/>
                <a:gd name="T6" fmla="*/ 66 w 485"/>
                <a:gd name="T7" fmla="*/ 101 h 338"/>
                <a:gd name="T8" fmla="*/ 50 w 485"/>
                <a:gd name="T9" fmla="*/ 121 h 338"/>
                <a:gd name="T10" fmla="*/ 6 w 485"/>
                <a:gd name="T11" fmla="*/ 102 h 338"/>
                <a:gd name="T12" fmla="*/ 2 w 485"/>
                <a:gd name="T13" fmla="*/ 132 h 338"/>
                <a:gd name="T14" fmla="*/ 6 w 485"/>
                <a:gd name="T15" fmla="*/ 150 h 338"/>
                <a:gd name="T16" fmla="*/ 31 w 485"/>
                <a:gd name="T17" fmla="*/ 153 h 338"/>
                <a:gd name="T18" fmla="*/ 19 w 485"/>
                <a:gd name="T19" fmla="*/ 172 h 338"/>
                <a:gd name="T20" fmla="*/ 41 w 485"/>
                <a:gd name="T21" fmla="*/ 186 h 338"/>
                <a:gd name="T22" fmla="*/ 41 w 485"/>
                <a:gd name="T23" fmla="*/ 246 h 338"/>
                <a:gd name="T24" fmla="*/ 107 w 485"/>
                <a:gd name="T25" fmla="*/ 229 h 338"/>
                <a:gd name="T26" fmla="*/ 143 w 485"/>
                <a:gd name="T27" fmla="*/ 211 h 338"/>
                <a:gd name="T28" fmla="*/ 229 w 485"/>
                <a:gd name="T29" fmla="*/ 251 h 338"/>
                <a:gd name="T30" fmla="*/ 282 w 485"/>
                <a:gd name="T31" fmla="*/ 274 h 338"/>
                <a:gd name="T32" fmla="*/ 294 w 485"/>
                <a:gd name="T33" fmla="*/ 287 h 338"/>
                <a:gd name="T34" fmla="*/ 299 w 485"/>
                <a:gd name="T35" fmla="*/ 316 h 338"/>
                <a:gd name="T36" fmla="*/ 349 w 485"/>
                <a:gd name="T37" fmla="*/ 338 h 338"/>
                <a:gd name="T38" fmla="*/ 423 w 485"/>
                <a:gd name="T39" fmla="*/ 257 h 338"/>
                <a:gd name="T40" fmla="*/ 472 w 485"/>
                <a:gd name="T41" fmla="*/ 257 h 338"/>
                <a:gd name="T42" fmla="*/ 480 w 485"/>
                <a:gd name="T43" fmla="*/ 223 h 338"/>
                <a:gd name="T44" fmla="*/ 485 w 485"/>
                <a:gd name="T45" fmla="*/ 210 h 338"/>
                <a:gd name="T46" fmla="*/ 469 w 485"/>
                <a:gd name="T47" fmla="*/ 188 h 338"/>
                <a:gd name="T48" fmla="*/ 433 w 485"/>
                <a:gd name="T49" fmla="*/ 175 h 338"/>
                <a:gd name="T50" fmla="*/ 431 w 485"/>
                <a:gd name="T51" fmla="*/ 158 h 338"/>
                <a:gd name="T52" fmla="*/ 379 w 485"/>
                <a:gd name="T53" fmla="*/ 145 h 338"/>
                <a:gd name="T54" fmla="*/ 349 w 485"/>
                <a:gd name="T55" fmla="*/ 115 h 338"/>
                <a:gd name="T56" fmla="*/ 338 w 485"/>
                <a:gd name="T57" fmla="*/ 96 h 338"/>
                <a:gd name="T58" fmla="*/ 313 w 485"/>
                <a:gd name="T59" fmla="*/ 77 h 338"/>
                <a:gd name="T60" fmla="*/ 297 w 485"/>
                <a:gd name="T61" fmla="*/ 87 h 338"/>
                <a:gd name="T62" fmla="*/ 288 w 485"/>
                <a:gd name="T63" fmla="*/ 96 h 338"/>
                <a:gd name="T64" fmla="*/ 271 w 485"/>
                <a:gd name="T65" fmla="*/ 93 h 338"/>
                <a:gd name="T66" fmla="*/ 256 w 485"/>
                <a:gd name="T67" fmla="*/ 66 h 338"/>
                <a:gd name="T68" fmla="*/ 255 w 485"/>
                <a:gd name="T69" fmla="*/ 49 h 338"/>
                <a:gd name="T70" fmla="*/ 238 w 485"/>
                <a:gd name="T71" fmla="*/ 43 h 338"/>
                <a:gd name="T72" fmla="*/ 234 w 485"/>
                <a:gd name="T73" fmla="*/ 27 h 338"/>
                <a:gd name="T74" fmla="*/ 212 w 485"/>
                <a:gd name="T75" fmla="*/ 14 h 338"/>
                <a:gd name="T76" fmla="*/ 196 w 485"/>
                <a:gd name="T77" fmla="*/ 14 h 338"/>
                <a:gd name="T78" fmla="*/ 186 w 485"/>
                <a:gd name="T79" fmla="*/ 0 h 338"/>
                <a:gd name="T80" fmla="*/ 169 w 485"/>
                <a:gd name="T81" fmla="*/ 8 h 338"/>
                <a:gd name="T82" fmla="*/ 175 w 485"/>
                <a:gd name="T83" fmla="*/ 27 h 338"/>
                <a:gd name="T84" fmla="*/ 167 w 485"/>
                <a:gd name="T85" fmla="*/ 24 h 338"/>
                <a:gd name="T86" fmla="*/ 154 w 485"/>
                <a:gd name="T87" fmla="*/ 20 h 338"/>
                <a:gd name="T88" fmla="*/ 143 w 485"/>
                <a:gd name="T89" fmla="*/ 49 h 338"/>
                <a:gd name="T90" fmla="*/ 125 w 485"/>
                <a:gd name="T91" fmla="*/ 52 h 338"/>
                <a:gd name="T92" fmla="*/ 107 w 485"/>
                <a:gd name="T93" fmla="*/ 48 h 338"/>
                <a:gd name="T94" fmla="*/ 91 w 485"/>
                <a:gd name="T95" fmla="*/ 62 h 338"/>
                <a:gd name="T96" fmla="*/ 76 w 485"/>
                <a:gd name="T97" fmla="*/ 49 h 338"/>
                <a:gd name="T98" fmla="*/ 53 w 485"/>
                <a:gd name="T99" fmla="*/ 36 h 338"/>
                <a:gd name="T100" fmla="*/ 0 w 485"/>
                <a:gd name="T101" fmla="*/ 49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5"/>
                <a:gd name="T154" fmla="*/ 0 h 338"/>
                <a:gd name="T155" fmla="*/ 485 w 485"/>
                <a:gd name="T156" fmla="*/ 338 h 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5" h="338">
                  <a:moveTo>
                    <a:pt x="0" y="49"/>
                  </a:moveTo>
                  <a:lnTo>
                    <a:pt x="3" y="93"/>
                  </a:lnTo>
                  <a:lnTo>
                    <a:pt x="31" y="66"/>
                  </a:lnTo>
                  <a:lnTo>
                    <a:pt x="66" y="101"/>
                  </a:lnTo>
                  <a:lnTo>
                    <a:pt x="50" y="121"/>
                  </a:lnTo>
                  <a:lnTo>
                    <a:pt x="6" y="102"/>
                  </a:lnTo>
                  <a:lnTo>
                    <a:pt x="2" y="132"/>
                  </a:lnTo>
                  <a:lnTo>
                    <a:pt x="6" y="150"/>
                  </a:lnTo>
                  <a:lnTo>
                    <a:pt x="31" y="153"/>
                  </a:lnTo>
                  <a:lnTo>
                    <a:pt x="19" y="172"/>
                  </a:lnTo>
                  <a:lnTo>
                    <a:pt x="41" y="186"/>
                  </a:lnTo>
                  <a:lnTo>
                    <a:pt x="41" y="246"/>
                  </a:lnTo>
                  <a:lnTo>
                    <a:pt x="107" y="229"/>
                  </a:lnTo>
                  <a:lnTo>
                    <a:pt x="143" y="211"/>
                  </a:lnTo>
                  <a:lnTo>
                    <a:pt x="229" y="251"/>
                  </a:lnTo>
                  <a:lnTo>
                    <a:pt x="282" y="274"/>
                  </a:lnTo>
                  <a:lnTo>
                    <a:pt x="294" y="287"/>
                  </a:lnTo>
                  <a:lnTo>
                    <a:pt x="299" y="316"/>
                  </a:lnTo>
                  <a:lnTo>
                    <a:pt x="349" y="338"/>
                  </a:lnTo>
                  <a:lnTo>
                    <a:pt x="423" y="257"/>
                  </a:lnTo>
                  <a:lnTo>
                    <a:pt x="472" y="257"/>
                  </a:lnTo>
                  <a:lnTo>
                    <a:pt x="480" y="223"/>
                  </a:lnTo>
                  <a:lnTo>
                    <a:pt x="485" y="210"/>
                  </a:lnTo>
                  <a:lnTo>
                    <a:pt x="469" y="188"/>
                  </a:lnTo>
                  <a:lnTo>
                    <a:pt x="433" y="175"/>
                  </a:lnTo>
                  <a:lnTo>
                    <a:pt x="431" y="158"/>
                  </a:lnTo>
                  <a:lnTo>
                    <a:pt x="379" y="145"/>
                  </a:lnTo>
                  <a:lnTo>
                    <a:pt x="349" y="115"/>
                  </a:lnTo>
                  <a:lnTo>
                    <a:pt x="338" y="96"/>
                  </a:lnTo>
                  <a:lnTo>
                    <a:pt x="313" y="77"/>
                  </a:lnTo>
                  <a:lnTo>
                    <a:pt x="297" y="87"/>
                  </a:lnTo>
                  <a:lnTo>
                    <a:pt x="288" y="96"/>
                  </a:lnTo>
                  <a:lnTo>
                    <a:pt x="271" y="93"/>
                  </a:lnTo>
                  <a:lnTo>
                    <a:pt x="256" y="66"/>
                  </a:lnTo>
                  <a:lnTo>
                    <a:pt x="255" y="49"/>
                  </a:lnTo>
                  <a:lnTo>
                    <a:pt x="238" y="43"/>
                  </a:lnTo>
                  <a:lnTo>
                    <a:pt x="234" y="27"/>
                  </a:lnTo>
                  <a:lnTo>
                    <a:pt x="212" y="14"/>
                  </a:lnTo>
                  <a:lnTo>
                    <a:pt x="196" y="14"/>
                  </a:lnTo>
                  <a:lnTo>
                    <a:pt x="186" y="0"/>
                  </a:lnTo>
                  <a:lnTo>
                    <a:pt x="169" y="8"/>
                  </a:lnTo>
                  <a:lnTo>
                    <a:pt x="175" y="27"/>
                  </a:lnTo>
                  <a:lnTo>
                    <a:pt x="167" y="24"/>
                  </a:lnTo>
                  <a:lnTo>
                    <a:pt x="154" y="20"/>
                  </a:lnTo>
                  <a:lnTo>
                    <a:pt x="143" y="49"/>
                  </a:lnTo>
                  <a:lnTo>
                    <a:pt x="125" y="52"/>
                  </a:lnTo>
                  <a:lnTo>
                    <a:pt x="107" y="48"/>
                  </a:lnTo>
                  <a:lnTo>
                    <a:pt x="91" y="62"/>
                  </a:lnTo>
                  <a:lnTo>
                    <a:pt x="76" y="49"/>
                  </a:lnTo>
                  <a:lnTo>
                    <a:pt x="53" y="36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4" name="Freeform 244"/>
            <p:cNvSpPr>
              <a:spLocks noChangeAspect="1"/>
            </p:cNvSpPr>
            <p:nvPr/>
          </p:nvSpPr>
          <p:spPr bwMode="gray">
            <a:xfrm>
              <a:off x="3797" y="1977"/>
              <a:ext cx="177" cy="88"/>
            </a:xfrm>
            <a:custGeom>
              <a:avLst/>
              <a:gdLst>
                <a:gd name="T0" fmla="*/ 103 w 405"/>
                <a:gd name="T1" fmla="*/ 122 h 172"/>
                <a:gd name="T2" fmla="*/ 74 w 405"/>
                <a:gd name="T3" fmla="*/ 122 h 172"/>
                <a:gd name="T4" fmla="*/ 15 w 405"/>
                <a:gd name="T5" fmla="*/ 129 h 172"/>
                <a:gd name="T6" fmla="*/ 0 w 405"/>
                <a:gd name="T7" fmla="*/ 148 h 172"/>
                <a:gd name="T8" fmla="*/ 15 w 405"/>
                <a:gd name="T9" fmla="*/ 156 h 172"/>
                <a:gd name="T10" fmla="*/ 27 w 405"/>
                <a:gd name="T11" fmla="*/ 162 h 172"/>
                <a:gd name="T12" fmla="*/ 109 w 405"/>
                <a:gd name="T13" fmla="*/ 161 h 172"/>
                <a:gd name="T14" fmla="*/ 163 w 405"/>
                <a:gd name="T15" fmla="*/ 161 h 172"/>
                <a:gd name="T16" fmla="*/ 187 w 405"/>
                <a:gd name="T17" fmla="*/ 172 h 172"/>
                <a:gd name="T18" fmla="*/ 196 w 405"/>
                <a:gd name="T19" fmla="*/ 150 h 172"/>
                <a:gd name="T20" fmla="*/ 219 w 405"/>
                <a:gd name="T21" fmla="*/ 148 h 172"/>
                <a:gd name="T22" fmla="*/ 252 w 405"/>
                <a:gd name="T23" fmla="*/ 140 h 172"/>
                <a:gd name="T24" fmla="*/ 280 w 405"/>
                <a:gd name="T25" fmla="*/ 135 h 172"/>
                <a:gd name="T26" fmla="*/ 332 w 405"/>
                <a:gd name="T27" fmla="*/ 106 h 172"/>
                <a:gd name="T28" fmla="*/ 387 w 405"/>
                <a:gd name="T29" fmla="*/ 79 h 172"/>
                <a:gd name="T30" fmla="*/ 405 w 405"/>
                <a:gd name="T31" fmla="*/ 65 h 172"/>
                <a:gd name="T32" fmla="*/ 398 w 405"/>
                <a:gd name="T33" fmla="*/ 39 h 172"/>
                <a:gd name="T34" fmla="*/ 372 w 405"/>
                <a:gd name="T35" fmla="*/ 39 h 172"/>
                <a:gd name="T36" fmla="*/ 346 w 405"/>
                <a:gd name="T37" fmla="*/ 27 h 172"/>
                <a:gd name="T38" fmla="*/ 320 w 405"/>
                <a:gd name="T39" fmla="*/ 17 h 172"/>
                <a:gd name="T40" fmla="*/ 251 w 405"/>
                <a:gd name="T41" fmla="*/ 11 h 172"/>
                <a:gd name="T42" fmla="*/ 167 w 405"/>
                <a:gd name="T43" fmla="*/ 0 h 172"/>
                <a:gd name="T44" fmla="*/ 150 w 405"/>
                <a:gd name="T45" fmla="*/ 3 h 172"/>
                <a:gd name="T46" fmla="*/ 154 w 405"/>
                <a:gd name="T47" fmla="*/ 17 h 172"/>
                <a:gd name="T48" fmla="*/ 165 w 405"/>
                <a:gd name="T49" fmla="*/ 30 h 172"/>
                <a:gd name="T50" fmla="*/ 141 w 405"/>
                <a:gd name="T51" fmla="*/ 34 h 172"/>
                <a:gd name="T52" fmla="*/ 134 w 405"/>
                <a:gd name="T53" fmla="*/ 25 h 172"/>
                <a:gd name="T54" fmla="*/ 107 w 405"/>
                <a:gd name="T55" fmla="*/ 22 h 172"/>
                <a:gd name="T56" fmla="*/ 69 w 405"/>
                <a:gd name="T57" fmla="*/ 25 h 172"/>
                <a:gd name="T58" fmla="*/ 86 w 405"/>
                <a:gd name="T59" fmla="*/ 34 h 172"/>
                <a:gd name="T60" fmla="*/ 90 w 405"/>
                <a:gd name="T61" fmla="*/ 44 h 172"/>
                <a:gd name="T62" fmla="*/ 77 w 405"/>
                <a:gd name="T63" fmla="*/ 55 h 172"/>
                <a:gd name="T64" fmla="*/ 77 w 405"/>
                <a:gd name="T65" fmla="*/ 73 h 172"/>
                <a:gd name="T66" fmla="*/ 92 w 405"/>
                <a:gd name="T67" fmla="*/ 85 h 172"/>
                <a:gd name="T68" fmla="*/ 141 w 405"/>
                <a:gd name="T69" fmla="*/ 85 h 172"/>
                <a:gd name="T70" fmla="*/ 158 w 405"/>
                <a:gd name="T71" fmla="*/ 83 h 172"/>
                <a:gd name="T72" fmla="*/ 174 w 405"/>
                <a:gd name="T73" fmla="*/ 99 h 172"/>
                <a:gd name="T74" fmla="*/ 156 w 405"/>
                <a:gd name="T75" fmla="*/ 120 h 172"/>
                <a:gd name="T76" fmla="*/ 139 w 405"/>
                <a:gd name="T77" fmla="*/ 120 h 172"/>
                <a:gd name="T78" fmla="*/ 121 w 405"/>
                <a:gd name="T79" fmla="*/ 118 h 172"/>
                <a:gd name="T80" fmla="*/ 113 w 405"/>
                <a:gd name="T81" fmla="*/ 120 h 172"/>
                <a:gd name="T82" fmla="*/ 103 w 405"/>
                <a:gd name="T83" fmla="*/ 122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5"/>
                <a:gd name="T127" fmla="*/ 0 h 172"/>
                <a:gd name="T128" fmla="*/ 405 w 405"/>
                <a:gd name="T129" fmla="*/ 172 h 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5" h="172">
                  <a:moveTo>
                    <a:pt x="103" y="122"/>
                  </a:moveTo>
                  <a:lnTo>
                    <a:pt x="74" y="122"/>
                  </a:lnTo>
                  <a:lnTo>
                    <a:pt x="15" y="129"/>
                  </a:lnTo>
                  <a:lnTo>
                    <a:pt x="0" y="148"/>
                  </a:lnTo>
                  <a:lnTo>
                    <a:pt x="15" y="156"/>
                  </a:lnTo>
                  <a:lnTo>
                    <a:pt x="27" y="162"/>
                  </a:lnTo>
                  <a:lnTo>
                    <a:pt x="109" y="161"/>
                  </a:lnTo>
                  <a:lnTo>
                    <a:pt x="163" y="161"/>
                  </a:lnTo>
                  <a:lnTo>
                    <a:pt x="187" y="172"/>
                  </a:lnTo>
                  <a:lnTo>
                    <a:pt x="196" y="150"/>
                  </a:lnTo>
                  <a:lnTo>
                    <a:pt x="219" y="148"/>
                  </a:lnTo>
                  <a:lnTo>
                    <a:pt x="252" y="140"/>
                  </a:lnTo>
                  <a:lnTo>
                    <a:pt x="280" y="135"/>
                  </a:lnTo>
                  <a:lnTo>
                    <a:pt x="332" y="106"/>
                  </a:lnTo>
                  <a:lnTo>
                    <a:pt x="387" y="79"/>
                  </a:lnTo>
                  <a:lnTo>
                    <a:pt x="405" y="65"/>
                  </a:lnTo>
                  <a:lnTo>
                    <a:pt x="398" y="39"/>
                  </a:lnTo>
                  <a:lnTo>
                    <a:pt x="372" y="39"/>
                  </a:lnTo>
                  <a:lnTo>
                    <a:pt x="346" y="27"/>
                  </a:lnTo>
                  <a:lnTo>
                    <a:pt x="320" y="17"/>
                  </a:lnTo>
                  <a:lnTo>
                    <a:pt x="251" y="11"/>
                  </a:lnTo>
                  <a:lnTo>
                    <a:pt x="167" y="0"/>
                  </a:lnTo>
                  <a:lnTo>
                    <a:pt x="150" y="3"/>
                  </a:lnTo>
                  <a:lnTo>
                    <a:pt x="154" y="17"/>
                  </a:lnTo>
                  <a:lnTo>
                    <a:pt x="165" y="30"/>
                  </a:lnTo>
                  <a:lnTo>
                    <a:pt x="141" y="34"/>
                  </a:lnTo>
                  <a:lnTo>
                    <a:pt x="134" y="25"/>
                  </a:lnTo>
                  <a:lnTo>
                    <a:pt x="107" y="22"/>
                  </a:lnTo>
                  <a:lnTo>
                    <a:pt x="69" y="25"/>
                  </a:lnTo>
                  <a:lnTo>
                    <a:pt x="86" y="34"/>
                  </a:lnTo>
                  <a:lnTo>
                    <a:pt x="90" y="44"/>
                  </a:lnTo>
                  <a:lnTo>
                    <a:pt x="77" y="55"/>
                  </a:lnTo>
                  <a:lnTo>
                    <a:pt x="77" y="73"/>
                  </a:lnTo>
                  <a:lnTo>
                    <a:pt x="92" y="85"/>
                  </a:lnTo>
                  <a:lnTo>
                    <a:pt x="141" y="85"/>
                  </a:lnTo>
                  <a:lnTo>
                    <a:pt x="158" y="83"/>
                  </a:lnTo>
                  <a:lnTo>
                    <a:pt x="174" y="99"/>
                  </a:lnTo>
                  <a:lnTo>
                    <a:pt x="156" y="120"/>
                  </a:lnTo>
                  <a:lnTo>
                    <a:pt x="139" y="120"/>
                  </a:lnTo>
                  <a:lnTo>
                    <a:pt x="121" y="118"/>
                  </a:lnTo>
                  <a:lnTo>
                    <a:pt x="113" y="120"/>
                  </a:lnTo>
                  <a:lnTo>
                    <a:pt x="103" y="122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5" name="Freeform 245"/>
            <p:cNvSpPr>
              <a:spLocks noChangeAspect="1"/>
            </p:cNvSpPr>
            <p:nvPr/>
          </p:nvSpPr>
          <p:spPr bwMode="gray">
            <a:xfrm>
              <a:off x="3774" y="2023"/>
              <a:ext cx="111" cy="91"/>
            </a:xfrm>
            <a:custGeom>
              <a:avLst/>
              <a:gdLst>
                <a:gd name="T0" fmla="*/ 0 w 256"/>
                <a:gd name="T1" fmla="*/ 151 h 178"/>
                <a:gd name="T2" fmla="*/ 2 w 256"/>
                <a:gd name="T3" fmla="*/ 159 h 178"/>
                <a:gd name="T4" fmla="*/ 20 w 256"/>
                <a:gd name="T5" fmla="*/ 161 h 178"/>
                <a:gd name="T6" fmla="*/ 67 w 256"/>
                <a:gd name="T7" fmla="*/ 162 h 178"/>
                <a:gd name="T8" fmla="*/ 121 w 256"/>
                <a:gd name="T9" fmla="*/ 106 h 178"/>
                <a:gd name="T10" fmla="*/ 134 w 256"/>
                <a:gd name="T11" fmla="*/ 143 h 178"/>
                <a:gd name="T12" fmla="*/ 149 w 256"/>
                <a:gd name="T13" fmla="*/ 178 h 178"/>
                <a:gd name="T14" fmla="*/ 182 w 256"/>
                <a:gd name="T15" fmla="*/ 164 h 178"/>
                <a:gd name="T16" fmla="*/ 219 w 256"/>
                <a:gd name="T17" fmla="*/ 150 h 178"/>
                <a:gd name="T18" fmla="*/ 254 w 256"/>
                <a:gd name="T19" fmla="*/ 161 h 178"/>
                <a:gd name="T20" fmla="*/ 256 w 256"/>
                <a:gd name="T21" fmla="*/ 109 h 178"/>
                <a:gd name="T22" fmla="*/ 231 w 256"/>
                <a:gd name="T23" fmla="*/ 98 h 178"/>
                <a:gd name="T24" fmla="*/ 216 w 256"/>
                <a:gd name="T25" fmla="*/ 100 h 178"/>
                <a:gd name="T26" fmla="*/ 227 w 256"/>
                <a:gd name="T27" fmla="*/ 67 h 178"/>
                <a:gd name="T28" fmla="*/ 197 w 256"/>
                <a:gd name="T29" fmla="*/ 60 h 178"/>
                <a:gd name="T30" fmla="*/ 171 w 256"/>
                <a:gd name="T31" fmla="*/ 57 h 178"/>
                <a:gd name="T32" fmla="*/ 135 w 256"/>
                <a:gd name="T33" fmla="*/ 57 h 178"/>
                <a:gd name="T34" fmla="*/ 106 w 256"/>
                <a:gd name="T35" fmla="*/ 57 h 178"/>
                <a:gd name="T36" fmla="*/ 72 w 256"/>
                <a:gd name="T37" fmla="*/ 57 h 178"/>
                <a:gd name="T38" fmla="*/ 42 w 256"/>
                <a:gd name="T39" fmla="*/ 51 h 178"/>
                <a:gd name="T40" fmla="*/ 38 w 256"/>
                <a:gd name="T41" fmla="*/ 46 h 178"/>
                <a:gd name="T42" fmla="*/ 44 w 256"/>
                <a:gd name="T43" fmla="*/ 34 h 178"/>
                <a:gd name="T44" fmla="*/ 56 w 256"/>
                <a:gd name="T45" fmla="*/ 25 h 178"/>
                <a:gd name="T46" fmla="*/ 105 w 256"/>
                <a:gd name="T47" fmla="*/ 17 h 178"/>
                <a:gd name="T48" fmla="*/ 102 w 256"/>
                <a:gd name="T49" fmla="*/ 0 h 178"/>
                <a:gd name="T50" fmla="*/ 66 w 256"/>
                <a:gd name="T51" fmla="*/ 6 h 178"/>
                <a:gd name="T52" fmla="*/ 34 w 256"/>
                <a:gd name="T53" fmla="*/ 3 h 178"/>
                <a:gd name="T54" fmla="*/ 13 w 256"/>
                <a:gd name="T55" fmla="*/ 20 h 178"/>
                <a:gd name="T56" fmla="*/ 7 w 256"/>
                <a:gd name="T57" fmla="*/ 57 h 178"/>
                <a:gd name="T58" fmla="*/ 8 w 256"/>
                <a:gd name="T59" fmla="*/ 66 h 178"/>
                <a:gd name="T60" fmla="*/ 5 w 256"/>
                <a:gd name="T61" fmla="*/ 68 h 178"/>
                <a:gd name="T62" fmla="*/ 28 w 256"/>
                <a:gd name="T63" fmla="*/ 76 h 178"/>
                <a:gd name="T64" fmla="*/ 39 w 256"/>
                <a:gd name="T65" fmla="*/ 95 h 178"/>
                <a:gd name="T66" fmla="*/ 33 w 256"/>
                <a:gd name="T67" fmla="*/ 118 h 178"/>
                <a:gd name="T68" fmla="*/ 27 w 256"/>
                <a:gd name="T69" fmla="*/ 121 h 178"/>
                <a:gd name="T70" fmla="*/ 18 w 256"/>
                <a:gd name="T71" fmla="*/ 131 h 178"/>
                <a:gd name="T72" fmla="*/ 0 w 256"/>
                <a:gd name="T73" fmla="*/ 151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6"/>
                <a:gd name="T112" fmla="*/ 0 h 178"/>
                <a:gd name="T113" fmla="*/ 256 w 25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6" h="178">
                  <a:moveTo>
                    <a:pt x="0" y="151"/>
                  </a:moveTo>
                  <a:lnTo>
                    <a:pt x="2" y="159"/>
                  </a:lnTo>
                  <a:lnTo>
                    <a:pt x="20" y="161"/>
                  </a:lnTo>
                  <a:lnTo>
                    <a:pt x="67" y="162"/>
                  </a:lnTo>
                  <a:lnTo>
                    <a:pt x="121" y="106"/>
                  </a:lnTo>
                  <a:lnTo>
                    <a:pt x="134" y="143"/>
                  </a:lnTo>
                  <a:lnTo>
                    <a:pt x="149" y="178"/>
                  </a:lnTo>
                  <a:lnTo>
                    <a:pt x="182" y="164"/>
                  </a:lnTo>
                  <a:lnTo>
                    <a:pt x="219" y="150"/>
                  </a:lnTo>
                  <a:lnTo>
                    <a:pt x="254" y="161"/>
                  </a:lnTo>
                  <a:lnTo>
                    <a:pt x="256" y="109"/>
                  </a:lnTo>
                  <a:lnTo>
                    <a:pt x="231" y="98"/>
                  </a:lnTo>
                  <a:lnTo>
                    <a:pt x="216" y="100"/>
                  </a:lnTo>
                  <a:lnTo>
                    <a:pt x="227" y="67"/>
                  </a:lnTo>
                  <a:lnTo>
                    <a:pt x="197" y="60"/>
                  </a:lnTo>
                  <a:lnTo>
                    <a:pt x="171" y="57"/>
                  </a:lnTo>
                  <a:lnTo>
                    <a:pt x="135" y="57"/>
                  </a:lnTo>
                  <a:lnTo>
                    <a:pt x="106" y="57"/>
                  </a:lnTo>
                  <a:lnTo>
                    <a:pt x="72" y="57"/>
                  </a:lnTo>
                  <a:lnTo>
                    <a:pt x="42" y="51"/>
                  </a:lnTo>
                  <a:lnTo>
                    <a:pt x="38" y="46"/>
                  </a:lnTo>
                  <a:lnTo>
                    <a:pt x="44" y="34"/>
                  </a:lnTo>
                  <a:lnTo>
                    <a:pt x="56" y="25"/>
                  </a:lnTo>
                  <a:lnTo>
                    <a:pt x="105" y="17"/>
                  </a:lnTo>
                  <a:lnTo>
                    <a:pt x="102" y="0"/>
                  </a:lnTo>
                  <a:lnTo>
                    <a:pt x="66" y="6"/>
                  </a:lnTo>
                  <a:lnTo>
                    <a:pt x="34" y="3"/>
                  </a:lnTo>
                  <a:lnTo>
                    <a:pt x="13" y="20"/>
                  </a:lnTo>
                  <a:lnTo>
                    <a:pt x="7" y="57"/>
                  </a:lnTo>
                  <a:lnTo>
                    <a:pt x="8" y="66"/>
                  </a:lnTo>
                  <a:lnTo>
                    <a:pt x="5" y="68"/>
                  </a:lnTo>
                  <a:lnTo>
                    <a:pt x="28" y="76"/>
                  </a:lnTo>
                  <a:lnTo>
                    <a:pt x="39" y="95"/>
                  </a:lnTo>
                  <a:lnTo>
                    <a:pt x="33" y="118"/>
                  </a:lnTo>
                  <a:lnTo>
                    <a:pt x="27" y="121"/>
                  </a:lnTo>
                  <a:lnTo>
                    <a:pt x="18" y="131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1588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6" name="Oval 246"/>
            <p:cNvSpPr>
              <a:spLocks noChangeArrowheads="1"/>
            </p:cNvSpPr>
            <p:nvPr/>
          </p:nvSpPr>
          <p:spPr bwMode="gray">
            <a:xfrm>
              <a:off x="4593" y="2818"/>
              <a:ext cx="96" cy="96"/>
            </a:xfrm>
            <a:prstGeom prst="ellipse">
              <a:avLst/>
            </a:prstGeom>
            <a:grpFill/>
            <a:ln w="1588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 sz="1200"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23728" y="1124744"/>
            <a:ext cx="4032730" cy="4948344"/>
            <a:chOff x="1580" y="624"/>
            <a:chExt cx="2962" cy="3637"/>
          </a:xfrm>
          <a:gradFill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580" y="3171"/>
              <a:ext cx="345" cy="492"/>
            </a:xfrm>
            <a:custGeom>
              <a:avLst/>
              <a:gdLst>
                <a:gd name="T0" fmla="*/ 199 w 344"/>
                <a:gd name="T1" fmla="*/ 0 h 492"/>
                <a:gd name="T2" fmla="*/ 218 w 344"/>
                <a:gd name="T3" fmla="*/ 43 h 492"/>
                <a:gd name="T4" fmla="*/ 236 w 344"/>
                <a:gd name="T5" fmla="*/ 43 h 492"/>
                <a:gd name="T6" fmla="*/ 288 w 344"/>
                <a:gd name="T7" fmla="*/ 52 h 492"/>
                <a:gd name="T8" fmla="*/ 313 w 344"/>
                <a:gd name="T9" fmla="*/ 63 h 492"/>
                <a:gd name="T10" fmla="*/ 333 w 344"/>
                <a:gd name="T11" fmla="*/ 100 h 492"/>
                <a:gd name="T12" fmla="*/ 340 w 344"/>
                <a:gd name="T13" fmla="*/ 115 h 492"/>
                <a:gd name="T14" fmla="*/ 279 w 344"/>
                <a:gd name="T15" fmla="*/ 143 h 492"/>
                <a:gd name="T16" fmla="*/ 261 w 344"/>
                <a:gd name="T17" fmla="*/ 188 h 492"/>
                <a:gd name="T18" fmla="*/ 243 w 344"/>
                <a:gd name="T19" fmla="*/ 229 h 492"/>
                <a:gd name="T20" fmla="*/ 231 w 344"/>
                <a:gd name="T21" fmla="*/ 263 h 492"/>
                <a:gd name="T22" fmla="*/ 202 w 344"/>
                <a:gd name="T23" fmla="*/ 254 h 492"/>
                <a:gd name="T24" fmla="*/ 197 w 344"/>
                <a:gd name="T25" fmla="*/ 288 h 492"/>
                <a:gd name="T26" fmla="*/ 199 w 344"/>
                <a:gd name="T27" fmla="*/ 322 h 492"/>
                <a:gd name="T28" fmla="*/ 174 w 344"/>
                <a:gd name="T29" fmla="*/ 354 h 492"/>
                <a:gd name="T30" fmla="*/ 170 w 344"/>
                <a:gd name="T31" fmla="*/ 397 h 492"/>
                <a:gd name="T32" fmla="*/ 174 w 344"/>
                <a:gd name="T33" fmla="*/ 425 h 492"/>
                <a:gd name="T34" fmla="*/ 131 w 344"/>
                <a:gd name="T35" fmla="*/ 447 h 492"/>
                <a:gd name="T36" fmla="*/ 129 w 344"/>
                <a:gd name="T37" fmla="*/ 486 h 492"/>
                <a:gd name="T38" fmla="*/ 68 w 344"/>
                <a:gd name="T39" fmla="*/ 491 h 492"/>
                <a:gd name="T40" fmla="*/ 22 w 344"/>
                <a:gd name="T41" fmla="*/ 456 h 492"/>
                <a:gd name="T42" fmla="*/ 0 w 344"/>
                <a:gd name="T43" fmla="*/ 445 h 492"/>
                <a:gd name="T44" fmla="*/ 24 w 344"/>
                <a:gd name="T45" fmla="*/ 406 h 492"/>
                <a:gd name="T46" fmla="*/ 54 w 344"/>
                <a:gd name="T47" fmla="*/ 354 h 492"/>
                <a:gd name="T48" fmla="*/ 49 w 344"/>
                <a:gd name="T49" fmla="*/ 325 h 492"/>
                <a:gd name="T50" fmla="*/ 34 w 344"/>
                <a:gd name="T51" fmla="*/ 304 h 492"/>
                <a:gd name="T52" fmla="*/ 59 w 344"/>
                <a:gd name="T53" fmla="*/ 284 h 492"/>
                <a:gd name="T54" fmla="*/ 24 w 344"/>
                <a:gd name="T55" fmla="*/ 288 h 492"/>
                <a:gd name="T56" fmla="*/ 34 w 344"/>
                <a:gd name="T57" fmla="*/ 254 h 492"/>
                <a:gd name="T58" fmla="*/ 47 w 344"/>
                <a:gd name="T59" fmla="*/ 225 h 492"/>
                <a:gd name="T60" fmla="*/ 59 w 344"/>
                <a:gd name="T61" fmla="*/ 209 h 492"/>
                <a:gd name="T62" fmla="*/ 93 w 344"/>
                <a:gd name="T63" fmla="*/ 188 h 492"/>
                <a:gd name="T64" fmla="*/ 138 w 344"/>
                <a:gd name="T65" fmla="*/ 129 h 492"/>
                <a:gd name="T66" fmla="*/ 154 w 344"/>
                <a:gd name="T67" fmla="*/ 88 h 492"/>
                <a:gd name="T68" fmla="*/ 165 w 344"/>
                <a:gd name="T69" fmla="*/ 43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2"/>
                <a:gd name="T107" fmla="*/ 344 w 344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2">
                  <a:moveTo>
                    <a:pt x="174" y="4"/>
                  </a:moveTo>
                  <a:lnTo>
                    <a:pt x="199" y="0"/>
                  </a:lnTo>
                  <a:lnTo>
                    <a:pt x="215" y="20"/>
                  </a:lnTo>
                  <a:lnTo>
                    <a:pt x="218" y="43"/>
                  </a:lnTo>
                  <a:lnTo>
                    <a:pt x="224" y="47"/>
                  </a:lnTo>
                  <a:lnTo>
                    <a:pt x="236" y="43"/>
                  </a:lnTo>
                  <a:lnTo>
                    <a:pt x="277" y="59"/>
                  </a:lnTo>
                  <a:lnTo>
                    <a:pt x="288" y="52"/>
                  </a:lnTo>
                  <a:lnTo>
                    <a:pt x="304" y="50"/>
                  </a:lnTo>
                  <a:lnTo>
                    <a:pt x="313" y="63"/>
                  </a:lnTo>
                  <a:lnTo>
                    <a:pt x="322" y="86"/>
                  </a:lnTo>
                  <a:lnTo>
                    <a:pt x="333" y="100"/>
                  </a:lnTo>
                  <a:lnTo>
                    <a:pt x="343" y="109"/>
                  </a:lnTo>
                  <a:lnTo>
                    <a:pt x="340" y="115"/>
                  </a:lnTo>
                  <a:lnTo>
                    <a:pt x="311" y="125"/>
                  </a:lnTo>
                  <a:lnTo>
                    <a:pt x="279" y="143"/>
                  </a:lnTo>
                  <a:lnTo>
                    <a:pt x="279" y="172"/>
                  </a:lnTo>
                  <a:lnTo>
                    <a:pt x="261" y="188"/>
                  </a:lnTo>
                  <a:lnTo>
                    <a:pt x="245" y="202"/>
                  </a:lnTo>
                  <a:lnTo>
                    <a:pt x="243" y="229"/>
                  </a:lnTo>
                  <a:lnTo>
                    <a:pt x="243" y="250"/>
                  </a:lnTo>
                  <a:lnTo>
                    <a:pt x="231" y="263"/>
                  </a:lnTo>
                  <a:lnTo>
                    <a:pt x="220" y="250"/>
                  </a:lnTo>
                  <a:lnTo>
                    <a:pt x="202" y="254"/>
                  </a:lnTo>
                  <a:lnTo>
                    <a:pt x="199" y="263"/>
                  </a:lnTo>
                  <a:lnTo>
                    <a:pt x="197" y="288"/>
                  </a:lnTo>
                  <a:lnTo>
                    <a:pt x="204" y="297"/>
                  </a:lnTo>
                  <a:lnTo>
                    <a:pt x="199" y="322"/>
                  </a:lnTo>
                  <a:lnTo>
                    <a:pt x="188" y="334"/>
                  </a:lnTo>
                  <a:lnTo>
                    <a:pt x="174" y="354"/>
                  </a:lnTo>
                  <a:lnTo>
                    <a:pt x="168" y="370"/>
                  </a:lnTo>
                  <a:lnTo>
                    <a:pt x="170" y="397"/>
                  </a:lnTo>
                  <a:lnTo>
                    <a:pt x="183" y="415"/>
                  </a:lnTo>
                  <a:lnTo>
                    <a:pt x="174" y="425"/>
                  </a:lnTo>
                  <a:lnTo>
                    <a:pt x="143" y="436"/>
                  </a:lnTo>
                  <a:lnTo>
                    <a:pt x="131" y="447"/>
                  </a:lnTo>
                  <a:lnTo>
                    <a:pt x="129" y="461"/>
                  </a:lnTo>
                  <a:lnTo>
                    <a:pt x="129" y="486"/>
                  </a:lnTo>
                  <a:lnTo>
                    <a:pt x="93" y="486"/>
                  </a:lnTo>
                  <a:lnTo>
                    <a:pt x="68" y="491"/>
                  </a:lnTo>
                  <a:lnTo>
                    <a:pt x="38" y="456"/>
                  </a:lnTo>
                  <a:lnTo>
                    <a:pt x="22" y="456"/>
                  </a:lnTo>
                  <a:lnTo>
                    <a:pt x="9" y="456"/>
                  </a:lnTo>
                  <a:lnTo>
                    <a:pt x="0" y="445"/>
                  </a:lnTo>
                  <a:lnTo>
                    <a:pt x="9" y="431"/>
                  </a:lnTo>
                  <a:lnTo>
                    <a:pt x="24" y="406"/>
                  </a:lnTo>
                  <a:lnTo>
                    <a:pt x="34" y="381"/>
                  </a:lnTo>
                  <a:lnTo>
                    <a:pt x="54" y="354"/>
                  </a:lnTo>
                  <a:lnTo>
                    <a:pt x="59" y="336"/>
                  </a:lnTo>
                  <a:lnTo>
                    <a:pt x="49" y="325"/>
                  </a:lnTo>
                  <a:lnTo>
                    <a:pt x="38" y="311"/>
                  </a:lnTo>
                  <a:lnTo>
                    <a:pt x="34" y="304"/>
                  </a:lnTo>
                  <a:lnTo>
                    <a:pt x="49" y="300"/>
                  </a:lnTo>
                  <a:lnTo>
                    <a:pt x="59" y="284"/>
                  </a:lnTo>
                  <a:lnTo>
                    <a:pt x="43" y="279"/>
                  </a:lnTo>
                  <a:lnTo>
                    <a:pt x="24" y="288"/>
                  </a:lnTo>
                  <a:lnTo>
                    <a:pt x="24" y="265"/>
                  </a:lnTo>
                  <a:lnTo>
                    <a:pt x="34" y="254"/>
                  </a:lnTo>
                  <a:lnTo>
                    <a:pt x="43" y="240"/>
                  </a:lnTo>
                  <a:lnTo>
                    <a:pt x="47" y="225"/>
                  </a:lnTo>
                  <a:lnTo>
                    <a:pt x="49" y="213"/>
                  </a:lnTo>
                  <a:lnTo>
                    <a:pt x="59" y="209"/>
                  </a:lnTo>
                  <a:lnTo>
                    <a:pt x="70" y="218"/>
                  </a:lnTo>
                  <a:lnTo>
                    <a:pt x="93" y="188"/>
                  </a:lnTo>
                  <a:lnTo>
                    <a:pt x="104" y="168"/>
                  </a:lnTo>
                  <a:lnTo>
                    <a:pt x="138" y="129"/>
                  </a:lnTo>
                  <a:lnTo>
                    <a:pt x="138" y="113"/>
                  </a:lnTo>
                  <a:lnTo>
                    <a:pt x="154" y="88"/>
                  </a:lnTo>
                  <a:lnTo>
                    <a:pt x="159" y="59"/>
                  </a:lnTo>
                  <a:lnTo>
                    <a:pt x="165" y="43"/>
                  </a:lnTo>
                  <a:lnTo>
                    <a:pt x="174" y="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710" y="3019"/>
              <a:ext cx="911" cy="805"/>
            </a:xfrm>
            <a:custGeom>
              <a:avLst/>
              <a:gdLst>
                <a:gd name="T0" fmla="*/ 40 w 911"/>
                <a:gd name="T1" fmla="*/ 145 h 805"/>
                <a:gd name="T2" fmla="*/ 70 w 911"/>
                <a:gd name="T3" fmla="*/ 86 h 805"/>
                <a:gd name="T4" fmla="*/ 63 w 911"/>
                <a:gd name="T5" fmla="*/ 65 h 805"/>
                <a:gd name="T6" fmla="*/ 50 w 911"/>
                <a:gd name="T7" fmla="*/ 45 h 805"/>
                <a:gd name="T8" fmla="*/ 100 w 911"/>
                <a:gd name="T9" fmla="*/ 20 h 805"/>
                <a:gd name="T10" fmla="*/ 136 w 911"/>
                <a:gd name="T11" fmla="*/ 11 h 805"/>
                <a:gd name="T12" fmla="*/ 175 w 911"/>
                <a:gd name="T13" fmla="*/ 4 h 805"/>
                <a:gd name="T14" fmla="*/ 250 w 911"/>
                <a:gd name="T15" fmla="*/ 63 h 805"/>
                <a:gd name="T16" fmla="*/ 302 w 911"/>
                <a:gd name="T17" fmla="*/ 65 h 805"/>
                <a:gd name="T18" fmla="*/ 448 w 911"/>
                <a:gd name="T19" fmla="*/ 134 h 805"/>
                <a:gd name="T20" fmla="*/ 509 w 911"/>
                <a:gd name="T21" fmla="*/ 147 h 805"/>
                <a:gd name="T22" fmla="*/ 552 w 911"/>
                <a:gd name="T23" fmla="*/ 181 h 805"/>
                <a:gd name="T24" fmla="*/ 593 w 911"/>
                <a:gd name="T25" fmla="*/ 186 h 805"/>
                <a:gd name="T26" fmla="*/ 593 w 911"/>
                <a:gd name="T27" fmla="*/ 206 h 805"/>
                <a:gd name="T28" fmla="*/ 662 w 911"/>
                <a:gd name="T29" fmla="*/ 270 h 805"/>
                <a:gd name="T30" fmla="*/ 714 w 911"/>
                <a:gd name="T31" fmla="*/ 295 h 805"/>
                <a:gd name="T32" fmla="*/ 798 w 911"/>
                <a:gd name="T33" fmla="*/ 317 h 805"/>
                <a:gd name="T34" fmla="*/ 814 w 911"/>
                <a:gd name="T35" fmla="*/ 347 h 805"/>
                <a:gd name="T36" fmla="*/ 846 w 911"/>
                <a:gd name="T37" fmla="*/ 361 h 805"/>
                <a:gd name="T38" fmla="*/ 880 w 911"/>
                <a:gd name="T39" fmla="*/ 361 h 805"/>
                <a:gd name="T40" fmla="*/ 903 w 911"/>
                <a:gd name="T41" fmla="*/ 361 h 805"/>
                <a:gd name="T42" fmla="*/ 910 w 911"/>
                <a:gd name="T43" fmla="*/ 397 h 805"/>
                <a:gd name="T44" fmla="*/ 830 w 911"/>
                <a:gd name="T45" fmla="*/ 458 h 805"/>
                <a:gd name="T46" fmla="*/ 718 w 911"/>
                <a:gd name="T47" fmla="*/ 481 h 805"/>
                <a:gd name="T48" fmla="*/ 689 w 911"/>
                <a:gd name="T49" fmla="*/ 511 h 805"/>
                <a:gd name="T50" fmla="*/ 657 w 911"/>
                <a:gd name="T51" fmla="*/ 522 h 805"/>
                <a:gd name="T52" fmla="*/ 623 w 911"/>
                <a:gd name="T53" fmla="*/ 558 h 805"/>
                <a:gd name="T54" fmla="*/ 584 w 911"/>
                <a:gd name="T55" fmla="*/ 585 h 805"/>
                <a:gd name="T56" fmla="*/ 598 w 911"/>
                <a:gd name="T57" fmla="*/ 629 h 805"/>
                <a:gd name="T58" fmla="*/ 602 w 911"/>
                <a:gd name="T59" fmla="*/ 663 h 805"/>
                <a:gd name="T60" fmla="*/ 582 w 911"/>
                <a:gd name="T61" fmla="*/ 676 h 805"/>
                <a:gd name="T62" fmla="*/ 523 w 911"/>
                <a:gd name="T63" fmla="*/ 726 h 805"/>
                <a:gd name="T64" fmla="*/ 502 w 911"/>
                <a:gd name="T65" fmla="*/ 747 h 805"/>
                <a:gd name="T66" fmla="*/ 466 w 911"/>
                <a:gd name="T67" fmla="*/ 758 h 805"/>
                <a:gd name="T68" fmla="*/ 427 w 911"/>
                <a:gd name="T69" fmla="*/ 767 h 805"/>
                <a:gd name="T70" fmla="*/ 407 w 911"/>
                <a:gd name="T71" fmla="*/ 792 h 805"/>
                <a:gd name="T72" fmla="*/ 373 w 911"/>
                <a:gd name="T73" fmla="*/ 799 h 805"/>
                <a:gd name="T74" fmla="*/ 307 w 911"/>
                <a:gd name="T75" fmla="*/ 792 h 805"/>
                <a:gd name="T76" fmla="*/ 202 w 911"/>
                <a:gd name="T77" fmla="*/ 758 h 805"/>
                <a:gd name="T78" fmla="*/ 154 w 911"/>
                <a:gd name="T79" fmla="*/ 779 h 805"/>
                <a:gd name="T80" fmla="*/ 106 w 911"/>
                <a:gd name="T81" fmla="*/ 797 h 805"/>
                <a:gd name="T82" fmla="*/ 50 w 911"/>
                <a:gd name="T83" fmla="*/ 756 h 805"/>
                <a:gd name="T84" fmla="*/ 29 w 911"/>
                <a:gd name="T85" fmla="*/ 658 h 805"/>
                <a:gd name="T86" fmla="*/ 0 w 911"/>
                <a:gd name="T87" fmla="*/ 626 h 805"/>
                <a:gd name="T88" fmla="*/ 13 w 911"/>
                <a:gd name="T89" fmla="*/ 588 h 805"/>
                <a:gd name="T90" fmla="*/ 54 w 911"/>
                <a:gd name="T91" fmla="*/ 567 h 805"/>
                <a:gd name="T92" fmla="*/ 36 w 911"/>
                <a:gd name="T93" fmla="*/ 522 h 805"/>
                <a:gd name="T94" fmla="*/ 75 w 911"/>
                <a:gd name="T95" fmla="*/ 472 h 805"/>
                <a:gd name="T96" fmla="*/ 65 w 911"/>
                <a:gd name="T97" fmla="*/ 436 h 805"/>
                <a:gd name="T98" fmla="*/ 79 w 911"/>
                <a:gd name="T99" fmla="*/ 402 h 805"/>
                <a:gd name="T100" fmla="*/ 100 w 911"/>
                <a:gd name="T101" fmla="*/ 415 h 805"/>
                <a:gd name="T102" fmla="*/ 116 w 911"/>
                <a:gd name="T103" fmla="*/ 352 h 805"/>
                <a:gd name="T104" fmla="*/ 150 w 911"/>
                <a:gd name="T105" fmla="*/ 306 h 805"/>
                <a:gd name="T106" fmla="*/ 182 w 911"/>
                <a:gd name="T107" fmla="*/ 274 h 805"/>
                <a:gd name="T108" fmla="*/ 216 w 911"/>
                <a:gd name="T109" fmla="*/ 261 h 805"/>
                <a:gd name="T110" fmla="*/ 179 w 911"/>
                <a:gd name="T111" fmla="*/ 206 h 805"/>
                <a:gd name="T112" fmla="*/ 145 w 911"/>
                <a:gd name="T113" fmla="*/ 211 h 805"/>
                <a:gd name="T114" fmla="*/ 104 w 911"/>
                <a:gd name="T115" fmla="*/ 195 h 805"/>
                <a:gd name="T116" fmla="*/ 88 w 911"/>
                <a:gd name="T117" fmla="*/ 190 h 805"/>
                <a:gd name="T118" fmla="*/ 75 w 911"/>
                <a:gd name="T119" fmla="*/ 156 h 805"/>
                <a:gd name="T120" fmla="*/ 45 w 911"/>
                <a:gd name="T121" fmla="*/ 15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805"/>
                <a:gd name="T185" fmla="*/ 911 w 911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805">
                  <a:moveTo>
                    <a:pt x="45" y="156"/>
                  </a:moveTo>
                  <a:lnTo>
                    <a:pt x="40" y="145"/>
                  </a:lnTo>
                  <a:lnTo>
                    <a:pt x="45" y="129"/>
                  </a:lnTo>
                  <a:lnTo>
                    <a:pt x="70" y="86"/>
                  </a:lnTo>
                  <a:lnTo>
                    <a:pt x="59" y="77"/>
                  </a:lnTo>
                  <a:lnTo>
                    <a:pt x="63" y="65"/>
                  </a:lnTo>
                  <a:lnTo>
                    <a:pt x="50" y="63"/>
                  </a:lnTo>
                  <a:lnTo>
                    <a:pt x="50" y="45"/>
                  </a:lnTo>
                  <a:lnTo>
                    <a:pt x="59" y="34"/>
                  </a:lnTo>
                  <a:lnTo>
                    <a:pt x="100" y="20"/>
                  </a:lnTo>
                  <a:lnTo>
                    <a:pt x="134" y="24"/>
                  </a:lnTo>
                  <a:lnTo>
                    <a:pt x="136" y="11"/>
                  </a:lnTo>
                  <a:lnTo>
                    <a:pt x="161" y="0"/>
                  </a:lnTo>
                  <a:lnTo>
                    <a:pt x="175" y="4"/>
                  </a:lnTo>
                  <a:lnTo>
                    <a:pt x="202" y="40"/>
                  </a:lnTo>
                  <a:lnTo>
                    <a:pt x="250" y="63"/>
                  </a:lnTo>
                  <a:lnTo>
                    <a:pt x="291" y="63"/>
                  </a:lnTo>
                  <a:lnTo>
                    <a:pt x="302" y="65"/>
                  </a:lnTo>
                  <a:lnTo>
                    <a:pt x="416" y="129"/>
                  </a:lnTo>
                  <a:lnTo>
                    <a:pt x="448" y="134"/>
                  </a:lnTo>
                  <a:lnTo>
                    <a:pt x="473" y="156"/>
                  </a:lnTo>
                  <a:lnTo>
                    <a:pt x="509" y="147"/>
                  </a:lnTo>
                  <a:lnTo>
                    <a:pt x="532" y="161"/>
                  </a:lnTo>
                  <a:lnTo>
                    <a:pt x="552" y="181"/>
                  </a:lnTo>
                  <a:lnTo>
                    <a:pt x="577" y="181"/>
                  </a:lnTo>
                  <a:lnTo>
                    <a:pt x="593" y="186"/>
                  </a:lnTo>
                  <a:lnTo>
                    <a:pt x="602" y="195"/>
                  </a:lnTo>
                  <a:lnTo>
                    <a:pt x="593" y="206"/>
                  </a:lnTo>
                  <a:lnTo>
                    <a:pt x="593" y="222"/>
                  </a:lnTo>
                  <a:lnTo>
                    <a:pt x="662" y="270"/>
                  </a:lnTo>
                  <a:lnTo>
                    <a:pt x="698" y="299"/>
                  </a:lnTo>
                  <a:lnTo>
                    <a:pt x="714" y="295"/>
                  </a:lnTo>
                  <a:lnTo>
                    <a:pt x="734" y="290"/>
                  </a:lnTo>
                  <a:lnTo>
                    <a:pt x="798" y="317"/>
                  </a:lnTo>
                  <a:lnTo>
                    <a:pt x="805" y="340"/>
                  </a:lnTo>
                  <a:lnTo>
                    <a:pt x="814" y="347"/>
                  </a:lnTo>
                  <a:lnTo>
                    <a:pt x="834" y="352"/>
                  </a:lnTo>
                  <a:lnTo>
                    <a:pt x="846" y="361"/>
                  </a:lnTo>
                  <a:lnTo>
                    <a:pt x="864" y="361"/>
                  </a:lnTo>
                  <a:lnTo>
                    <a:pt x="880" y="361"/>
                  </a:lnTo>
                  <a:lnTo>
                    <a:pt x="898" y="365"/>
                  </a:lnTo>
                  <a:lnTo>
                    <a:pt x="903" y="361"/>
                  </a:lnTo>
                  <a:lnTo>
                    <a:pt x="910" y="377"/>
                  </a:lnTo>
                  <a:lnTo>
                    <a:pt x="910" y="397"/>
                  </a:lnTo>
                  <a:lnTo>
                    <a:pt x="898" y="411"/>
                  </a:lnTo>
                  <a:lnTo>
                    <a:pt x="830" y="458"/>
                  </a:lnTo>
                  <a:lnTo>
                    <a:pt x="803" y="458"/>
                  </a:lnTo>
                  <a:lnTo>
                    <a:pt x="718" y="481"/>
                  </a:lnTo>
                  <a:lnTo>
                    <a:pt x="689" y="486"/>
                  </a:lnTo>
                  <a:lnTo>
                    <a:pt x="689" y="511"/>
                  </a:lnTo>
                  <a:lnTo>
                    <a:pt x="673" y="511"/>
                  </a:lnTo>
                  <a:lnTo>
                    <a:pt x="657" y="522"/>
                  </a:lnTo>
                  <a:lnTo>
                    <a:pt x="639" y="542"/>
                  </a:lnTo>
                  <a:lnTo>
                    <a:pt x="623" y="558"/>
                  </a:lnTo>
                  <a:lnTo>
                    <a:pt x="602" y="563"/>
                  </a:lnTo>
                  <a:lnTo>
                    <a:pt x="584" y="585"/>
                  </a:lnTo>
                  <a:lnTo>
                    <a:pt x="584" y="613"/>
                  </a:lnTo>
                  <a:lnTo>
                    <a:pt x="598" y="629"/>
                  </a:lnTo>
                  <a:lnTo>
                    <a:pt x="602" y="642"/>
                  </a:lnTo>
                  <a:lnTo>
                    <a:pt x="602" y="663"/>
                  </a:lnTo>
                  <a:lnTo>
                    <a:pt x="598" y="672"/>
                  </a:lnTo>
                  <a:lnTo>
                    <a:pt x="582" y="676"/>
                  </a:lnTo>
                  <a:lnTo>
                    <a:pt x="557" y="697"/>
                  </a:lnTo>
                  <a:lnTo>
                    <a:pt x="523" y="726"/>
                  </a:lnTo>
                  <a:lnTo>
                    <a:pt x="509" y="738"/>
                  </a:lnTo>
                  <a:lnTo>
                    <a:pt x="502" y="747"/>
                  </a:lnTo>
                  <a:lnTo>
                    <a:pt x="502" y="758"/>
                  </a:lnTo>
                  <a:lnTo>
                    <a:pt x="466" y="758"/>
                  </a:lnTo>
                  <a:lnTo>
                    <a:pt x="443" y="763"/>
                  </a:lnTo>
                  <a:lnTo>
                    <a:pt x="427" y="767"/>
                  </a:lnTo>
                  <a:lnTo>
                    <a:pt x="420" y="774"/>
                  </a:lnTo>
                  <a:lnTo>
                    <a:pt x="407" y="792"/>
                  </a:lnTo>
                  <a:lnTo>
                    <a:pt x="386" y="799"/>
                  </a:lnTo>
                  <a:lnTo>
                    <a:pt x="373" y="799"/>
                  </a:lnTo>
                  <a:lnTo>
                    <a:pt x="348" y="797"/>
                  </a:lnTo>
                  <a:lnTo>
                    <a:pt x="307" y="792"/>
                  </a:lnTo>
                  <a:lnTo>
                    <a:pt x="232" y="763"/>
                  </a:lnTo>
                  <a:lnTo>
                    <a:pt x="202" y="758"/>
                  </a:lnTo>
                  <a:lnTo>
                    <a:pt x="175" y="767"/>
                  </a:lnTo>
                  <a:lnTo>
                    <a:pt x="154" y="779"/>
                  </a:lnTo>
                  <a:lnTo>
                    <a:pt x="129" y="783"/>
                  </a:lnTo>
                  <a:lnTo>
                    <a:pt x="106" y="797"/>
                  </a:lnTo>
                  <a:lnTo>
                    <a:pt x="95" y="804"/>
                  </a:lnTo>
                  <a:lnTo>
                    <a:pt x="50" y="756"/>
                  </a:lnTo>
                  <a:lnTo>
                    <a:pt x="50" y="683"/>
                  </a:lnTo>
                  <a:lnTo>
                    <a:pt x="29" y="658"/>
                  </a:lnTo>
                  <a:lnTo>
                    <a:pt x="4" y="638"/>
                  </a:lnTo>
                  <a:lnTo>
                    <a:pt x="0" y="626"/>
                  </a:lnTo>
                  <a:lnTo>
                    <a:pt x="0" y="601"/>
                  </a:lnTo>
                  <a:lnTo>
                    <a:pt x="13" y="588"/>
                  </a:lnTo>
                  <a:lnTo>
                    <a:pt x="45" y="576"/>
                  </a:lnTo>
                  <a:lnTo>
                    <a:pt x="54" y="567"/>
                  </a:lnTo>
                  <a:lnTo>
                    <a:pt x="40" y="551"/>
                  </a:lnTo>
                  <a:lnTo>
                    <a:pt x="36" y="522"/>
                  </a:lnTo>
                  <a:lnTo>
                    <a:pt x="50" y="497"/>
                  </a:lnTo>
                  <a:lnTo>
                    <a:pt x="75" y="472"/>
                  </a:lnTo>
                  <a:lnTo>
                    <a:pt x="75" y="451"/>
                  </a:lnTo>
                  <a:lnTo>
                    <a:pt x="65" y="436"/>
                  </a:lnTo>
                  <a:lnTo>
                    <a:pt x="75" y="406"/>
                  </a:lnTo>
                  <a:lnTo>
                    <a:pt x="79" y="402"/>
                  </a:lnTo>
                  <a:lnTo>
                    <a:pt x="91" y="402"/>
                  </a:lnTo>
                  <a:lnTo>
                    <a:pt x="100" y="415"/>
                  </a:lnTo>
                  <a:lnTo>
                    <a:pt x="111" y="397"/>
                  </a:lnTo>
                  <a:lnTo>
                    <a:pt x="116" y="352"/>
                  </a:lnTo>
                  <a:lnTo>
                    <a:pt x="150" y="322"/>
                  </a:lnTo>
                  <a:lnTo>
                    <a:pt x="150" y="306"/>
                  </a:lnTo>
                  <a:lnTo>
                    <a:pt x="150" y="295"/>
                  </a:lnTo>
                  <a:lnTo>
                    <a:pt x="182" y="274"/>
                  </a:lnTo>
                  <a:lnTo>
                    <a:pt x="207" y="270"/>
                  </a:lnTo>
                  <a:lnTo>
                    <a:pt x="216" y="261"/>
                  </a:lnTo>
                  <a:lnTo>
                    <a:pt x="195" y="240"/>
                  </a:lnTo>
                  <a:lnTo>
                    <a:pt x="179" y="206"/>
                  </a:lnTo>
                  <a:lnTo>
                    <a:pt x="170" y="199"/>
                  </a:lnTo>
                  <a:lnTo>
                    <a:pt x="145" y="211"/>
                  </a:lnTo>
                  <a:lnTo>
                    <a:pt x="129" y="204"/>
                  </a:lnTo>
                  <a:lnTo>
                    <a:pt x="104" y="195"/>
                  </a:lnTo>
                  <a:lnTo>
                    <a:pt x="95" y="199"/>
                  </a:lnTo>
                  <a:lnTo>
                    <a:pt x="88" y="190"/>
                  </a:lnTo>
                  <a:lnTo>
                    <a:pt x="88" y="174"/>
                  </a:lnTo>
                  <a:lnTo>
                    <a:pt x="75" y="156"/>
                  </a:lnTo>
                  <a:lnTo>
                    <a:pt x="65" y="152"/>
                  </a:lnTo>
                  <a:lnTo>
                    <a:pt x="45" y="1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404" y="3687"/>
              <a:ext cx="36" cy="38"/>
            </a:xfrm>
            <a:custGeom>
              <a:avLst/>
              <a:gdLst>
                <a:gd name="T0" fmla="*/ 35 w 36"/>
                <a:gd name="T1" fmla="*/ 0 h 38"/>
                <a:gd name="T2" fmla="*/ 18 w 36"/>
                <a:gd name="T3" fmla="*/ 0 h 38"/>
                <a:gd name="T4" fmla="*/ 0 w 36"/>
                <a:gd name="T5" fmla="*/ 23 h 38"/>
                <a:gd name="T6" fmla="*/ 9 w 36"/>
                <a:gd name="T7" fmla="*/ 37 h 38"/>
                <a:gd name="T8" fmla="*/ 25 w 36"/>
                <a:gd name="T9" fmla="*/ 37 h 38"/>
                <a:gd name="T10" fmla="*/ 35 w 3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8"/>
                <a:gd name="T20" fmla="*/ 36 w 3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8">
                  <a:moveTo>
                    <a:pt x="35" y="0"/>
                  </a:moveTo>
                  <a:lnTo>
                    <a:pt x="18" y="0"/>
                  </a:lnTo>
                  <a:lnTo>
                    <a:pt x="0" y="23"/>
                  </a:lnTo>
                  <a:lnTo>
                    <a:pt x="9" y="37"/>
                  </a:lnTo>
                  <a:lnTo>
                    <a:pt x="25" y="37"/>
                  </a:lnTo>
                  <a:lnTo>
                    <a:pt x="35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02" y="3626"/>
              <a:ext cx="81" cy="62"/>
            </a:xfrm>
            <a:custGeom>
              <a:avLst/>
              <a:gdLst>
                <a:gd name="T0" fmla="*/ 58 w 80"/>
                <a:gd name="T1" fmla="*/ 0 h 62"/>
                <a:gd name="T2" fmla="*/ 49 w 80"/>
                <a:gd name="T3" fmla="*/ 6 h 62"/>
                <a:gd name="T4" fmla="*/ 18 w 80"/>
                <a:gd name="T5" fmla="*/ 11 h 62"/>
                <a:gd name="T6" fmla="*/ 0 w 80"/>
                <a:gd name="T7" fmla="*/ 31 h 62"/>
                <a:gd name="T8" fmla="*/ 24 w 80"/>
                <a:gd name="T9" fmla="*/ 49 h 62"/>
                <a:gd name="T10" fmla="*/ 38 w 80"/>
                <a:gd name="T11" fmla="*/ 61 h 62"/>
                <a:gd name="T12" fmla="*/ 63 w 80"/>
                <a:gd name="T13" fmla="*/ 56 h 62"/>
                <a:gd name="T14" fmla="*/ 79 w 80"/>
                <a:gd name="T15" fmla="*/ 49 h 62"/>
                <a:gd name="T16" fmla="*/ 74 w 80"/>
                <a:gd name="T17" fmla="*/ 31 h 62"/>
                <a:gd name="T18" fmla="*/ 63 w 80"/>
                <a:gd name="T19" fmla="*/ 20 h 62"/>
                <a:gd name="T20" fmla="*/ 58 w 80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2"/>
                <a:gd name="T35" fmla="*/ 80 w 8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2">
                  <a:moveTo>
                    <a:pt x="58" y="0"/>
                  </a:moveTo>
                  <a:lnTo>
                    <a:pt x="49" y="6"/>
                  </a:lnTo>
                  <a:lnTo>
                    <a:pt x="18" y="11"/>
                  </a:lnTo>
                  <a:lnTo>
                    <a:pt x="0" y="31"/>
                  </a:lnTo>
                  <a:lnTo>
                    <a:pt x="24" y="49"/>
                  </a:lnTo>
                  <a:lnTo>
                    <a:pt x="38" y="61"/>
                  </a:lnTo>
                  <a:lnTo>
                    <a:pt x="63" y="56"/>
                  </a:lnTo>
                  <a:lnTo>
                    <a:pt x="79" y="49"/>
                  </a:lnTo>
                  <a:lnTo>
                    <a:pt x="74" y="31"/>
                  </a:lnTo>
                  <a:lnTo>
                    <a:pt x="63" y="20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627" y="3629"/>
              <a:ext cx="39" cy="37"/>
            </a:xfrm>
            <a:custGeom>
              <a:avLst/>
              <a:gdLst>
                <a:gd name="T0" fmla="*/ 23 w 38"/>
                <a:gd name="T1" fmla="*/ 0 h 37"/>
                <a:gd name="T2" fmla="*/ 0 w 38"/>
                <a:gd name="T3" fmla="*/ 9 h 37"/>
                <a:gd name="T4" fmla="*/ 20 w 38"/>
                <a:gd name="T5" fmla="*/ 21 h 37"/>
                <a:gd name="T6" fmla="*/ 37 w 38"/>
                <a:gd name="T7" fmla="*/ 36 h 37"/>
                <a:gd name="T8" fmla="*/ 23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23" y="0"/>
                  </a:moveTo>
                  <a:lnTo>
                    <a:pt x="0" y="9"/>
                  </a:lnTo>
                  <a:lnTo>
                    <a:pt x="20" y="21"/>
                  </a:lnTo>
                  <a:lnTo>
                    <a:pt x="37" y="36"/>
                  </a:lnTo>
                  <a:lnTo>
                    <a:pt x="23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956" y="3596"/>
              <a:ext cx="135" cy="217"/>
            </a:xfrm>
            <a:custGeom>
              <a:avLst/>
              <a:gdLst>
                <a:gd name="T0" fmla="*/ 80 w 136"/>
                <a:gd name="T1" fmla="*/ 0 h 217"/>
                <a:gd name="T2" fmla="*/ 59 w 136"/>
                <a:gd name="T3" fmla="*/ 11 h 217"/>
                <a:gd name="T4" fmla="*/ 43 w 136"/>
                <a:gd name="T5" fmla="*/ 25 h 217"/>
                <a:gd name="T6" fmla="*/ 25 w 136"/>
                <a:gd name="T7" fmla="*/ 29 h 217"/>
                <a:gd name="T8" fmla="*/ 0 w 136"/>
                <a:gd name="T9" fmla="*/ 25 h 217"/>
                <a:gd name="T10" fmla="*/ 4 w 136"/>
                <a:gd name="T11" fmla="*/ 50 h 217"/>
                <a:gd name="T12" fmla="*/ 18 w 136"/>
                <a:gd name="T13" fmla="*/ 65 h 217"/>
                <a:gd name="T14" fmla="*/ 13 w 136"/>
                <a:gd name="T15" fmla="*/ 106 h 217"/>
                <a:gd name="T16" fmla="*/ 13 w 136"/>
                <a:gd name="T17" fmla="*/ 127 h 217"/>
                <a:gd name="T18" fmla="*/ 18 w 136"/>
                <a:gd name="T19" fmla="*/ 145 h 217"/>
                <a:gd name="T20" fmla="*/ 4 w 136"/>
                <a:gd name="T21" fmla="*/ 179 h 217"/>
                <a:gd name="T22" fmla="*/ 9 w 136"/>
                <a:gd name="T23" fmla="*/ 202 h 217"/>
                <a:gd name="T24" fmla="*/ 25 w 136"/>
                <a:gd name="T25" fmla="*/ 216 h 217"/>
                <a:gd name="T26" fmla="*/ 50 w 136"/>
                <a:gd name="T27" fmla="*/ 197 h 217"/>
                <a:gd name="T28" fmla="*/ 59 w 136"/>
                <a:gd name="T29" fmla="*/ 193 h 217"/>
                <a:gd name="T30" fmla="*/ 84 w 136"/>
                <a:gd name="T31" fmla="*/ 197 h 217"/>
                <a:gd name="T32" fmla="*/ 100 w 136"/>
                <a:gd name="T33" fmla="*/ 181 h 217"/>
                <a:gd name="T34" fmla="*/ 100 w 136"/>
                <a:gd name="T35" fmla="*/ 165 h 217"/>
                <a:gd name="T36" fmla="*/ 121 w 136"/>
                <a:gd name="T37" fmla="*/ 131 h 217"/>
                <a:gd name="T38" fmla="*/ 130 w 136"/>
                <a:gd name="T39" fmla="*/ 111 h 217"/>
                <a:gd name="T40" fmla="*/ 121 w 136"/>
                <a:gd name="T41" fmla="*/ 90 h 217"/>
                <a:gd name="T42" fmla="*/ 135 w 136"/>
                <a:gd name="T43" fmla="*/ 65 h 217"/>
                <a:gd name="T44" fmla="*/ 125 w 136"/>
                <a:gd name="T45" fmla="*/ 29 h 217"/>
                <a:gd name="T46" fmla="*/ 121 w 136"/>
                <a:gd name="T47" fmla="*/ 6 h 217"/>
                <a:gd name="T48" fmla="*/ 80 w 136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217"/>
                <a:gd name="T77" fmla="*/ 136 w 136"/>
                <a:gd name="T78" fmla="*/ 217 h 2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217">
                  <a:moveTo>
                    <a:pt x="80" y="0"/>
                  </a:moveTo>
                  <a:lnTo>
                    <a:pt x="59" y="11"/>
                  </a:lnTo>
                  <a:lnTo>
                    <a:pt x="43" y="25"/>
                  </a:lnTo>
                  <a:lnTo>
                    <a:pt x="25" y="29"/>
                  </a:lnTo>
                  <a:lnTo>
                    <a:pt x="0" y="25"/>
                  </a:lnTo>
                  <a:lnTo>
                    <a:pt x="4" y="50"/>
                  </a:lnTo>
                  <a:lnTo>
                    <a:pt x="18" y="65"/>
                  </a:lnTo>
                  <a:lnTo>
                    <a:pt x="13" y="106"/>
                  </a:lnTo>
                  <a:lnTo>
                    <a:pt x="13" y="127"/>
                  </a:lnTo>
                  <a:lnTo>
                    <a:pt x="18" y="145"/>
                  </a:lnTo>
                  <a:lnTo>
                    <a:pt x="4" y="179"/>
                  </a:lnTo>
                  <a:lnTo>
                    <a:pt x="9" y="202"/>
                  </a:lnTo>
                  <a:lnTo>
                    <a:pt x="25" y="216"/>
                  </a:lnTo>
                  <a:lnTo>
                    <a:pt x="50" y="197"/>
                  </a:lnTo>
                  <a:lnTo>
                    <a:pt x="59" y="193"/>
                  </a:lnTo>
                  <a:lnTo>
                    <a:pt x="84" y="197"/>
                  </a:lnTo>
                  <a:lnTo>
                    <a:pt x="100" y="181"/>
                  </a:lnTo>
                  <a:lnTo>
                    <a:pt x="100" y="165"/>
                  </a:lnTo>
                  <a:lnTo>
                    <a:pt x="121" y="131"/>
                  </a:lnTo>
                  <a:lnTo>
                    <a:pt x="130" y="111"/>
                  </a:lnTo>
                  <a:lnTo>
                    <a:pt x="121" y="90"/>
                  </a:lnTo>
                  <a:lnTo>
                    <a:pt x="135" y="65"/>
                  </a:lnTo>
                  <a:lnTo>
                    <a:pt x="125" y="29"/>
                  </a:lnTo>
                  <a:lnTo>
                    <a:pt x="121" y="6"/>
                  </a:lnTo>
                  <a:lnTo>
                    <a:pt x="80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60" y="3934"/>
              <a:ext cx="247" cy="153"/>
            </a:xfrm>
            <a:custGeom>
              <a:avLst/>
              <a:gdLst>
                <a:gd name="T0" fmla="*/ 233 w 246"/>
                <a:gd name="T1" fmla="*/ 0 h 153"/>
                <a:gd name="T2" fmla="*/ 245 w 246"/>
                <a:gd name="T3" fmla="*/ 11 h 153"/>
                <a:gd name="T4" fmla="*/ 238 w 246"/>
                <a:gd name="T5" fmla="*/ 24 h 153"/>
                <a:gd name="T6" fmla="*/ 228 w 246"/>
                <a:gd name="T7" fmla="*/ 45 h 153"/>
                <a:gd name="T8" fmla="*/ 215 w 246"/>
                <a:gd name="T9" fmla="*/ 56 h 153"/>
                <a:gd name="T10" fmla="*/ 219 w 246"/>
                <a:gd name="T11" fmla="*/ 95 h 153"/>
                <a:gd name="T12" fmla="*/ 228 w 246"/>
                <a:gd name="T13" fmla="*/ 122 h 153"/>
                <a:gd name="T14" fmla="*/ 206 w 246"/>
                <a:gd name="T15" fmla="*/ 136 h 153"/>
                <a:gd name="T16" fmla="*/ 203 w 246"/>
                <a:gd name="T17" fmla="*/ 147 h 153"/>
                <a:gd name="T18" fmla="*/ 185 w 246"/>
                <a:gd name="T19" fmla="*/ 152 h 153"/>
                <a:gd name="T20" fmla="*/ 160 w 246"/>
                <a:gd name="T21" fmla="*/ 127 h 153"/>
                <a:gd name="T22" fmla="*/ 144 w 246"/>
                <a:gd name="T23" fmla="*/ 127 h 153"/>
                <a:gd name="T24" fmla="*/ 130 w 246"/>
                <a:gd name="T25" fmla="*/ 106 h 153"/>
                <a:gd name="T26" fmla="*/ 105 w 246"/>
                <a:gd name="T27" fmla="*/ 95 h 153"/>
                <a:gd name="T28" fmla="*/ 89 w 246"/>
                <a:gd name="T29" fmla="*/ 90 h 153"/>
                <a:gd name="T30" fmla="*/ 73 w 246"/>
                <a:gd name="T31" fmla="*/ 81 h 153"/>
                <a:gd name="T32" fmla="*/ 54 w 246"/>
                <a:gd name="T33" fmla="*/ 70 h 153"/>
                <a:gd name="T34" fmla="*/ 25 w 246"/>
                <a:gd name="T35" fmla="*/ 49 h 153"/>
                <a:gd name="T36" fmla="*/ 13 w 246"/>
                <a:gd name="T37" fmla="*/ 45 h 153"/>
                <a:gd name="T38" fmla="*/ 0 w 246"/>
                <a:gd name="T39" fmla="*/ 31 h 153"/>
                <a:gd name="T40" fmla="*/ 0 w 246"/>
                <a:gd name="T41" fmla="*/ 15 h 153"/>
                <a:gd name="T42" fmla="*/ 4 w 246"/>
                <a:gd name="T43" fmla="*/ 4 h 153"/>
                <a:gd name="T44" fmla="*/ 29 w 246"/>
                <a:gd name="T45" fmla="*/ 6 h 153"/>
                <a:gd name="T46" fmla="*/ 68 w 246"/>
                <a:gd name="T47" fmla="*/ 6 h 153"/>
                <a:gd name="T48" fmla="*/ 77 w 246"/>
                <a:gd name="T49" fmla="*/ 20 h 153"/>
                <a:gd name="T50" fmla="*/ 119 w 246"/>
                <a:gd name="T51" fmla="*/ 20 h 153"/>
                <a:gd name="T52" fmla="*/ 148 w 246"/>
                <a:gd name="T53" fmla="*/ 20 h 153"/>
                <a:gd name="T54" fmla="*/ 185 w 246"/>
                <a:gd name="T55" fmla="*/ 11 h 153"/>
                <a:gd name="T56" fmla="*/ 233 w 246"/>
                <a:gd name="T57" fmla="*/ 0 h 1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6"/>
                <a:gd name="T88" fmla="*/ 0 h 153"/>
                <a:gd name="T89" fmla="*/ 246 w 246"/>
                <a:gd name="T90" fmla="*/ 153 h 1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6" h="153">
                  <a:moveTo>
                    <a:pt x="233" y="0"/>
                  </a:moveTo>
                  <a:lnTo>
                    <a:pt x="245" y="11"/>
                  </a:lnTo>
                  <a:lnTo>
                    <a:pt x="238" y="24"/>
                  </a:lnTo>
                  <a:lnTo>
                    <a:pt x="228" y="45"/>
                  </a:lnTo>
                  <a:lnTo>
                    <a:pt x="215" y="56"/>
                  </a:lnTo>
                  <a:lnTo>
                    <a:pt x="219" y="95"/>
                  </a:lnTo>
                  <a:lnTo>
                    <a:pt x="228" y="122"/>
                  </a:lnTo>
                  <a:lnTo>
                    <a:pt x="206" y="136"/>
                  </a:lnTo>
                  <a:lnTo>
                    <a:pt x="203" y="147"/>
                  </a:lnTo>
                  <a:lnTo>
                    <a:pt x="185" y="152"/>
                  </a:lnTo>
                  <a:lnTo>
                    <a:pt x="160" y="127"/>
                  </a:lnTo>
                  <a:lnTo>
                    <a:pt x="144" y="127"/>
                  </a:lnTo>
                  <a:lnTo>
                    <a:pt x="130" y="106"/>
                  </a:lnTo>
                  <a:lnTo>
                    <a:pt x="105" y="95"/>
                  </a:lnTo>
                  <a:lnTo>
                    <a:pt x="89" y="90"/>
                  </a:lnTo>
                  <a:lnTo>
                    <a:pt x="73" y="81"/>
                  </a:lnTo>
                  <a:lnTo>
                    <a:pt x="54" y="70"/>
                  </a:lnTo>
                  <a:lnTo>
                    <a:pt x="25" y="4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9" y="6"/>
                  </a:lnTo>
                  <a:lnTo>
                    <a:pt x="68" y="6"/>
                  </a:lnTo>
                  <a:lnTo>
                    <a:pt x="77" y="20"/>
                  </a:lnTo>
                  <a:lnTo>
                    <a:pt x="119" y="20"/>
                  </a:lnTo>
                  <a:lnTo>
                    <a:pt x="148" y="20"/>
                  </a:lnTo>
                  <a:lnTo>
                    <a:pt x="185" y="11"/>
                  </a:lnTo>
                  <a:lnTo>
                    <a:pt x="233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928" y="3045"/>
              <a:ext cx="825" cy="930"/>
            </a:xfrm>
            <a:custGeom>
              <a:avLst/>
              <a:gdLst>
                <a:gd name="T0" fmla="*/ 628 w 825"/>
                <a:gd name="T1" fmla="*/ 917 h 930"/>
                <a:gd name="T2" fmla="*/ 678 w 825"/>
                <a:gd name="T3" fmla="*/ 829 h 930"/>
                <a:gd name="T4" fmla="*/ 699 w 825"/>
                <a:gd name="T5" fmla="*/ 801 h 930"/>
                <a:gd name="T6" fmla="*/ 683 w 825"/>
                <a:gd name="T7" fmla="*/ 758 h 930"/>
                <a:gd name="T8" fmla="*/ 662 w 825"/>
                <a:gd name="T9" fmla="*/ 754 h 930"/>
                <a:gd name="T10" fmla="*/ 678 w 825"/>
                <a:gd name="T11" fmla="*/ 722 h 930"/>
                <a:gd name="T12" fmla="*/ 703 w 825"/>
                <a:gd name="T13" fmla="*/ 676 h 930"/>
                <a:gd name="T14" fmla="*/ 783 w 825"/>
                <a:gd name="T15" fmla="*/ 731 h 930"/>
                <a:gd name="T16" fmla="*/ 814 w 825"/>
                <a:gd name="T17" fmla="*/ 731 h 930"/>
                <a:gd name="T18" fmla="*/ 789 w 825"/>
                <a:gd name="T19" fmla="*/ 667 h 930"/>
                <a:gd name="T20" fmla="*/ 764 w 825"/>
                <a:gd name="T21" fmla="*/ 663 h 930"/>
                <a:gd name="T22" fmla="*/ 678 w 825"/>
                <a:gd name="T23" fmla="*/ 592 h 930"/>
                <a:gd name="T24" fmla="*/ 624 w 825"/>
                <a:gd name="T25" fmla="*/ 556 h 930"/>
                <a:gd name="T26" fmla="*/ 628 w 825"/>
                <a:gd name="T27" fmla="*/ 531 h 930"/>
                <a:gd name="T28" fmla="*/ 547 w 825"/>
                <a:gd name="T29" fmla="*/ 492 h 930"/>
                <a:gd name="T30" fmla="*/ 508 w 825"/>
                <a:gd name="T31" fmla="*/ 461 h 930"/>
                <a:gd name="T32" fmla="*/ 422 w 825"/>
                <a:gd name="T33" fmla="*/ 327 h 930"/>
                <a:gd name="T34" fmla="*/ 406 w 825"/>
                <a:gd name="T35" fmla="*/ 222 h 930"/>
                <a:gd name="T36" fmla="*/ 381 w 825"/>
                <a:gd name="T37" fmla="*/ 181 h 930"/>
                <a:gd name="T38" fmla="*/ 451 w 825"/>
                <a:gd name="T39" fmla="*/ 149 h 930"/>
                <a:gd name="T40" fmla="*/ 483 w 825"/>
                <a:gd name="T41" fmla="*/ 77 h 930"/>
                <a:gd name="T42" fmla="*/ 410 w 825"/>
                <a:gd name="T43" fmla="*/ 45 h 930"/>
                <a:gd name="T44" fmla="*/ 397 w 825"/>
                <a:gd name="T45" fmla="*/ 15 h 930"/>
                <a:gd name="T46" fmla="*/ 292 w 825"/>
                <a:gd name="T47" fmla="*/ 4 h 930"/>
                <a:gd name="T48" fmla="*/ 245 w 825"/>
                <a:gd name="T49" fmla="*/ 56 h 930"/>
                <a:gd name="T50" fmla="*/ 202 w 825"/>
                <a:gd name="T51" fmla="*/ 52 h 930"/>
                <a:gd name="T52" fmla="*/ 147 w 825"/>
                <a:gd name="T53" fmla="*/ 70 h 930"/>
                <a:gd name="T54" fmla="*/ 127 w 825"/>
                <a:gd name="T55" fmla="*/ 34 h 930"/>
                <a:gd name="T56" fmla="*/ 97 w 825"/>
                <a:gd name="T57" fmla="*/ 65 h 930"/>
                <a:gd name="T58" fmla="*/ 22 w 825"/>
                <a:gd name="T59" fmla="*/ 95 h 930"/>
                <a:gd name="T60" fmla="*/ 6 w 825"/>
                <a:gd name="T61" fmla="*/ 152 h 930"/>
                <a:gd name="T62" fmla="*/ 0 w 825"/>
                <a:gd name="T63" fmla="*/ 211 h 930"/>
                <a:gd name="T64" fmla="*/ 31 w 825"/>
                <a:gd name="T65" fmla="*/ 231 h 930"/>
                <a:gd name="T66" fmla="*/ 56 w 825"/>
                <a:gd name="T67" fmla="*/ 277 h 930"/>
                <a:gd name="T68" fmla="*/ 136 w 825"/>
                <a:gd name="T69" fmla="*/ 236 h 930"/>
                <a:gd name="T70" fmla="*/ 211 w 825"/>
                <a:gd name="T71" fmla="*/ 302 h 930"/>
                <a:gd name="T72" fmla="*/ 245 w 825"/>
                <a:gd name="T73" fmla="*/ 392 h 930"/>
                <a:gd name="T74" fmla="*/ 301 w 825"/>
                <a:gd name="T75" fmla="*/ 442 h 930"/>
                <a:gd name="T76" fmla="*/ 376 w 825"/>
                <a:gd name="T77" fmla="*/ 536 h 930"/>
                <a:gd name="T78" fmla="*/ 492 w 825"/>
                <a:gd name="T79" fmla="*/ 622 h 930"/>
                <a:gd name="T80" fmla="*/ 528 w 825"/>
                <a:gd name="T81" fmla="*/ 647 h 930"/>
                <a:gd name="T82" fmla="*/ 558 w 825"/>
                <a:gd name="T83" fmla="*/ 706 h 930"/>
                <a:gd name="T84" fmla="*/ 603 w 825"/>
                <a:gd name="T85" fmla="*/ 722 h 930"/>
                <a:gd name="T86" fmla="*/ 621 w 825"/>
                <a:gd name="T87" fmla="*/ 797 h 930"/>
                <a:gd name="T88" fmla="*/ 608 w 825"/>
                <a:gd name="T89" fmla="*/ 851 h 930"/>
                <a:gd name="T90" fmla="*/ 594 w 825"/>
                <a:gd name="T91" fmla="*/ 917 h 9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5"/>
                <a:gd name="T139" fmla="*/ 0 h 930"/>
                <a:gd name="T140" fmla="*/ 825 w 825"/>
                <a:gd name="T141" fmla="*/ 930 h 9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5" h="930">
                  <a:moveTo>
                    <a:pt x="594" y="917"/>
                  </a:moveTo>
                  <a:lnTo>
                    <a:pt x="608" y="929"/>
                  </a:lnTo>
                  <a:lnTo>
                    <a:pt x="628" y="917"/>
                  </a:lnTo>
                  <a:lnTo>
                    <a:pt x="653" y="883"/>
                  </a:lnTo>
                  <a:lnTo>
                    <a:pt x="665" y="833"/>
                  </a:lnTo>
                  <a:lnTo>
                    <a:pt x="678" y="829"/>
                  </a:lnTo>
                  <a:lnTo>
                    <a:pt x="687" y="838"/>
                  </a:lnTo>
                  <a:lnTo>
                    <a:pt x="703" y="822"/>
                  </a:lnTo>
                  <a:lnTo>
                    <a:pt x="699" y="801"/>
                  </a:lnTo>
                  <a:lnTo>
                    <a:pt x="708" y="783"/>
                  </a:lnTo>
                  <a:lnTo>
                    <a:pt x="703" y="776"/>
                  </a:lnTo>
                  <a:lnTo>
                    <a:pt x="683" y="758"/>
                  </a:lnTo>
                  <a:lnTo>
                    <a:pt x="674" y="758"/>
                  </a:lnTo>
                  <a:lnTo>
                    <a:pt x="678" y="749"/>
                  </a:lnTo>
                  <a:lnTo>
                    <a:pt x="662" y="754"/>
                  </a:lnTo>
                  <a:lnTo>
                    <a:pt x="653" y="747"/>
                  </a:lnTo>
                  <a:lnTo>
                    <a:pt x="653" y="738"/>
                  </a:lnTo>
                  <a:lnTo>
                    <a:pt x="678" y="722"/>
                  </a:lnTo>
                  <a:lnTo>
                    <a:pt x="690" y="706"/>
                  </a:lnTo>
                  <a:lnTo>
                    <a:pt x="690" y="679"/>
                  </a:lnTo>
                  <a:lnTo>
                    <a:pt x="703" y="676"/>
                  </a:lnTo>
                  <a:lnTo>
                    <a:pt x="744" y="697"/>
                  </a:lnTo>
                  <a:lnTo>
                    <a:pt x="760" y="701"/>
                  </a:lnTo>
                  <a:lnTo>
                    <a:pt x="783" y="731"/>
                  </a:lnTo>
                  <a:lnTo>
                    <a:pt x="789" y="747"/>
                  </a:lnTo>
                  <a:lnTo>
                    <a:pt x="803" y="747"/>
                  </a:lnTo>
                  <a:lnTo>
                    <a:pt x="814" y="731"/>
                  </a:lnTo>
                  <a:lnTo>
                    <a:pt x="824" y="713"/>
                  </a:lnTo>
                  <a:lnTo>
                    <a:pt x="808" y="683"/>
                  </a:lnTo>
                  <a:lnTo>
                    <a:pt x="789" y="667"/>
                  </a:lnTo>
                  <a:lnTo>
                    <a:pt x="774" y="667"/>
                  </a:lnTo>
                  <a:lnTo>
                    <a:pt x="774" y="663"/>
                  </a:lnTo>
                  <a:lnTo>
                    <a:pt x="764" y="663"/>
                  </a:lnTo>
                  <a:lnTo>
                    <a:pt x="724" y="622"/>
                  </a:lnTo>
                  <a:lnTo>
                    <a:pt x="703" y="626"/>
                  </a:lnTo>
                  <a:lnTo>
                    <a:pt x="678" y="592"/>
                  </a:lnTo>
                  <a:lnTo>
                    <a:pt x="662" y="588"/>
                  </a:lnTo>
                  <a:lnTo>
                    <a:pt x="637" y="565"/>
                  </a:lnTo>
                  <a:lnTo>
                    <a:pt x="624" y="556"/>
                  </a:lnTo>
                  <a:lnTo>
                    <a:pt x="633" y="547"/>
                  </a:lnTo>
                  <a:lnTo>
                    <a:pt x="646" y="542"/>
                  </a:lnTo>
                  <a:lnTo>
                    <a:pt x="628" y="531"/>
                  </a:lnTo>
                  <a:lnTo>
                    <a:pt x="608" y="538"/>
                  </a:lnTo>
                  <a:lnTo>
                    <a:pt x="592" y="531"/>
                  </a:lnTo>
                  <a:lnTo>
                    <a:pt x="547" y="492"/>
                  </a:lnTo>
                  <a:lnTo>
                    <a:pt x="542" y="476"/>
                  </a:lnTo>
                  <a:lnTo>
                    <a:pt x="524" y="472"/>
                  </a:lnTo>
                  <a:lnTo>
                    <a:pt x="508" y="461"/>
                  </a:lnTo>
                  <a:lnTo>
                    <a:pt x="467" y="367"/>
                  </a:lnTo>
                  <a:lnTo>
                    <a:pt x="453" y="356"/>
                  </a:lnTo>
                  <a:lnTo>
                    <a:pt x="422" y="327"/>
                  </a:lnTo>
                  <a:lnTo>
                    <a:pt x="383" y="270"/>
                  </a:lnTo>
                  <a:lnTo>
                    <a:pt x="383" y="236"/>
                  </a:lnTo>
                  <a:lnTo>
                    <a:pt x="406" y="222"/>
                  </a:lnTo>
                  <a:lnTo>
                    <a:pt x="406" y="206"/>
                  </a:lnTo>
                  <a:lnTo>
                    <a:pt x="388" y="190"/>
                  </a:lnTo>
                  <a:lnTo>
                    <a:pt x="381" y="181"/>
                  </a:lnTo>
                  <a:lnTo>
                    <a:pt x="383" y="170"/>
                  </a:lnTo>
                  <a:lnTo>
                    <a:pt x="401" y="161"/>
                  </a:lnTo>
                  <a:lnTo>
                    <a:pt x="451" y="149"/>
                  </a:lnTo>
                  <a:lnTo>
                    <a:pt x="472" y="136"/>
                  </a:lnTo>
                  <a:lnTo>
                    <a:pt x="488" y="120"/>
                  </a:lnTo>
                  <a:lnTo>
                    <a:pt x="483" y="77"/>
                  </a:lnTo>
                  <a:lnTo>
                    <a:pt x="488" y="61"/>
                  </a:lnTo>
                  <a:lnTo>
                    <a:pt x="463" y="56"/>
                  </a:lnTo>
                  <a:lnTo>
                    <a:pt x="410" y="45"/>
                  </a:lnTo>
                  <a:lnTo>
                    <a:pt x="401" y="34"/>
                  </a:lnTo>
                  <a:lnTo>
                    <a:pt x="397" y="29"/>
                  </a:lnTo>
                  <a:lnTo>
                    <a:pt x="397" y="15"/>
                  </a:lnTo>
                  <a:lnTo>
                    <a:pt x="392" y="4"/>
                  </a:lnTo>
                  <a:lnTo>
                    <a:pt x="363" y="0"/>
                  </a:lnTo>
                  <a:lnTo>
                    <a:pt x="292" y="4"/>
                  </a:lnTo>
                  <a:lnTo>
                    <a:pt x="286" y="20"/>
                  </a:lnTo>
                  <a:lnTo>
                    <a:pt x="258" y="24"/>
                  </a:lnTo>
                  <a:lnTo>
                    <a:pt x="245" y="56"/>
                  </a:lnTo>
                  <a:lnTo>
                    <a:pt x="245" y="70"/>
                  </a:lnTo>
                  <a:lnTo>
                    <a:pt x="226" y="56"/>
                  </a:lnTo>
                  <a:lnTo>
                    <a:pt x="202" y="52"/>
                  </a:lnTo>
                  <a:lnTo>
                    <a:pt x="186" y="61"/>
                  </a:lnTo>
                  <a:lnTo>
                    <a:pt x="172" y="86"/>
                  </a:lnTo>
                  <a:lnTo>
                    <a:pt x="147" y="70"/>
                  </a:lnTo>
                  <a:lnTo>
                    <a:pt x="152" y="45"/>
                  </a:lnTo>
                  <a:lnTo>
                    <a:pt x="145" y="29"/>
                  </a:lnTo>
                  <a:lnTo>
                    <a:pt x="127" y="34"/>
                  </a:lnTo>
                  <a:lnTo>
                    <a:pt x="122" y="52"/>
                  </a:lnTo>
                  <a:lnTo>
                    <a:pt x="111" y="65"/>
                  </a:lnTo>
                  <a:lnTo>
                    <a:pt x="97" y="65"/>
                  </a:lnTo>
                  <a:lnTo>
                    <a:pt x="40" y="56"/>
                  </a:lnTo>
                  <a:lnTo>
                    <a:pt x="20" y="74"/>
                  </a:lnTo>
                  <a:lnTo>
                    <a:pt x="22" y="95"/>
                  </a:lnTo>
                  <a:lnTo>
                    <a:pt x="27" y="111"/>
                  </a:lnTo>
                  <a:lnTo>
                    <a:pt x="0" y="136"/>
                  </a:lnTo>
                  <a:lnTo>
                    <a:pt x="6" y="152"/>
                  </a:lnTo>
                  <a:lnTo>
                    <a:pt x="15" y="161"/>
                  </a:lnTo>
                  <a:lnTo>
                    <a:pt x="0" y="181"/>
                  </a:lnTo>
                  <a:lnTo>
                    <a:pt x="0" y="211"/>
                  </a:lnTo>
                  <a:lnTo>
                    <a:pt x="6" y="222"/>
                  </a:lnTo>
                  <a:lnTo>
                    <a:pt x="22" y="222"/>
                  </a:lnTo>
                  <a:lnTo>
                    <a:pt x="31" y="231"/>
                  </a:lnTo>
                  <a:lnTo>
                    <a:pt x="40" y="252"/>
                  </a:lnTo>
                  <a:lnTo>
                    <a:pt x="40" y="274"/>
                  </a:lnTo>
                  <a:lnTo>
                    <a:pt x="56" y="277"/>
                  </a:lnTo>
                  <a:lnTo>
                    <a:pt x="70" y="274"/>
                  </a:lnTo>
                  <a:lnTo>
                    <a:pt x="115" y="227"/>
                  </a:lnTo>
                  <a:lnTo>
                    <a:pt x="136" y="236"/>
                  </a:lnTo>
                  <a:lnTo>
                    <a:pt x="177" y="256"/>
                  </a:lnTo>
                  <a:lnTo>
                    <a:pt x="206" y="277"/>
                  </a:lnTo>
                  <a:lnTo>
                    <a:pt x="211" y="302"/>
                  </a:lnTo>
                  <a:lnTo>
                    <a:pt x="226" y="320"/>
                  </a:lnTo>
                  <a:lnTo>
                    <a:pt x="236" y="349"/>
                  </a:lnTo>
                  <a:lnTo>
                    <a:pt x="245" y="392"/>
                  </a:lnTo>
                  <a:lnTo>
                    <a:pt x="256" y="415"/>
                  </a:lnTo>
                  <a:lnTo>
                    <a:pt x="272" y="431"/>
                  </a:lnTo>
                  <a:lnTo>
                    <a:pt x="301" y="442"/>
                  </a:lnTo>
                  <a:lnTo>
                    <a:pt x="326" y="486"/>
                  </a:lnTo>
                  <a:lnTo>
                    <a:pt x="351" y="517"/>
                  </a:lnTo>
                  <a:lnTo>
                    <a:pt x="376" y="536"/>
                  </a:lnTo>
                  <a:lnTo>
                    <a:pt x="422" y="588"/>
                  </a:lnTo>
                  <a:lnTo>
                    <a:pt x="453" y="588"/>
                  </a:lnTo>
                  <a:lnTo>
                    <a:pt x="492" y="622"/>
                  </a:lnTo>
                  <a:lnTo>
                    <a:pt x="492" y="656"/>
                  </a:lnTo>
                  <a:lnTo>
                    <a:pt x="503" y="663"/>
                  </a:lnTo>
                  <a:lnTo>
                    <a:pt x="528" y="647"/>
                  </a:lnTo>
                  <a:lnTo>
                    <a:pt x="533" y="663"/>
                  </a:lnTo>
                  <a:lnTo>
                    <a:pt x="533" y="683"/>
                  </a:lnTo>
                  <a:lnTo>
                    <a:pt x="558" y="706"/>
                  </a:lnTo>
                  <a:lnTo>
                    <a:pt x="567" y="717"/>
                  </a:lnTo>
                  <a:lnTo>
                    <a:pt x="599" y="708"/>
                  </a:lnTo>
                  <a:lnTo>
                    <a:pt x="603" y="722"/>
                  </a:lnTo>
                  <a:lnTo>
                    <a:pt x="599" y="749"/>
                  </a:lnTo>
                  <a:lnTo>
                    <a:pt x="617" y="776"/>
                  </a:lnTo>
                  <a:lnTo>
                    <a:pt x="621" y="797"/>
                  </a:lnTo>
                  <a:lnTo>
                    <a:pt x="628" y="817"/>
                  </a:lnTo>
                  <a:lnTo>
                    <a:pt x="624" y="833"/>
                  </a:lnTo>
                  <a:lnTo>
                    <a:pt x="608" y="851"/>
                  </a:lnTo>
                  <a:lnTo>
                    <a:pt x="603" y="872"/>
                  </a:lnTo>
                  <a:lnTo>
                    <a:pt x="592" y="894"/>
                  </a:lnTo>
                  <a:lnTo>
                    <a:pt x="594" y="91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886" y="2912"/>
              <a:ext cx="335" cy="220"/>
            </a:xfrm>
            <a:custGeom>
              <a:avLst/>
              <a:gdLst>
                <a:gd name="T0" fmla="*/ 175 w 334"/>
                <a:gd name="T1" fmla="*/ 41 h 220"/>
                <a:gd name="T2" fmla="*/ 157 w 334"/>
                <a:gd name="T3" fmla="*/ 27 h 220"/>
                <a:gd name="T4" fmla="*/ 159 w 334"/>
                <a:gd name="T5" fmla="*/ 22 h 220"/>
                <a:gd name="T6" fmla="*/ 150 w 334"/>
                <a:gd name="T7" fmla="*/ 13 h 220"/>
                <a:gd name="T8" fmla="*/ 141 w 334"/>
                <a:gd name="T9" fmla="*/ 0 h 220"/>
                <a:gd name="T10" fmla="*/ 130 w 334"/>
                <a:gd name="T11" fmla="*/ 13 h 220"/>
                <a:gd name="T12" fmla="*/ 125 w 334"/>
                <a:gd name="T13" fmla="*/ 9 h 220"/>
                <a:gd name="T14" fmla="*/ 111 w 334"/>
                <a:gd name="T15" fmla="*/ 20 h 220"/>
                <a:gd name="T16" fmla="*/ 111 w 334"/>
                <a:gd name="T17" fmla="*/ 25 h 220"/>
                <a:gd name="T18" fmla="*/ 98 w 334"/>
                <a:gd name="T19" fmla="*/ 31 h 220"/>
                <a:gd name="T20" fmla="*/ 59 w 334"/>
                <a:gd name="T21" fmla="*/ 61 h 220"/>
                <a:gd name="T22" fmla="*/ 50 w 334"/>
                <a:gd name="T23" fmla="*/ 73 h 220"/>
                <a:gd name="T24" fmla="*/ 50 w 334"/>
                <a:gd name="T25" fmla="*/ 88 h 220"/>
                <a:gd name="T26" fmla="*/ 36 w 334"/>
                <a:gd name="T27" fmla="*/ 93 h 220"/>
                <a:gd name="T28" fmla="*/ 9 w 334"/>
                <a:gd name="T29" fmla="*/ 120 h 220"/>
                <a:gd name="T30" fmla="*/ 9 w 334"/>
                <a:gd name="T31" fmla="*/ 132 h 220"/>
                <a:gd name="T32" fmla="*/ 0 w 334"/>
                <a:gd name="T33" fmla="*/ 143 h 220"/>
                <a:gd name="T34" fmla="*/ 4 w 334"/>
                <a:gd name="T35" fmla="*/ 159 h 220"/>
                <a:gd name="T36" fmla="*/ 15 w 334"/>
                <a:gd name="T37" fmla="*/ 150 h 220"/>
                <a:gd name="T38" fmla="*/ 29 w 334"/>
                <a:gd name="T39" fmla="*/ 136 h 220"/>
                <a:gd name="T40" fmla="*/ 47 w 334"/>
                <a:gd name="T41" fmla="*/ 134 h 220"/>
                <a:gd name="T42" fmla="*/ 59 w 334"/>
                <a:gd name="T43" fmla="*/ 136 h 220"/>
                <a:gd name="T44" fmla="*/ 63 w 334"/>
                <a:gd name="T45" fmla="*/ 159 h 220"/>
                <a:gd name="T46" fmla="*/ 61 w 334"/>
                <a:gd name="T47" fmla="*/ 173 h 220"/>
                <a:gd name="T48" fmla="*/ 70 w 334"/>
                <a:gd name="T49" fmla="*/ 182 h 220"/>
                <a:gd name="T50" fmla="*/ 79 w 334"/>
                <a:gd name="T51" fmla="*/ 189 h 220"/>
                <a:gd name="T52" fmla="*/ 102 w 334"/>
                <a:gd name="T53" fmla="*/ 191 h 220"/>
                <a:gd name="T54" fmla="*/ 148 w 334"/>
                <a:gd name="T55" fmla="*/ 198 h 220"/>
                <a:gd name="T56" fmla="*/ 157 w 334"/>
                <a:gd name="T57" fmla="*/ 191 h 220"/>
                <a:gd name="T58" fmla="*/ 164 w 334"/>
                <a:gd name="T59" fmla="*/ 182 h 220"/>
                <a:gd name="T60" fmla="*/ 168 w 334"/>
                <a:gd name="T61" fmla="*/ 164 h 220"/>
                <a:gd name="T62" fmla="*/ 187 w 334"/>
                <a:gd name="T63" fmla="*/ 164 h 220"/>
                <a:gd name="T64" fmla="*/ 191 w 334"/>
                <a:gd name="T65" fmla="*/ 175 h 220"/>
                <a:gd name="T66" fmla="*/ 191 w 334"/>
                <a:gd name="T67" fmla="*/ 203 h 220"/>
                <a:gd name="T68" fmla="*/ 212 w 334"/>
                <a:gd name="T69" fmla="*/ 219 h 220"/>
                <a:gd name="T70" fmla="*/ 228 w 334"/>
                <a:gd name="T71" fmla="*/ 193 h 220"/>
                <a:gd name="T72" fmla="*/ 246 w 334"/>
                <a:gd name="T73" fmla="*/ 184 h 220"/>
                <a:gd name="T74" fmla="*/ 264 w 334"/>
                <a:gd name="T75" fmla="*/ 187 h 220"/>
                <a:gd name="T76" fmla="*/ 280 w 334"/>
                <a:gd name="T77" fmla="*/ 196 h 220"/>
                <a:gd name="T78" fmla="*/ 285 w 334"/>
                <a:gd name="T79" fmla="*/ 203 h 220"/>
                <a:gd name="T80" fmla="*/ 289 w 334"/>
                <a:gd name="T81" fmla="*/ 180 h 220"/>
                <a:gd name="T82" fmla="*/ 301 w 334"/>
                <a:gd name="T83" fmla="*/ 157 h 220"/>
                <a:gd name="T84" fmla="*/ 326 w 334"/>
                <a:gd name="T85" fmla="*/ 152 h 220"/>
                <a:gd name="T86" fmla="*/ 333 w 334"/>
                <a:gd name="T87" fmla="*/ 136 h 220"/>
                <a:gd name="T88" fmla="*/ 326 w 334"/>
                <a:gd name="T89" fmla="*/ 123 h 220"/>
                <a:gd name="T90" fmla="*/ 314 w 334"/>
                <a:gd name="T91" fmla="*/ 116 h 220"/>
                <a:gd name="T92" fmla="*/ 282 w 334"/>
                <a:gd name="T93" fmla="*/ 111 h 220"/>
                <a:gd name="T94" fmla="*/ 282 w 334"/>
                <a:gd name="T95" fmla="*/ 95 h 220"/>
                <a:gd name="T96" fmla="*/ 282 w 334"/>
                <a:gd name="T97" fmla="*/ 79 h 220"/>
                <a:gd name="T98" fmla="*/ 282 w 334"/>
                <a:gd name="T99" fmla="*/ 66 h 220"/>
                <a:gd name="T100" fmla="*/ 262 w 334"/>
                <a:gd name="T101" fmla="*/ 57 h 220"/>
                <a:gd name="T102" fmla="*/ 253 w 334"/>
                <a:gd name="T103" fmla="*/ 61 h 220"/>
                <a:gd name="T104" fmla="*/ 234 w 334"/>
                <a:gd name="T105" fmla="*/ 47 h 220"/>
                <a:gd name="T106" fmla="*/ 232 w 334"/>
                <a:gd name="T107" fmla="*/ 38 h 220"/>
                <a:gd name="T108" fmla="*/ 225 w 334"/>
                <a:gd name="T109" fmla="*/ 29 h 220"/>
                <a:gd name="T110" fmla="*/ 225 w 334"/>
                <a:gd name="T111" fmla="*/ 25 h 220"/>
                <a:gd name="T112" fmla="*/ 209 w 334"/>
                <a:gd name="T113" fmla="*/ 20 h 220"/>
                <a:gd name="T114" fmla="*/ 202 w 334"/>
                <a:gd name="T115" fmla="*/ 27 h 220"/>
                <a:gd name="T116" fmla="*/ 189 w 334"/>
                <a:gd name="T117" fmla="*/ 36 h 220"/>
                <a:gd name="T118" fmla="*/ 175 w 334"/>
                <a:gd name="T119" fmla="*/ 41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4"/>
                <a:gd name="T181" fmla="*/ 0 h 220"/>
                <a:gd name="T182" fmla="*/ 334 w 334"/>
                <a:gd name="T183" fmla="*/ 220 h 2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4" h="220">
                  <a:moveTo>
                    <a:pt x="175" y="41"/>
                  </a:moveTo>
                  <a:lnTo>
                    <a:pt x="157" y="27"/>
                  </a:lnTo>
                  <a:lnTo>
                    <a:pt x="159" y="22"/>
                  </a:lnTo>
                  <a:lnTo>
                    <a:pt x="150" y="13"/>
                  </a:lnTo>
                  <a:lnTo>
                    <a:pt x="141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98" y="31"/>
                  </a:lnTo>
                  <a:lnTo>
                    <a:pt x="59" y="61"/>
                  </a:lnTo>
                  <a:lnTo>
                    <a:pt x="50" y="73"/>
                  </a:lnTo>
                  <a:lnTo>
                    <a:pt x="50" y="88"/>
                  </a:lnTo>
                  <a:lnTo>
                    <a:pt x="36" y="93"/>
                  </a:lnTo>
                  <a:lnTo>
                    <a:pt x="9" y="120"/>
                  </a:lnTo>
                  <a:lnTo>
                    <a:pt x="9" y="132"/>
                  </a:lnTo>
                  <a:lnTo>
                    <a:pt x="0" y="143"/>
                  </a:lnTo>
                  <a:lnTo>
                    <a:pt x="4" y="159"/>
                  </a:lnTo>
                  <a:lnTo>
                    <a:pt x="15" y="150"/>
                  </a:lnTo>
                  <a:lnTo>
                    <a:pt x="29" y="136"/>
                  </a:lnTo>
                  <a:lnTo>
                    <a:pt x="47" y="134"/>
                  </a:lnTo>
                  <a:lnTo>
                    <a:pt x="59" y="136"/>
                  </a:lnTo>
                  <a:lnTo>
                    <a:pt x="63" y="159"/>
                  </a:lnTo>
                  <a:lnTo>
                    <a:pt x="61" y="173"/>
                  </a:lnTo>
                  <a:lnTo>
                    <a:pt x="70" y="182"/>
                  </a:lnTo>
                  <a:lnTo>
                    <a:pt x="79" y="189"/>
                  </a:lnTo>
                  <a:lnTo>
                    <a:pt x="102" y="191"/>
                  </a:lnTo>
                  <a:lnTo>
                    <a:pt x="148" y="198"/>
                  </a:lnTo>
                  <a:lnTo>
                    <a:pt x="157" y="191"/>
                  </a:lnTo>
                  <a:lnTo>
                    <a:pt x="164" y="182"/>
                  </a:lnTo>
                  <a:lnTo>
                    <a:pt x="168" y="164"/>
                  </a:lnTo>
                  <a:lnTo>
                    <a:pt x="187" y="164"/>
                  </a:lnTo>
                  <a:lnTo>
                    <a:pt x="191" y="175"/>
                  </a:lnTo>
                  <a:lnTo>
                    <a:pt x="191" y="203"/>
                  </a:lnTo>
                  <a:lnTo>
                    <a:pt x="212" y="219"/>
                  </a:lnTo>
                  <a:lnTo>
                    <a:pt x="228" y="193"/>
                  </a:lnTo>
                  <a:lnTo>
                    <a:pt x="246" y="184"/>
                  </a:lnTo>
                  <a:lnTo>
                    <a:pt x="264" y="187"/>
                  </a:lnTo>
                  <a:lnTo>
                    <a:pt x="280" y="196"/>
                  </a:lnTo>
                  <a:lnTo>
                    <a:pt x="285" y="203"/>
                  </a:lnTo>
                  <a:lnTo>
                    <a:pt x="289" y="180"/>
                  </a:lnTo>
                  <a:lnTo>
                    <a:pt x="301" y="157"/>
                  </a:lnTo>
                  <a:lnTo>
                    <a:pt x="326" y="152"/>
                  </a:lnTo>
                  <a:lnTo>
                    <a:pt x="333" y="136"/>
                  </a:lnTo>
                  <a:lnTo>
                    <a:pt x="326" y="123"/>
                  </a:lnTo>
                  <a:lnTo>
                    <a:pt x="314" y="116"/>
                  </a:lnTo>
                  <a:lnTo>
                    <a:pt x="282" y="111"/>
                  </a:lnTo>
                  <a:lnTo>
                    <a:pt x="282" y="95"/>
                  </a:lnTo>
                  <a:lnTo>
                    <a:pt x="282" y="79"/>
                  </a:lnTo>
                  <a:lnTo>
                    <a:pt x="282" y="66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34" y="47"/>
                  </a:lnTo>
                  <a:lnTo>
                    <a:pt x="232" y="38"/>
                  </a:lnTo>
                  <a:lnTo>
                    <a:pt x="225" y="29"/>
                  </a:lnTo>
                  <a:lnTo>
                    <a:pt x="225" y="25"/>
                  </a:lnTo>
                  <a:lnTo>
                    <a:pt x="209" y="20"/>
                  </a:lnTo>
                  <a:lnTo>
                    <a:pt x="202" y="27"/>
                  </a:lnTo>
                  <a:lnTo>
                    <a:pt x="189" y="36"/>
                  </a:lnTo>
                  <a:lnTo>
                    <a:pt x="175" y="4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152" y="2888"/>
              <a:ext cx="507" cy="232"/>
            </a:xfrm>
            <a:custGeom>
              <a:avLst/>
              <a:gdLst>
                <a:gd name="T0" fmla="*/ 22 w 507"/>
                <a:gd name="T1" fmla="*/ 81 h 232"/>
                <a:gd name="T2" fmla="*/ 40 w 507"/>
                <a:gd name="T3" fmla="*/ 92 h 232"/>
                <a:gd name="T4" fmla="*/ 70 w 507"/>
                <a:gd name="T5" fmla="*/ 90 h 232"/>
                <a:gd name="T6" fmla="*/ 99 w 507"/>
                <a:gd name="T7" fmla="*/ 88 h 232"/>
                <a:gd name="T8" fmla="*/ 131 w 507"/>
                <a:gd name="T9" fmla="*/ 99 h 232"/>
                <a:gd name="T10" fmla="*/ 154 w 507"/>
                <a:gd name="T11" fmla="*/ 95 h 232"/>
                <a:gd name="T12" fmla="*/ 192 w 507"/>
                <a:gd name="T13" fmla="*/ 90 h 232"/>
                <a:gd name="T14" fmla="*/ 233 w 507"/>
                <a:gd name="T15" fmla="*/ 113 h 232"/>
                <a:gd name="T16" fmla="*/ 254 w 507"/>
                <a:gd name="T17" fmla="*/ 90 h 232"/>
                <a:gd name="T18" fmla="*/ 238 w 507"/>
                <a:gd name="T19" fmla="*/ 45 h 232"/>
                <a:gd name="T20" fmla="*/ 306 w 507"/>
                <a:gd name="T21" fmla="*/ 6 h 232"/>
                <a:gd name="T22" fmla="*/ 326 w 507"/>
                <a:gd name="T23" fmla="*/ 22 h 232"/>
                <a:gd name="T24" fmla="*/ 376 w 507"/>
                <a:gd name="T25" fmla="*/ 2 h 232"/>
                <a:gd name="T26" fmla="*/ 431 w 507"/>
                <a:gd name="T27" fmla="*/ 20 h 232"/>
                <a:gd name="T28" fmla="*/ 465 w 507"/>
                <a:gd name="T29" fmla="*/ 9 h 232"/>
                <a:gd name="T30" fmla="*/ 494 w 507"/>
                <a:gd name="T31" fmla="*/ 58 h 232"/>
                <a:gd name="T32" fmla="*/ 503 w 507"/>
                <a:gd name="T33" fmla="*/ 92 h 232"/>
                <a:gd name="T34" fmla="*/ 478 w 507"/>
                <a:gd name="T35" fmla="*/ 113 h 232"/>
                <a:gd name="T36" fmla="*/ 483 w 507"/>
                <a:gd name="T37" fmla="*/ 133 h 232"/>
                <a:gd name="T38" fmla="*/ 474 w 507"/>
                <a:gd name="T39" fmla="*/ 165 h 232"/>
                <a:gd name="T40" fmla="*/ 447 w 507"/>
                <a:gd name="T41" fmla="*/ 192 h 232"/>
                <a:gd name="T42" fmla="*/ 426 w 507"/>
                <a:gd name="T43" fmla="*/ 210 h 232"/>
                <a:gd name="T44" fmla="*/ 369 w 507"/>
                <a:gd name="T45" fmla="*/ 215 h 232"/>
                <a:gd name="T46" fmla="*/ 324 w 507"/>
                <a:gd name="T47" fmla="*/ 231 h 232"/>
                <a:gd name="T48" fmla="*/ 247 w 507"/>
                <a:gd name="T49" fmla="*/ 215 h 232"/>
                <a:gd name="T50" fmla="*/ 172 w 507"/>
                <a:gd name="T51" fmla="*/ 185 h 232"/>
                <a:gd name="T52" fmla="*/ 167 w 507"/>
                <a:gd name="T53" fmla="*/ 158 h 232"/>
                <a:gd name="T54" fmla="*/ 120 w 507"/>
                <a:gd name="T55" fmla="*/ 156 h 232"/>
                <a:gd name="T56" fmla="*/ 58 w 507"/>
                <a:gd name="T57" fmla="*/ 147 h 232"/>
                <a:gd name="T58" fmla="*/ 31 w 507"/>
                <a:gd name="T59" fmla="*/ 138 h 232"/>
                <a:gd name="T60" fmla="*/ 15 w 507"/>
                <a:gd name="T61" fmla="*/ 117 h 232"/>
                <a:gd name="T62" fmla="*/ 0 w 507"/>
                <a:gd name="T63" fmla="*/ 83 h 2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7"/>
                <a:gd name="T97" fmla="*/ 0 h 232"/>
                <a:gd name="T98" fmla="*/ 507 w 507"/>
                <a:gd name="T99" fmla="*/ 232 h 2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7" h="232">
                  <a:moveTo>
                    <a:pt x="0" y="83"/>
                  </a:moveTo>
                  <a:lnTo>
                    <a:pt x="22" y="81"/>
                  </a:lnTo>
                  <a:lnTo>
                    <a:pt x="29" y="79"/>
                  </a:lnTo>
                  <a:lnTo>
                    <a:pt x="40" y="92"/>
                  </a:lnTo>
                  <a:lnTo>
                    <a:pt x="54" y="88"/>
                  </a:lnTo>
                  <a:lnTo>
                    <a:pt x="70" y="90"/>
                  </a:lnTo>
                  <a:lnTo>
                    <a:pt x="81" y="97"/>
                  </a:lnTo>
                  <a:lnTo>
                    <a:pt x="99" y="88"/>
                  </a:lnTo>
                  <a:lnTo>
                    <a:pt x="122" y="88"/>
                  </a:lnTo>
                  <a:lnTo>
                    <a:pt x="131" y="99"/>
                  </a:lnTo>
                  <a:lnTo>
                    <a:pt x="147" y="101"/>
                  </a:lnTo>
                  <a:lnTo>
                    <a:pt x="154" y="95"/>
                  </a:lnTo>
                  <a:lnTo>
                    <a:pt x="181" y="90"/>
                  </a:lnTo>
                  <a:lnTo>
                    <a:pt x="192" y="90"/>
                  </a:lnTo>
                  <a:lnTo>
                    <a:pt x="211" y="97"/>
                  </a:lnTo>
                  <a:lnTo>
                    <a:pt x="233" y="113"/>
                  </a:lnTo>
                  <a:lnTo>
                    <a:pt x="251" y="106"/>
                  </a:lnTo>
                  <a:lnTo>
                    <a:pt x="254" y="90"/>
                  </a:lnTo>
                  <a:lnTo>
                    <a:pt x="242" y="72"/>
                  </a:lnTo>
                  <a:lnTo>
                    <a:pt x="238" y="45"/>
                  </a:lnTo>
                  <a:lnTo>
                    <a:pt x="294" y="6"/>
                  </a:lnTo>
                  <a:lnTo>
                    <a:pt x="306" y="6"/>
                  </a:lnTo>
                  <a:lnTo>
                    <a:pt x="308" y="20"/>
                  </a:lnTo>
                  <a:lnTo>
                    <a:pt x="326" y="22"/>
                  </a:lnTo>
                  <a:lnTo>
                    <a:pt x="360" y="18"/>
                  </a:lnTo>
                  <a:lnTo>
                    <a:pt x="376" y="2"/>
                  </a:lnTo>
                  <a:lnTo>
                    <a:pt x="422" y="0"/>
                  </a:lnTo>
                  <a:lnTo>
                    <a:pt x="431" y="20"/>
                  </a:lnTo>
                  <a:lnTo>
                    <a:pt x="449" y="20"/>
                  </a:lnTo>
                  <a:lnTo>
                    <a:pt x="465" y="9"/>
                  </a:lnTo>
                  <a:lnTo>
                    <a:pt x="494" y="27"/>
                  </a:lnTo>
                  <a:lnTo>
                    <a:pt x="494" y="58"/>
                  </a:lnTo>
                  <a:lnTo>
                    <a:pt x="506" y="72"/>
                  </a:lnTo>
                  <a:lnTo>
                    <a:pt x="503" y="92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4" y="117"/>
                  </a:lnTo>
                  <a:lnTo>
                    <a:pt x="483" y="133"/>
                  </a:lnTo>
                  <a:lnTo>
                    <a:pt x="483" y="151"/>
                  </a:lnTo>
                  <a:lnTo>
                    <a:pt x="474" y="165"/>
                  </a:lnTo>
                  <a:lnTo>
                    <a:pt x="449" y="178"/>
                  </a:lnTo>
                  <a:lnTo>
                    <a:pt x="447" y="192"/>
                  </a:lnTo>
                  <a:lnTo>
                    <a:pt x="447" y="206"/>
                  </a:lnTo>
                  <a:lnTo>
                    <a:pt x="426" y="210"/>
                  </a:lnTo>
                  <a:lnTo>
                    <a:pt x="388" y="208"/>
                  </a:lnTo>
                  <a:lnTo>
                    <a:pt x="369" y="215"/>
                  </a:lnTo>
                  <a:lnTo>
                    <a:pt x="338" y="215"/>
                  </a:lnTo>
                  <a:lnTo>
                    <a:pt x="324" y="231"/>
                  </a:lnTo>
                  <a:lnTo>
                    <a:pt x="272" y="212"/>
                  </a:lnTo>
                  <a:lnTo>
                    <a:pt x="247" y="215"/>
                  </a:lnTo>
                  <a:lnTo>
                    <a:pt x="181" y="201"/>
                  </a:lnTo>
                  <a:lnTo>
                    <a:pt x="172" y="185"/>
                  </a:lnTo>
                  <a:lnTo>
                    <a:pt x="172" y="167"/>
                  </a:lnTo>
                  <a:lnTo>
                    <a:pt x="167" y="158"/>
                  </a:lnTo>
                  <a:lnTo>
                    <a:pt x="161" y="154"/>
                  </a:lnTo>
                  <a:lnTo>
                    <a:pt x="120" y="156"/>
                  </a:lnTo>
                  <a:lnTo>
                    <a:pt x="63" y="160"/>
                  </a:lnTo>
                  <a:lnTo>
                    <a:pt x="58" y="147"/>
                  </a:lnTo>
                  <a:lnTo>
                    <a:pt x="47" y="142"/>
                  </a:lnTo>
                  <a:lnTo>
                    <a:pt x="31" y="138"/>
                  </a:lnTo>
                  <a:lnTo>
                    <a:pt x="15" y="133"/>
                  </a:lnTo>
                  <a:lnTo>
                    <a:pt x="15" y="117"/>
                  </a:lnTo>
                  <a:lnTo>
                    <a:pt x="15" y="95"/>
                  </a:lnTo>
                  <a:lnTo>
                    <a:pt x="0" y="8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597" y="2917"/>
              <a:ext cx="475" cy="286"/>
            </a:xfrm>
            <a:custGeom>
              <a:avLst/>
              <a:gdLst>
                <a:gd name="T0" fmla="*/ 2 w 474"/>
                <a:gd name="T1" fmla="*/ 180 h 286"/>
                <a:gd name="T2" fmla="*/ 18 w 474"/>
                <a:gd name="T3" fmla="*/ 193 h 286"/>
                <a:gd name="T4" fmla="*/ 15 w 474"/>
                <a:gd name="T5" fmla="*/ 200 h 286"/>
                <a:gd name="T6" fmla="*/ 20 w 474"/>
                <a:gd name="T7" fmla="*/ 212 h 286"/>
                <a:gd name="T8" fmla="*/ 31 w 474"/>
                <a:gd name="T9" fmla="*/ 212 h 286"/>
                <a:gd name="T10" fmla="*/ 79 w 474"/>
                <a:gd name="T11" fmla="*/ 257 h 286"/>
                <a:gd name="T12" fmla="*/ 93 w 474"/>
                <a:gd name="T13" fmla="*/ 259 h 286"/>
                <a:gd name="T14" fmla="*/ 131 w 474"/>
                <a:gd name="T15" fmla="*/ 285 h 286"/>
                <a:gd name="T16" fmla="*/ 152 w 474"/>
                <a:gd name="T17" fmla="*/ 271 h 286"/>
                <a:gd name="T18" fmla="*/ 179 w 474"/>
                <a:gd name="T19" fmla="*/ 273 h 286"/>
                <a:gd name="T20" fmla="*/ 188 w 474"/>
                <a:gd name="T21" fmla="*/ 278 h 286"/>
                <a:gd name="T22" fmla="*/ 209 w 474"/>
                <a:gd name="T23" fmla="*/ 271 h 286"/>
                <a:gd name="T24" fmla="*/ 250 w 474"/>
                <a:gd name="T25" fmla="*/ 253 h 286"/>
                <a:gd name="T26" fmla="*/ 297 w 474"/>
                <a:gd name="T27" fmla="*/ 246 h 286"/>
                <a:gd name="T28" fmla="*/ 318 w 474"/>
                <a:gd name="T29" fmla="*/ 250 h 286"/>
                <a:gd name="T30" fmla="*/ 325 w 474"/>
                <a:gd name="T31" fmla="*/ 259 h 286"/>
                <a:gd name="T32" fmla="*/ 341 w 474"/>
                <a:gd name="T33" fmla="*/ 241 h 286"/>
                <a:gd name="T34" fmla="*/ 363 w 474"/>
                <a:gd name="T35" fmla="*/ 234 h 286"/>
                <a:gd name="T36" fmla="*/ 384 w 474"/>
                <a:gd name="T37" fmla="*/ 230 h 286"/>
                <a:gd name="T38" fmla="*/ 422 w 474"/>
                <a:gd name="T39" fmla="*/ 193 h 286"/>
                <a:gd name="T40" fmla="*/ 432 w 474"/>
                <a:gd name="T41" fmla="*/ 171 h 286"/>
                <a:gd name="T42" fmla="*/ 436 w 474"/>
                <a:gd name="T43" fmla="*/ 127 h 286"/>
                <a:gd name="T44" fmla="*/ 441 w 474"/>
                <a:gd name="T45" fmla="*/ 91 h 286"/>
                <a:gd name="T46" fmla="*/ 457 w 474"/>
                <a:gd name="T47" fmla="*/ 91 h 286"/>
                <a:gd name="T48" fmla="*/ 466 w 474"/>
                <a:gd name="T49" fmla="*/ 77 h 286"/>
                <a:gd name="T50" fmla="*/ 473 w 474"/>
                <a:gd name="T51" fmla="*/ 66 h 286"/>
                <a:gd name="T52" fmla="*/ 459 w 474"/>
                <a:gd name="T53" fmla="*/ 57 h 286"/>
                <a:gd name="T54" fmla="*/ 452 w 474"/>
                <a:gd name="T55" fmla="*/ 61 h 286"/>
                <a:gd name="T56" fmla="*/ 429 w 474"/>
                <a:gd name="T57" fmla="*/ 57 h 286"/>
                <a:gd name="T58" fmla="*/ 418 w 474"/>
                <a:gd name="T59" fmla="*/ 38 h 286"/>
                <a:gd name="T60" fmla="*/ 404 w 474"/>
                <a:gd name="T61" fmla="*/ 18 h 286"/>
                <a:gd name="T62" fmla="*/ 391 w 474"/>
                <a:gd name="T63" fmla="*/ 18 h 286"/>
                <a:gd name="T64" fmla="*/ 368 w 474"/>
                <a:gd name="T65" fmla="*/ 0 h 286"/>
                <a:gd name="T66" fmla="*/ 357 w 474"/>
                <a:gd name="T67" fmla="*/ 2 h 286"/>
                <a:gd name="T68" fmla="*/ 309 w 474"/>
                <a:gd name="T69" fmla="*/ 9 h 286"/>
                <a:gd name="T70" fmla="*/ 302 w 474"/>
                <a:gd name="T71" fmla="*/ 20 h 286"/>
                <a:gd name="T72" fmla="*/ 288 w 474"/>
                <a:gd name="T73" fmla="*/ 36 h 286"/>
                <a:gd name="T74" fmla="*/ 272 w 474"/>
                <a:gd name="T75" fmla="*/ 45 h 286"/>
                <a:gd name="T76" fmla="*/ 256 w 474"/>
                <a:gd name="T77" fmla="*/ 50 h 286"/>
                <a:gd name="T78" fmla="*/ 245 w 474"/>
                <a:gd name="T79" fmla="*/ 45 h 286"/>
                <a:gd name="T80" fmla="*/ 234 w 474"/>
                <a:gd name="T81" fmla="*/ 38 h 286"/>
                <a:gd name="T82" fmla="*/ 227 w 474"/>
                <a:gd name="T83" fmla="*/ 36 h 286"/>
                <a:gd name="T84" fmla="*/ 213 w 474"/>
                <a:gd name="T85" fmla="*/ 43 h 286"/>
                <a:gd name="T86" fmla="*/ 193 w 474"/>
                <a:gd name="T87" fmla="*/ 54 h 286"/>
                <a:gd name="T88" fmla="*/ 154 w 474"/>
                <a:gd name="T89" fmla="*/ 70 h 286"/>
                <a:gd name="T90" fmla="*/ 136 w 474"/>
                <a:gd name="T91" fmla="*/ 72 h 286"/>
                <a:gd name="T92" fmla="*/ 93 w 474"/>
                <a:gd name="T93" fmla="*/ 70 h 286"/>
                <a:gd name="T94" fmla="*/ 88 w 474"/>
                <a:gd name="T95" fmla="*/ 68 h 286"/>
                <a:gd name="T96" fmla="*/ 77 w 474"/>
                <a:gd name="T97" fmla="*/ 52 h 286"/>
                <a:gd name="T98" fmla="*/ 63 w 474"/>
                <a:gd name="T99" fmla="*/ 43 h 286"/>
                <a:gd name="T100" fmla="*/ 59 w 474"/>
                <a:gd name="T101" fmla="*/ 50 h 286"/>
                <a:gd name="T102" fmla="*/ 56 w 474"/>
                <a:gd name="T103" fmla="*/ 66 h 286"/>
                <a:gd name="T104" fmla="*/ 50 w 474"/>
                <a:gd name="T105" fmla="*/ 84 h 286"/>
                <a:gd name="T106" fmla="*/ 34 w 474"/>
                <a:gd name="T107" fmla="*/ 84 h 286"/>
                <a:gd name="T108" fmla="*/ 29 w 474"/>
                <a:gd name="T109" fmla="*/ 88 h 286"/>
                <a:gd name="T110" fmla="*/ 38 w 474"/>
                <a:gd name="T111" fmla="*/ 104 h 286"/>
                <a:gd name="T112" fmla="*/ 36 w 474"/>
                <a:gd name="T113" fmla="*/ 120 h 286"/>
                <a:gd name="T114" fmla="*/ 25 w 474"/>
                <a:gd name="T115" fmla="*/ 136 h 286"/>
                <a:gd name="T116" fmla="*/ 18 w 474"/>
                <a:gd name="T117" fmla="*/ 143 h 286"/>
                <a:gd name="T118" fmla="*/ 4 w 474"/>
                <a:gd name="T119" fmla="*/ 150 h 286"/>
                <a:gd name="T120" fmla="*/ 0 w 474"/>
                <a:gd name="T121" fmla="*/ 164 h 286"/>
                <a:gd name="T122" fmla="*/ 2 w 474"/>
                <a:gd name="T123" fmla="*/ 180 h 2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4"/>
                <a:gd name="T187" fmla="*/ 0 h 286"/>
                <a:gd name="T188" fmla="*/ 474 w 474"/>
                <a:gd name="T189" fmla="*/ 286 h 2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4" h="286">
                  <a:moveTo>
                    <a:pt x="2" y="180"/>
                  </a:moveTo>
                  <a:lnTo>
                    <a:pt x="18" y="193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31" y="212"/>
                  </a:lnTo>
                  <a:lnTo>
                    <a:pt x="79" y="257"/>
                  </a:lnTo>
                  <a:lnTo>
                    <a:pt x="93" y="259"/>
                  </a:lnTo>
                  <a:lnTo>
                    <a:pt x="131" y="285"/>
                  </a:lnTo>
                  <a:lnTo>
                    <a:pt x="152" y="271"/>
                  </a:lnTo>
                  <a:lnTo>
                    <a:pt x="179" y="273"/>
                  </a:lnTo>
                  <a:lnTo>
                    <a:pt x="188" y="278"/>
                  </a:lnTo>
                  <a:lnTo>
                    <a:pt x="209" y="271"/>
                  </a:lnTo>
                  <a:lnTo>
                    <a:pt x="250" y="253"/>
                  </a:lnTo>
                  <a:lnTo>
                    <a:pt x="297" y="246"/>
                  </a:lnTo>
                  <a:lnTo>
                    <a:pt x="318" y="250"/>
                  </a:lnTo>
                  <a:lnTo>
                    <a:pt x="325" y="259"/>
                  </a:lnTo>
                  <a:lnTo>
                    <a:pt x="341" y="241"/>
                  </a:lnTo>
                  <a:lnTo>
                    <a:pt x="363" y="234"/>
                  </a:lnTo>
                  <a:lnTo>
                    <a:pt x="384" y="230"/>
                  </a:lnTo>
                  <a:lnTo>
                    <a:pt x="422" y="193"/>
                  </a:lnTo>
                  <a:lnTo>
                    <a:pt x="432" y="171"/>
                  </a:lnTo>
                  <a:lnTo>
                    <a:pt x="436" y="127"/>
                  </a:lnTo>
                  <a:lnTo>
                    <a:pt x="441" y="91"/>
                  </a:lnTo>
                  <a:lnTo>
                    <a:pt x="457" y="91"/>
                  </a:lnTo>
                  <a:lnTo>
                    <a:pt x="466" y="77"/>
                  </a:lnTo>
                  <a:lnTo>
                    <a:pt x="473" y="66"/>
                  </a:lnTo>
                  <a:lnTo>
                    <a:pt x="459" y="57"/>
                  </a:lnTo>
                  <a:lnTo>
                    <a:pt x="452" y="61"/>
                  </a:lnTo>
                  <a:lnTo>
                    <a:pt x="429" y="57"/>
                  </a:lnTo>
                  <a:lnTo>
                    <a:pt x="418" y="38"/>
                  </a:lnTo>
                  <a:lnTo>
                    <a:pt x="404" y="18"/>
                  </a:lnTo>
                  <a:lnTo>
                    <a:pt x="391" y="18"/>
                  </a:lnTo>
                  <a:lnTo>
                    <a:pt x="368" y="0"/>
                  </a:lnTo>
                  <a:lnTo>
                    <a:pt x="357" y="2"/>
                  </a:lnTo>
                  <a:lnTo>
                    <a:pt x="309" y="9"/>
                  </a:lnTo>
                  <a:lnTo>
                    <a:pt x="302" y="20"/>
                  </a:lnTo>
                  <a:lnTo>
                    <a:pt x="288" y="36"/>
                  </a:lnTo>
                  <a:lnTo>
                    <a:pt x="272" y="45"/>
                  </a:lnTo>
                  <a:lnTo>
                    <a:pt x="256" y="50"/>
                  </a:lnTo>
                  <a:lnTo>
                    <a:pt x="245" y="45"/>
                  </a:lnTo>
                  <a:lnTo>
                    <a:pt x="234" y="38"/>
                  </a:lnTo>
                  <a:lnTo>
                    <a:pt x="227" y="36"/>
                  </a:lnTo>
                  <a:lnTo>
                    <a:pt x="213" y="43"/>
                  </a:lnTo>
                  <a:lnTo>
                    <a:pt x="193" y="54"/>
                  </a:lnTo>
                  <a:lnTo>
                    <a:pt x="154" y="70"/>
                  </a:lnTo>
                  <a:lnTo>
                    <a:pt x="136" y="72"/>
                  </a:lnTo>
                  <a:lnTo>
                    <a:pt x="93" y="70"/>
                  </a:lnTo>
                  <a:lnTo>
                    <a:pt x="88" y="68"/>
                  </a:lnTo>
                  <a:lnTo>
                    <a:pt x="77" y="52"/>
                  </a:lnTo>
                  <a:lnTo>
                    <a:pt x="63" y="43"/>
                  </a:lnTo>
                  <a:lnTo>
                    <a:pt x="59" y="50"/>
                  </a:lnTo>
                  <a:lnTo>
                    <a:pt x="56" y="66"/>
                  </a:lnTo>
                  <a:lnTo>
                    <a:pt x="50" y="84"/>
                  </a:lnTo>
                  <a:lnTo>
                    <a:pt x="34" y="84"/>
                  </a:lnTo>
                  <a:lnTo>
                    <a:pt x="29" y="88"/>
                  </a:lnTo>
                  <a:lnTo>
                    <a:pt x="38" y="104"/>
                  </a:lnTo>
                  <a:lnTo>
                    <a:pt x="36" y="120"/>
                  </a:lnTo>
                  <a:lnTo>
                    <a:pt x="25" y="136"/>
                  </a:lnTo>
                  <a:lnTo>
                    <a:pt x="18" y="143"/>
                  </a:lnTo>
                  <a:lnTo>
                    <a:pt x="4" y="150"/>
                  </a:lnTo>
                  <a:lnTo>
                    <a:pt x="0" y="164"/>
                  </a:lnTo>
                  <a:lnTo>
                    <a:pt x="2" y="1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394" y="3097"/>
              <a:ext cx="224" cy="130"/>
            </a:xfrm>
            <a:custGeom>
              <a:avLst/>
              <a:gdLst>
                <a:gd name="T0" fmla="*/ 20 w 224"/>
                <a:gd name="T1" fmla="*/ 70 h 130"/>
                <a:gd name="T2" fmla="*/ 40 w 224"/>
                <a:gd name="T3" fmla="*/ 92 h 130"/>
                <a:gd name="T4" fmla="*/ 34 w 224"/>
                <a:gd name="T5" fmla="*/ 104 h 130"/>
                <a:gd name="T6" fmla="*/ 25 w 224"/>
                <a:gd name="T7" fmla="*/ 110 h 130"/>
                <a:gd name="T8" fmla="*/ 13 w 224"/>
                <a:gd name="T9" fmla="*/ 113 h 130"/>
                <a:gd name="T10" fmla="*/ 0 w 224"/>
                <a:gd name="T11" fmla="*/ 115 h 130"/>
                <a:gd name="T12" fmla="*/ 22 w 224"/>
                <a:gd name="T13" fmla="*/ 126 h 130"/>
                <a:gd name="T14" fmla="*/ 31 w 224"/>
                <a:gd name="T15" fmla="*/ 129 h 130"/>
                <a:gd name="T16" fmla="*/ 59 w 224"/>
                <a:gd name="T17" fmla="*/ 110 h 130"/>
                <a:gd name="T18" fmla="*/ 120 w 224"/>
                <a:gd name="T19" fmla="*/ 126 h 130"/>
                <a:gd name="T20" fmla="*/ 161 w 224"/>
                <a:gd name="T21" fmla="*/ 81 h 130"/>
                <a:gd name="T22" fmla="*/ 170 w 224"/>
                <a:gd name="T23" fmla="*/ 63 h 130"/>
                <a:gd name="T24" fmla="*/ 177 w 224"/>
                <a:gd name="T25" fmla="*/ 58 h 130"/>
                <a:gd name="T26" fmla="*/ 200 w 224"/>
                <a:gd name="T27" fmla="*/ 61 h 130"/>
                <a:gd name="T28" fmla="*/ 223 w 224"/>
                <a:gd name="T29" fmla="*/ 33 h 130"/>
                <a:gd name="T30" fmla="*/ 220 w 224"/>
                <a:gd name="T31" fmla="*/ 15 h 130"/>
                <a:gd name="T32" fmla="*/ 204 w 224"/>
                <a:gd name="T33" fmla="*/ 0 h 130"/>
                <a:gd name="T34" fmla="*/ 193 w 224"/>
                <a:gd name="T35" fmla="*/ 2 h 130"/>
                <a:gd name="T36" fmla="*/ 184 w 224"/>
                <a:gd name="T37" fmla="*/ 4 h 130"/>
                <a:gd name="T38" fmla="*/ 163 w 224"/>
                <a:gd name="T39" fmla="*/ 0 h 130"/>
                <a:gd name="T40" fmla="*/ 143 w 224"/>
                <a:gd name="T41" fmla="*/ 2 h 130"/>
                <a:gd name="T42" fmla="*/ 122 w 224"/>
                <a:gd name="T43" fmla="*/ 6 h 130"/>
                <a:gd name="T44" fmla="*/ 95 w 224"/>
                <a:gd name="T45" fmla="*/ 4 h 130"/>
                <a:gd name="T46" fmla="*/ 81 w 224"/>
                <a:gd name="T47" fmla="*/ 22 h 130"/>
                <a:gd name="T48" fmla="*/ 34 w 224"/>
                <a:gd name="T49" fmla="*/ 6 h 130"/>
                <a:gd name="T50" fmla="*/ 18 w 224"/>
                <a:gd name="T51" fmla="*/ 6 h 130"/>
                <a:gd name="T52" fmla="*/ 18 w 224"/>
                <a:gd name="T53" fmla="*/ 36 h 130"/>
                <a:gd name="T54" fmla="*/ 20 w 224"/>
                <a:gd name="T55" fmla="*/ 70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4"/>
                <a:gd name="T85" fmla="*/ 0 h 130"/>
                <a:gd name="T86" fmla="*/ 224 w 224"/>
                <a:gd name="T87" fmla="*/ 130 h 1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4" h="130">
                  <a:moveTo>
                    <a:pt x="20" y="70"/>
                  </a:moveTo>
                  <a:lnTo>
                    <a:pt x="40" y="92"/>
                  </a:lnTo>
                  <a:lnTo>
                    <a:pt x="34" y="104"/>
                  </a:lnTo>
                  <a:lnTo>
                    <a:pt x="25" y="110"/>
                  </a:lnTo>
                  <a:lnTo>
                    <a:pt x="13" y="113"/>
                  </a:lnTo>
                  <a:lnTo>
                    <a:pt x="0" y="115"/>
                  </a:lnTo>
                  <a:lnTo>
                    <a:pt x="22" y="126"/>
                  </a:lnTo>
                  <a:lnTo>
                    <a:pt x="31" y="129"/>
                  </a:lnTo>
                  <a:lnTo>
                    <a:pt x="59" y="110"/>
                  </a:lnTo>
                  <a:lnTo>
                    <a:pt x="120" y="126"/>
                  </a:lnTo>
                  <a:lnTo>
                    <a:pt x="161" y="81"/>
                  </a:lnTo>
                  <a:lnTo>
                    <a:pt x="170" y="63"/>
                  </a:lnTo>
                  <a:lnTo>
                    <a:pt x="177" y="58"/>
                  </a:lnTo>
                  <a:lnTo>
                    <a:pt x="200" y="61"/>
                  </a:lnTo>
                  <a:lnTo>
                    <a:pt x="223" y="33"/>
                  </a:lnTo>
                  <a:lnTo>
                    <a:pt x="220" y="15"/>
                  </a:lnTo>
                  <a:lnTo>
                    <a:pt x="204" y="0"/>
                  </a:lnTo>
                  <a:lnTo>
                    <a:pt x="193" y="2"/>
                  </a:lnTo>
                  <a:lnTo>
                    <a:pt x="184" y="4"/>
                  </a:lnTo>
                  <a:lnTo>
                    <a:pt x="163" y="0"/>
                  </a:lnTo>
                  <a:lnTo>
                    <a:pt x="143" y="2"/>
                  </a:lnTo>
                  <a:lnTo>
                    <a:pt x="122" y="6"/>
                  </a:lnTo>
                  <a:lnTo>
                    <a:pt x="95" y="4"/>
                  </a:lnTo>
                  <a:lnTo>
                    <a:pt x="81" y="22"/>
                  </a:lnTo>
                  <a:lnTo>
                    <a:pt x="34" y="6"/>
                  </a:lnTo>
                  <a:lnTo>
                    <a:pt x="18" y="6"/>
                  </a:lnTo>
                  <a:lnTo>
                    <a:pt x="18" y="36"/>
                  </a:lnTo>
                  <a:lnTo>
                    <a:pt x="20" y="7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050" y="3331"/>
              <a:ext cx="430" cy="316"/>
            </a:xfrm>
            <a:custGeom>
              <a:avLst/>
              <a:gdLst>
                <a:gd name="T0" fmla="*/ 9 w 430"/>
                <a:gd name="T1" fmla="*/ 45 h 316"/>
                <a:gd name="T2" fmla="*/ 2 w 430"/>
                <a:gd name="T3" fmla="*/ 65 h 316"/>
                <a:gd name="T4" fmla="*/ 31 w 430"/>
                <a:gd name="T5" fmla="*/ 92 h 316"/>
                <a:gd name="T6" fmla="*/ 34 w 430"/>
                <a:gd name="T7" fmla="*/ 129 h 316"/>
                <a:gd name="T8" fmla="*/ 6 w 430"/>
                <a:gd name="T9" fmla="*/ 151 h 316"/>
                <a:gd name="T10" fmla="*/ 11 w 430"/>
                <a:gd name="T11" fmla="*/ 179 h 316"/>
                <a:gd name="T12" fmla="*/ 6 w 430"/>
                <a:gd name="T13" fmla="*/ 210 h 316"/>
                <a:gd name="T14" fmla="*/ 11 w 430"/>
                <a:gd name="T15" fmla="*/ 235 h 316"/>
                <a:gd name="T16" fmla="*/ 34 w 430"/>
                <a:gd name="T17" fmla="*/ 249 h 316"/>
                <a:gd name="T18" fmla="*/ 34 w 430"/>
                <a:gd name="T19" fmla="*/ 287 h 316"/>
                <a:gd name="T20" fmla="*/ 49 w 430"/>
                <a:gd name="T21" fmla="*/ 315 h 316"/>
                <a:gd name="T22" fmla="*/ 122 w 430"/>
                <a:gd name="T23" fmla="*/ 296 h 316"/>
                <a:gd name="T24" fmla="*/ 165 w 430"/>
                <a:gd name="T25" fmla="*/ 265 h 316"/>
                <a:gd name="T26" fmla="*/ 199 w 430"/>
                <a:gd name="T27" fmla="*/ 285 h 316"/>
                <a:gd name="T28" fmla="*/ 231 w 430"/>
                <a:gd name="T29" fmla="*/ 294 h 316"/>
                <a:gd name="T30" fmla="*/ 270 w 430"/>
                <a:gd name="T31" fmla="*/ 281 h 316"/>
                <a:gd name="T32" fmla="*/ 272 w 430"/>
                <a:gd name="T33" fmla="*/ 247 h 316"/>
                <a:gd name="T34" fmla="*/ 301 w 430"/>
                <a:gd name="T35" fmla="*/ 247 h 316"/>
                <a:gd name="T36" fmla="*/ 317 w 430"/>
                <a:gd name="T37" fmla="*/ 237 h 316"/>
                <a:gd name="T38" fmla="*/ 374 w 430"/>
                <a:gd name="T39" fmla="*/ 219 h 316"/>
                <a:gd name="T40" fmla="*/ 394 w 430"/>
                <a:gd name="T41" fmla="*/ 197 h 316"/>
                <a:gd name="T42" fmla="*/ 365 w 430"/>
                <a:gd name="T43" fmla="*/ 165 h 316"/>
                <a:gd name="T44" fmla="*/ 379 w 430"/>
                <a:gd name="T45" fmla="*/ 140 h 316"/>
                <a:gd name="T46" fmla="*/ 390 w 430"/>
                <a:gd name="T47" fmla="*/ 124 h 316"/>
                <a:gd name="T48" fmla="*/ 397 w 430"/>
                <a:gd name="T49" fmla="*/ 92 h 316"/>
                <a:gd name="T50" fmla="*/ 406 w 430"/>
                <a:gd name="T51" fmla="*/ 58 h 316"/>
                <a:gd name="T52" fmla="*/ 429 w 430"/>
                <a:gd name="T53" fmla="*/ 45 h 316"/>
                <a:gd name="T54" fmla="*/ 415 w 430"/>
                <a:gd name="T55" fmla="*/ 11 h 316"/>
                <a:gd name="T56" fmla="*/ 358 w 430"/>
                <a:gd name="T57" fmla="*/ 2 h 316"/>
                <a:gd name="T58" fmla="*/ 297 w 430"/>
                <a:gd name="T59" fmla="*/ 6 h 316"/>
                <a:gd name="T60" fmla="*/ 238 w 430"/>
                <a:gd name="T61" fmla="*/ 36 h 316"/>
                <a:gd name="T62" fmla="*/ 192 w 430"/>
                <a:gd name="T63" fmla="*/ 56 h 316"/>
                <a:gd name="T64" fmla="*/ 131 w 430"/>
                <a:gd name="T65" fmla="*/ 61 h 316"/>
                <a:gd name="T66" fmla="*/ 93 w 430"/>
                <a:gd name="T67" fmla="*/ 58 h 316"/>
                <a:gd name="T68" fmla="*/ 45 w 430"/>
                <a:gd name="T69" fmla="*/ 43 h 316"/>
                <a:gd name="T70" fmla="*/ 11 w 430"/>
                <a:gd name="T71" fmla="*/ 38 h 3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"/>
                <a:gd name="T109" fmla="*/ 0 h 316"/>
                <a:gd name="T110" fmla="*/ 430 w 430"/>
                <a:gd name="T111" fmla="*/ 316 h 3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" h="316">
                  <a:moveTo>
                    <a:pt x="11" y="38"/>
                  </a:moveTo>
                  <a:lnTo>
                    <a:pt x="9" y="45"/>
                  </a:lnTo>
                  <a:lnTo>
                    <a:pt x="0" y="52"/>
                  </a:lnTo>
                  <a:lnTo>
                    <a:pt x="2" y="65"/>
                  </a:lnTo>
                  <a:lnTo>
                    <a:pt x="13" y="90"/>
                  </a:lnTo>
                  <a:lnTo>
                    <a:pt x="31" y="92"/>
                  </a:lnTo>
                  <a:lnTo>
                    <a:pt x="34" y="101"/>
                  </a:lnTo>
                  <a:lnTo>
                    <a:pt x="34" y="129"/>
                  </a:lnTo>
                  <a:lnTo>
                    <a:pt x="27" y="138"/>
                  </a:lnTo>
                  <a:lnTo>
                    <a:pt x="6" y="151"/>
                  </a:lnTo>
                  <a:lnTo>
                    <a:pt x="4" y="158"/>
                  </a:lnTo>
                  <a:lnTo>
                    <a:pt x="11" y="179"/>
                  </a:lnTo>
                  <a:lnTo>
                    <a:pt x="11" y="194"/>
                  </a:lnTo>
                  <a:lnTo>
                    <a:pt x="6" y="210"/>
                  </a:lnTo>
                  <a:lnTo>
                    <a:pt x="0" y="219"/>
                  </a:lnTo>
                  <a:lnTo>
                    <a:pt x="11" y="235"/>
                  </a:lnTo>
                  <a:lnTo>
                    <a:pt x="18" y="233"/>
                  </a:lnTo>
                  <a:lnTo>
                    <a:pt x="34" y="249"/>
                  </a:lnTo>
                  <a:lnTo>
                    <a:pt x="34" y="265"/>
                  </a:lnTo>
                  <a:lnTo>
                    <a:pt x="34" y="287"/>
                  </a:lnTo>
                  <a:lnTo>
                    <a:pt x="34" y="296"/>
                  </a:lnTo>
                  <a:lnTo>
                    <a:pt x="49" y="315"/>
                  </a:lnTo>
                  <a:lnTo>
                    <a:pt x="83" y="308"/>
                  </a:lnTo>
                  <a:lnTo>
                    <a:pt x="122" y="296"/>
                  </a:lnTo>
                  <a:lnTo>
                    <a:pt x="152" y="278"/>
                  </a:lnTo>
                  <a:lnTo>
                    <a:pt x="165" y="265"/>
                  </a:lnTo>
                  <a:lnTo>
                    <a:pt x="183" y="292"/>
                  </a:lnTo>
                  <a:lnTo>
                    <a:pt x="199" y="285"/>
                  </a:lnTo>
                  <a:lnTo>
                    <a:pt x="220" y="292"/>
                  </a:lnTo>
                  <a:lnTo>
                    <a:pt x="231" y="294"/>
                  </a:lnTo>
                  <a:lnTo>
                    <a:pt x="256" y="285"/>
                  </a:lnTo>
                  <a:lnTo>
                    <a:pt x="270" y="281"/>
                  </a:lnTo>
                  <a:lnTo>
                    <a:pt x="270" y="267"/>
                  </a:lnTo>
                  <a:lnTo>
                    <a:pt x="272" y="247"/>
                  </a:lnTo>
                  <a:lnTo>
                    <a:pt x="286" y="240"/>
                  </a:lnTo>
                  <a:lnTo>
                    <a:pt x="301" y="247"/>
                  </a:lnTo>
                  <a:lnTo>
                    <a:pt x="304" y="256"/>
                  </a:lnTo>
                  <a:lnTo>
                    <a:pt x="317" y="237"/>
                  </a:lnTo>
                  <a:lnTo>
                    <a:pt x="347" y="224"/>
                  </a:lnTo>
                  <a:lnTo>
                    <a:pt x="374" y="219"/>
                  </a:lnTo>
                  <a:lnTo>
                    <a:pt x="399" y="219"/>
                  </a:lnTo>
                  <a:lnTo>
                    <a:pt x="394" y="197"/>
                  </a:lnTo>
                  <a:lnTo>
                    <a:pt x="392" y="185"/>
                  </a:lnTo>
                  <a:lnTo>
                    <a:pt x="365" y="165"/>
                  </a:lnTo>
                  <a:lnTo>
                    <a:pt x="365" y="160"/>
                  </a:lnTo>
                  <a:lnTo>
                    <a:pt x="379" y="140"/>
                  </a:lnTo>
                  <a:lnTo>
                    <a:pt x="394" y="135"/>
                  </a:lnTo>
                  <a:lnTo>
                    <a:pt x="390" y="124"/>
                  </a:lnTo>
                  <a:lnTo>
                    <a:pt x="397" y="104"/>
                  </a:lnTo>
                  <a:lnTo>
                    <a:pt x="397" y="92"/>
                  </a:lnTo>
                  <a:lnTo>
                    <a:pt x="401" y="67"/>
                  </a:lnTo>
                  <a:lnTo>
                    <a:pt x="406" y="58"/>
                  </a:lnTo>
                  <a:lnTo>
                    <a:pt x="419" y="61"/>
                  </a:lnTo>
                  <a:lnTo>
                    <a:pt x="429" y="45"/>
                  </a:lnTo>
                  <a:lnTo>
                    <a:pt x="419" y="29"/>
                  </a:lnTo>
                  <a:lnTo>
                    <a:pt x="415" y="11"/>
                  </a:lnTo>
                  <a:lnTo>
                    <a:pt x="406" y="13"/>
                  </a:lnTo>
                  <a:lnTo>
                    <a:pt x="358" y="2"/>
                  </a:lnTo>
                  <a:lnTo>
                    <a:pt x="326" y="0"/>
                  </a:lnTo>
                  <a:lnTo>
                    <a:pt x="297" y="6"/>
                  </a:lnTo>
                  <a:lnTo>
                    <a:pt x="270" y="20"/>
                  </a:lnTo>
                  <a:lnTo>
                    <a:pt x="238" y="36"/>
                  </a:lnTo>
                  <a:lnTo>
                    <a:pt x="215" y="54"/>
                  </a:lnTo>
                  <a:lnTo>
                    <a:pt x="192" y="56"/>
                  </a:lnTo>
                  <a:lnTo>
                    <a:pt x="161" y="52"/>
                  </a:lnTo>
                  <a:lnTo>
                    <a:pt x="131" y="61"/>
                  </a:lnTo>
                  <a:lnTo>
                    <a:pt x="113" y="65"/>
                  </a:lnTo>
                  <a:lnTo>
                    <a:pt x="93" y="58"/>
                  </a:lnTo>
                  <a:lnTo>
                    <a:pt x="63" y="47"/>
                  </a:lnTo>
                  <a:lnTo>
                    <a:pt x="45" y="43"/>
                  </a:lnTo>
                  <a:lnTo>
                    <a:pt x="22" y="38"/>
                  </a:lnTo>
                  <a:lnTo>
                    <a:pt x="11" y="3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801" y="3528"/>
              <a:ext cx="168" cy="279"/>
            </a:xfrm>
            <a:custGeom>
              <a:avLst/>
              <a:gdLst>
                <a:gd name="T0" fmla="*/ 13 w 168"/>
                <a:gd name="T1" fmla="*/ 61 h 279"/>
                <a:gd name="T2" fmla="*/ 22 w 168"/>
                <a:gd name="T3" fmla="*/ 70 h 279"/>
                <a:gd name="T4" fmla="*/ 22 w 168"/>
                <a:gd name="T5" fmla="*/ 82 h 279"/>
                <a:gd name="T6" fmla="*/ 20 w 168"/>
                <a:gd name="T7" fmla="*/ 91 h 279"/>
                <a:gd name="T8" fmla="*/ 16 w 168"/>
                <a:gd name="T9" fmla="*/ 100 h 279"/>
                <a:gd name="T10" fmla="*/ 16 w 168"/>
                <a:gd name="T11" fmla="*/ 127 h 279"/>
                <a:gd name="T12" fmla="*/ 18 w 168"/>
                <a:gd name="T13" fmla="*/ 139 h 279"/>
                <a:gd name="T14" fmla="*/ 4 w 168"/>
                <a:gd name="T15" fmla="*/ 161 h 279"/>
                <a:gd name="T16" fmla="*/ 9 w 168"/>
                <a:gd name="T17" fmla="*/ 166 h 279"/>
                <a:gd name="T18" fmla="*/ 0 w 168"/>
                <a:gd name="T19" fmla="*/ 177 h 279"/>
                <a:gd name="T20" fmla="*/ 6 w 168"/>
                <a:gd name="T21" fmla="*/ 189 h 279"/>
                <a:gd name="T22" fmla="*/ 9 w 168"/>
                <a:gd name="T23" fmla="*/ 198 h 279"/>
                <a:gd name="T24" fmla="*/ 13 w 168"/>
                <a:gd name="T25" fmla="*/ 186 h 279"/>
                <a:gd name="T26" fmla="*/ 25 w 168"/>
                <a:gd name="T27" fmla="*/ 202 h 279"/>
                <a:gd name="T28" fmla="*/ 22 w 168"/>
                <a:gd name="T29" fmla="*/ 216 h 279"/>
                <a:gd name="T30" fmla="*/ 18 w 168"/>
                <a:gd name="T31" fmla="*/ 223 h 279"/>
                <a:gd name="T32" fmla="*/ 25 w 168"/>
                <a:gd name="T33" fmla="*/ 236 h 279"/>
                <a:gd name="T34" fmla="*/ 34 w 168"/>
                <a:gd name="T35" fmla="*/ 241 h 279"/>
                <a:gd name="T36" fmla="*/ 52 w 168"/>
                <a:gd name="T37" fmla="*/ 250 h 279"/>
                <a:gd name="T38" fmla="*/ 66 w 168"/>
                <a:gd name="T39" fmla="*/ 262 h 279"/>
                <a:gd name="T40" fmla="*/ 68 w 168"/>
                <a:gd name="T41" fmla="*/ 271 h 279"/>
                <a:gd name="T42" fmla="*/ 86 w 168"/>
                <a:gd name="T43" fmla="*/ 278 h 279"/>
                <a:gd name="T44" fmla="*/ 100 w 168"/>
                <a:gd name="T45" fmla="*/ 271 h 279"/>
                <a:gd name="T46" fmla="*/ 118 w 168"/>
                <a:gd name="T47" fmla="*/ 259 h 279"/>
                <a:gd name="T48" fmla="*/ 128 w 168"/>
                <a:gd name="T49" fmla="*/ 243 h 279"/>
                <a:gd name="T50" fmla="*/ 134 w 168"/>
                <a:gd name="T51" fmla="*/ 232 h 279"/>
                <a:gd name="T52" fmla="*/ 150 w 168"/>
                <a:gd name="T53" fmla="*/ 205 h 279"/>
                <a:gd name="T54" fmla="*/ 155 w 168"/>
                <a:gd name="T55" fmla="*/ 184 h 279"/>
                <a:gd name="T56" fmla="*/ 157 w 168"/>
                <a:gd name="T57" fmla="*/ 166 h 279"/>
                <a:gd name="T58" fmla="*/ 167 w 168"/>
                <a:gd name="T59" fmla="*/ 152 h 279"/>
                <a:gd name="T60" fmla="*/ 150 w 168"/>
                <a:gd name="T61" fmla="*/ 148 h 279"/>
                <a:gd name="T62" fmla="*/ 144 w 168"/>
                <a:gd name="T63" fmla="*/ 141 h 279"/>
                <a:gd name="T64" fmla="*/ 134 w 168"/>
                <a:gd name="T65" fmla="*/ 143 h 279"/>
                <a:gd name="T66" fmla="*/ 121 w 168"/>
                <a:gd name="T67" fmla="*/ 136 h 279"/>
                <a:gd name="T68" fmla="*/ 116 w 168"/>
                <a:gd name="T69" fmla="*/ 116 h 279"/>
                <a:gd name="T70" fmla="*/ 112 w 168"/>
                <a:gd name="T71" fmla="*/ 102 h 279"/>
                <a:gd name="T72" fmla="*/ 121 w 168"/>
                <a:gd name="T73" fmla="*/ 88 h 279"/>
                <a:gd name="T74" fmla="*/ 121 w 168"/>
                <a:gd name="T75" fmla="*/ 45 h 279"/>
                <a:gd name="T76" fmla="*/ 121 w 168"/>
                <a:gd name="T77" fmla="*/ 29 h 279"/>
                <a:gd name="T78" fmla="*/ 112 w 168"/>
                <a:gd name="T79" fmla="*/ 20 h 279"/>
                <a:gd name="T80" fmla="*/ 98 w 168"/>
                <a:gd name="T81" fmla="*/ 20 h 279"/>
                <a:gd name="T82" fmla="*/ 89 w 168"/>
                <a:gd name="T83" fmla="*/ 15 h 279"/>
                <a:gd name="T84" fmla="*/ 80 w 168"/>
                <a:gd name="T85" fmla="*/ 2 h 279"/>
                <a:gd name="T86" fmla="*/ 68 w 168"/>
                <a:gd name="T87" fmla="*/ 0 h 279"/>
                <a:gd name="T88" fmla="*/ 64 w 168"/>
                <a:gd name="T89" fmla="*/ 6 h 279"/>
                <a:gd name="T90" fmla="*/ 64 w 168"/>
                <a:gd name="T91" fmla="*/ 2 h 279"/>
                <a:gd name="T92" fmla="*/ 45 w 168"/>
                <a:gd name="T93" fmla="*/ 4 h 279"/>
                <a:gd name="T94" fmla="*/ 36 w 168"/>
                <a:gd name="T95" fmla="*/ 0 h 279"/>
                <a:gd name="T96" fmla="*/ 25 w 168"/>
                <a:gd name="T97" fmla="*/ 6 h 279"/>
                <a:gd name="T98" fmla="*/ 22 w 168"/>
                <a:gd name="T99" fmla="*/ 31 h 279"/>
                <a:gd name="T100" fmla="*/ 18 w 168"/>
                <a:gd name="T101" fmla="*/ 47 h 279"/>
                <a:gd name="T102" fmla="*/ 13 w 168"/>
                <a:gd name="T103" fmla="*/ 61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"/>
                <a:gd name="T157" fmla="*/ 0 h 279"/>
                <a:gd name="T158" fmla="*/ 168 w 168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" h="279">
                  <a:moveTo>
                    <a:pt x="13" y="61"/>
                  </a:moveTo>
                  <a:lnTo>
                    <a:pt x="22" y="70"/>
                  </a:lnTo>
                  <a:lnTo>
                    <a:pt x="22" y="82"/>
                  </a:lnTo>
                  <a:lnTo>
                    <a:pt x="20" y="91"/>
                  </a:lnTo>
                  <a:lnTo>
                    <a:pt x="16" y="100"/>
                  </a:lnTo>
                  <a:lnTo>
                    <a:pt x="16" y="127"/>
                  </a:lnTo>
                  <a:lnTo>
                    <a:pt x="18" y="139"/>
                  </a:lnTo>
                  <a:lnTo>
                    <a:pt x="4" y="161"/>
                  </a:lnTo>
                  <a:lnTo>
                    <a:pt x="9" y="166"/>
                  </a:lnTo>
                  <a:lnTo>
                    <a:pt x="0" y="177"/>
                  </a:lnTo>
                  <a:lnTo>
                    <a:pt x="6" y="189"/>
                  </a:lnTo>
                  <a:lnTo>
                    <a:pt x="9" y="198"/>
                  </a:lnTo>
                  <a:lnTo>
                    <a:pt x="13" y="186"/>
                  </a:lnTo>
                  <a:lnTo>
                    <a:pt x="25" y="202"/>
                  </a:lnTo>
                  <a:lnTo>
                    <a:pt x="22" y="216"/>
                  </a:lnTo>
                  <a:lnTo>
                    <a:pt x="18" y="223"/>
                  </a:lnTo>
                  <a:lnTo>
                    <a:pt x="25" y="236"/>
                  </a:lnTo>
                  <a:lnTo>
                    <a:pt x="34" y="241"/>
                  </a:lnTo>
                  <a:lnTo>
                    <a:pt x="52" y="250"/>
                  </a:lnTo>
                  <a:lnTo>
                    <a:pt x="66" y="262"/>
                  </a:lnTo>
                  <a:lnTo>
                    <a:pt x="68" y="271"/>
                  </a:lnTo>
                  <a:lnTo>
                    <a:pt x="86" y="278"/>
                  </a:lnTo>
                  <a:lnTo>
                    <a:pt x="100" y="271"/>
                  </a:lnTo>
                  <a:lnTo>
                    <a:pt x="118" y="259"/>
                  </a:lnTo>
                  <a:lnTo>
                    <a:pt x="128" y="243"/>
                  </a:lnTo>
                  <a:lnTo>
                    <a:pt x="134" y="232"/>
                  </a:lnTo>
                  <a:lnTo>
                    <a:pt x="150" y="205"/>
                  </a:lnTo>
                  <a:lnTo>
                    <a:pt x="155" y="184"/>
                  </a:lnTo>
                  <a:lnTo>
                    <a:pt x="157" y="166"/>
                  </a:lnTo>
                  <a:lnTo>
                    <a:pt x="167" y="152"/>
                  </a:lnTo>
                  <a:lnTo>
                    <a:pt x="150" y="148"/>
                  </a:lnTo>
                  <a:lnTo>
                    <a:pt x="144" y="141"/>
                  </a:lnTo>
                  <a:lnTo>
                    <a:pt x="134" y="143"/>
                  </a:lnTo>
                  <a:lnTo>
                    <a:pt x="121" y="136"/>
                  </a:lnTo>
                  <a:lnTo>
                    <a:pt x="116" y="116"/>
                  </a:lnTo>
                  <a:lnTo>
                    <a:pt x="112" y="102"/>
                  </a:lnTo>
                  <a:lnTo>
                    <a:pt x="121" y="88"/>
                  </a:lnTo>
                  <a:lnTo>
                    <a:pt x="121" y="45"/>
                  </a:lnTo>
                  <a:lnTo>
                    <a:pt x="121" y="29"/>
                  </a:lnTo>
                  <a:lnTo>
                    <a:pt x="112" y="20"/>
                  </a:lnTo>
                  <a:lnTo>
                    <a:pt x="98" y="20"/>
                  </a:lnTo>
                  <a:lnTo>
                    <a:pt x="89" y="15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45" y="4"/>
                  </a:lnTo>
                  <a:lnTo>
                    <a:pt x="36" y="0"/>
                  </a:lnTo>
                  <a:lnTo>
                    <a:pt x="25" y="6"/>
                  </a:lnTo>
                  <a:lnTo>
                    <a:pt x="22" y="31"/>
                  </a:lnTo>
                  <a:lnTo>
                    <a:pt x="18" y="47"/>
                  </a:lnTo>
                  <a:lnTo>
                    <a:pt x="13" y="6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926" y="2945"/>
              <a:ext cx="616" cy="450"/>
            </a:xfrm>
            <a:custGeom>
              <a:avLst/>
              <a:gdLst>
                <a:gd name="T0" fmla="*/ 136 w 616"/>
                <a:gd name="T1" fmla="*/ 52 h 450"/>
                <a:gd name="T2" fmla="*/ 113 w 616"/>
                <a:gd name="T3" fmla="*/ 63 h 450"/>
                <a:gd name="T4" fmla="*/ 106 w 616"/>
                <a:gd name="T5" fmla="*/ 145 h 450"/>
                <a:gd name="T6" fmla="*/ 68 w 616"/>
                <a:gd name="T7" fmla="*/ 188 h 450"/>
                <a:gd name="T8" fmla="*/ 20 w 616"/>
                <a:gd name="T9" fmla="*/ 210 h 450"/>
                <a:gd name="T10" fmla="*/ 0 w 616"/>
                <a:gd name="T11" fmla="*/ 240 h 450"/>
                <a:gd name="T12" fmla="*/ 18 w 616"/>
                <a:gd name="T13" fmla="*/ 265 h 450"/>
                <a:gd name="T14" fmla="*/ 18 w 616"/>
                <a:gd name="T15" fmla="*/ 287 h 450"/>
                <a:gd name="T16" fmla="*/ 45 w 616"/>
                <a:gd name="T17" fmla="*/ 294 h 450"/>
                <a:gd name="T18" fmla="*/ 56 w 616"/>
                <a:gd name="T19" fmla="*/ 328 h 450"/>
                <a:gd name="T20" fmla="*/ 65 w 616"/>
                <a:gd name="T21" fmla="*/ 362 h 450"/>
                <a:gd name="T22" fmla="*/ 83 w 616"/>
                <a:gd name="T23" fmla="*/ 362 h 450"/>
                <a:gd name="T24" fmla="*/ 115 w 616"/>
                <a:gd name="T25" fmla="*/ 365 h 450"/>
                <a:gd name="T26" fmla="*/ 115 w 616"/>
                <a:gd name="T27" fmla="*/ 383 h 450"/>
                <a:gd name="T28" fmla="*/ 136 w 616"/>
                <a:gd name="T29" fmla="*/ 399 h 450"/>
                <a:gd name="T30" fmla="*/ 136 w 616"/>
                <a:gd name="T31" fmla="*/ 421 h 450"/>
                <a:gd name="T32" fmla="*/ 179 w 616"/>
                <a:gd name="T33" fmla="*/ 433 h 450"/>
                <a:gd name="T34" fmla="*/ 238 w 616"/>
                <a:gd name="T35" fmla="*/ 449 h 450"/>
                <a:gd name="T36" fmla="*/ 281 w 616"/>
                <a:gd name="T37" fmla="*/ 437 h 450"/>
                <a:gd name="T38" fmla="*/ 331 w 616"/>
                <a:gd name="T39" fmla="*/ 442 h 450"/>
                <a:gd name="T40" fmla="*/ 360 w 616"/>
                <a:gd name="T41" fmla="*/ 424 h 450"/>
                <a:gd name="T42" fmla="*/ 444 w 616"/>
                <a:gd name="T43" fmla="*/ 385 h 450"/>
                <a:gd name="T44" fmla="*/ 492 w 616"/>
                <a:gd name="T45" fmla="*/ 390 h 450"/>
                <a:gd name="T46" fmla="*/ 528 w 616"/>
                <a:gd name="T47" fmla="*/ 396 h 450"/>
                <a:gd name="T48" fmla="*/ 551 w 616"/>
                <a:gd name="T49" fmla="*/ 378 h 450"/>
                <a:gd name="T50" fmla="*/ 553 w 616"/>
                <a:gd name="T51" fmla="*/ 315 h 450"/>
                <a:gd name="T52" fmla="*/ 574 w 616"/>
                <a:gd name="T53" fmla="*/ 294 h 450"/>
                <a:gd name="T54" fmla="*/ 594 w 616"/>
                <a:gd name="T55" fmla="*/ 294 h 450"/>
                <a:gd name="T56" fmla="*/ 599 w 616"/>
                <a:gd name="T57" fmla="*/ 276 h 450"/>
                <a:gd name="T58" fmla="*/ 615 w 616"/>
                <a:gd name="T59" fmla="*/ 263 h 450"/>
                <a:gd name="T60" fmla="*/ 583 w 616"/>
                <a:gd name="T61" fmla="*/ 251 h 450"/>
                <a:gd name="T62" fmla="*/ 544 w 616"/>
                <a:gd name="T63" fmla="*/ 260 h 450"/>
                <a:gd name="T64" fmla="*/ 510 w 616"/>
                <a:gd name="T65" fmla="*/ 251 h 450"/>
                <a:gd name="T66" fmla="*/ 503 w 616"/>
                <a:gd name="T67" fmla="*/ 222 h 450"/>
                <a:gd name="T68" fmla="*/ 492 w 616"/>
                <a:gd name="T69" fmla="*/ 195 h 450"/>
                <a:gd name="T70" fmla="*/ 485 w 616"/>
                <a:gd name="T71" fmla="*/ 165 h 450"/>
                <a:gd name="T72" fmla="*/ 487 w 616"/>
                <a:gd name="T73" fmla="*/ 138 h 450"/>
                <a:gd name="T74" fmla="*/ 460 w 616"/>
                <a:gd name="T75" fmla="*/ 97 h 450"/>
                <a:gd name="T76" fmla="*/ 451 w 616"/>
                <a:gd name="T77" fmla="*/ 68 h 450"/>
                <a:gd name="T78" fmla="*/ 424 w 616"/>
                <a:gd name="T79" fmla="*/ 45 h 450"/>
                <a:gd name="T80" fmla="*/ 406 w 616"/>
                <a:gd name="T81" fmla="*/ 9 h 450"/>
                <a:gd name="T82" fmla="*/ 388 w 616"/>
                <a:gd name="T83" fmla="*/ 0 h 450"/>
                <a:gd name="T84" fmla="*/ 367 w 616"/>
                <a:gd name="T85" fmla="*/ 13 h 450"/>
                <a:gd name="T86" fmla="*/ 342 w 616"/>
                <a:gd name="T87" fmla="*/ 15 h 450"/>
                <a:gd name="T88" fmla="*/ 319 w 616"/>
                <a:gd name="T89" fmla="*/ 29 h 450"/>
                <a:gd name="T90" fmla="*/ 288 w 616"/>
                <a:gd name="T91" fmla="*/ 34 h 450"/>
                <a:gd name="T92" fmla="*/ 260 w 616"/>
                <a:gd name="T93" fmla="*/ 13 h 450"/>
                <a:gd name="T94" fmla="*/ 226 w 616"/>
                <a:gd name="T95" fmla="*/ 27 h 450"/>
                <a:gd name="T96" fmla="*/ 201 w 616"/>
                <a:gd name="T97" fmla="*/ 24 h 450"/>
                <a:gd name="T98" fmla="*/ 167 w 616"/>
                <a:gd name="T99" fmla="*/ 22 h 450"/>
                <a:gd name="T100" fmla="*/ 149 w 616"/>
                <a:gd name="T101" fmla="*/ 31 h 450"/>
                <a:gd name="T102" fmla="*/ 142 w 616"/>
                <a:gd name="T103" fmla="*/ 34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6"/>
                <a:gd name="T157" fmla="*/ 0 h 450"/>
                <a:gd name="T158" fmla="*/ 616 w 616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6" h="450">
                  <a:moveTo>
                    <a:pt x="147" y="38"/>
                  </a:moveTo>
                  <a:lnTo>
                    <a:pt x="136" y="52"/>
                  </a:lnTo>
                  <a:lnTo>
                    <a:pt x="129" y="61"/>
                  </a:lnTo>
                  <a:lnTo>
                    <a:pt x="113" y="63"/>
                  </a:lnTo>
                  <a:lnTo>
                    <a:pt x="106" y="133"/>
                  </a:lnTo>
                  <a:lnTo>
                    <a:pt x="106" y="145"/>
                  </a:lnTo>
                  <a:lnTo>
                    <a:pt x="88" y="172"/>
                  </a:lnTo>
                  <a:lnTo>
                    <a:pt x="68" y="188"/>
                  </a:lnTo>
                  <a:lnTo>
                    <a:pt x="56" y="204"/>
                  </a:lnTo>
                  <a:lnTo>
                    <a:pt x="20" y="210"/>
                  </a:lnTo>
                  <a:lnTo>
                    <a:pt x="2" y="226"/>
                  </a:lnTo>
                  <a:lnTo>
                    <a:pt x="0" y="240"/>
                  </a:lnTo>
                  <a:lnTo>
                    <a:pt x="11" y="249"/>
                  </a:lnTo>
                  <a:lnTo>
                    <a:pt x="18" y="265"/>
                  </a:lnTo>
                  <a:lnTo>
                    <a:pt x="15" y="274"/>
                  </a:lnTo>
                  <a:lnTo>
                    <a:pt x="18" y="287"/>
                  </a:lnTo>
                  <a:lnTo>
                    <a:pt x="29" y="294"/>
                  </a:lnTo>
                  <a:lnTo>
                    <a:pt x="45" y="294"/>
                  </a:lnTo>
                  <a:lnTo>
                    <a:pt x="52" y="306"/>
                  </a:lnTo>
                  <a:lnTo>
                    <a:pt x="56" y="328"/>
                  </a:lnTo>
                  <a:lnTo>
                    <a:pt x="59" y="346"/>
                  </a:lnTo>
                  <a:lnTo>
                    <a:pt x="65" y="362"/>
                  </a:lnTo>
                  <a:lnTo>
                    <a:pt x="77" y="367"/>
                  </a:lnTo>
                  <a:lnTo>
                    <a:pt x="83" y="362"/>
                  </a:lnTo>
                  <a:lnTo>
                    <a:pt x="99" y="351"/>
                  </a:lnTo>
                  <a:lnTo>
                    <a:pt x="115" y="365"/>
                  </a:lnTo>
                  <a:lnTo>
                    <a:pt x="113" y="376"/>
                  </a:lnTo>
                  <a:lnTo>
                    <a:pt x="115" y="383"/>
                  </a:lnTo>
                  <a:lnTo>
                    <a:pt x="124" y="385"/>
                  </a:lnTo>
                  <a:lnTo>
                    <a:pt x="136" y="399"/>
                  </a:lnTo>
                  <a:lnTo>
                    <a:pt x="133" y="414"/>
                  </a:lnTo>
                  <a:lnTo>
                    <a:pt x="136" y="421"/>
                  </a:lnTo>
                  <a:lnTo>
                    <a:pt x="154" y="421"/>
                  </a:lnTo>
                  <a:lnTo>
                    <a:pt x="179" y="433"/>
                  </a:lnTo>
                  <a:lnTo>
                    <a:pt x="220" y="449"/>
                  </a:lnTo>
                  <a:lnTo>
                    <a:pt x="238" y="449"/>
                  </a:lnTo>
                  <a:lnTo>
                    <a:pt x="260" y="444"/>
                  </a:lnTo>
                  <a:lnTo>
                    <a:pt x="281" y="437"/>
                  </a:lnTo>
                  <a:lnTo>
                    <a:pt x="315" y="442"/>
                  </a:lnTo>
                  <a:lnTo>
                    <a:pt x="331" y="442"/>
                  </a:lnTo>
                  <a:lnTo>
                    <a:pt x="340" y="439"/>
                  </a:lnTo>
                  <a:lnTo>
                    <a:pt x="360" y="424"/>
                  </a:lnTo>
                  <a:lnTo>
                    <a:pt x="408" y="396"/>
                  </a:lnTo>
                  <a:lnTo>
                    <a:pt x="444" y="385"/>
                  </a:lnTo>
                  <a:lnTo>
                    <a:pt x="462" y="385"/>
                  </a:lnTo>
                  <a:lnTo>
                    <a:pt x="492" y="390"/>
                  </a:lnTo>
                  <a:lnTo>
                    <a:pt x="517" y="392"/>
                  </a:lnTo>
                  <a:lnTo>
                    <a:pt x="528" y="396"/>
                  </a:lnTo>
                  <a:lnTo>
                    <a:pt x="546" y="394"/>
                  </a:lnTo>
                  <a:lnTo>
                    <a:pt x="551" y="378"/>
                  </a:lnTo>
                  <a:lnTo>
                    <a:pt x="551" y="346"/>
                  </a:lnTo>
                  <a:lnTo>
                    <a:pt x="553" y="315"/>
                  </a:lnTo>
                  <a:lnTo>
                    <a:pt x="562" y="297"/>
                  </a:lnTo>
                  <a:lnTo>
                    <a:pt x="574" y="294"/>
                  </a:lnTo>
                  <a:lnTo>
                    <a:pt x="585" y="299"/>
                  </a:lnTo>
                  <a:lnTo>
                    <a:pt x="594" y="294"/>
                  </a:lnTo>
                  <a:lnTo>
                    <a:pt x="601" y="285"/>
                  </a:lnTo>
                  <a:lnTo>
                    <a:pt x="599" y="276"/>
                  </a:lnTo>
                  <a:lnTo>
                    <a:pt x="612" y="274"/>
                  </a:lnTo>
                  <a:lnTo>
                    <a:pt x="615" y="263"/>
                  </a:lnTo>
                  <a:lnTo>
                    <a:pt x="601" y="256"/>
                  </a:lnTo>
                  <a:lnTo>
                    <a:pt x="583" y="251"/>
                  </a:lnTo>
                  <a:lnTo>
                    <a:pt x="567" y="256"/>
                  </a:lnTo>
                  <a:lnTo>
                    <a:pt x="544" y="260"/>
                  </a:lnTo>
                  <a:lnTo>
                    <a:pt x="524" y="260"/>
                  </a:lnTo>
                  <a:lnTo>
                    <a:pt x="510" y="251"/>
                  </a:lnTo>
                  <a:lnTo>
                    <a:pt x="503" y="240"/>
                  </a:lnTo>
                  <a:lnTo>
                    <a:pt x="503" y="222"/>
                  </a:lnTo>
                  <a:lnTo>
                    <a:pt x="501" y="206"/>
                  </a:lnTo>
                  <a:lnTo>
                    <a:pt x="492" y="195"/>
                  </a:lnTo>
                  <a:lnTo>
                    <a:pt x="485" y="181"/>
                  </a:lnTo>
                  <a:lnTo>
                    <a:pt x="485" y="165"/>
                  </a:lnTo>
                  <a:lnTo>
                    <a:pt x="487" y="147"/>
                  </a:lnTo>
                  <a:lnTo>
                    <a:pt x="487" y="138"/>
                  </a:lnTo>
                  <a:lnTo>
                    <a:pt x="476" y="113"/>
                  </a:lnTo>
                  <a:lnTo>
                    <a:pt x="460" y="97"/>
                  </a:lnTo>
                  <a:lnTo>
                    <a:pt x="453" y="79"/>
                  </a:lnTo>
                  <a:lnTo>
                    <a:pt x="451" y="68"/>
                  </a:lnTo>
                  <a:lnTo>
                    <a:pt x="449" y="63"/>
                  </a:lnTo>
                  <a:lnTo>
                    <a:pt x="424" y="45"/>
                  </a:lnTo>
                  <a:lnTo>
                    <a:pt x="417" y="31"/>
                  </a:lnTo>
                  <a:lnTo>
                    <a:pt x="406" y="9"/>
                  </a:lnTo>
                  <a:lnTo>
                    <a:pt x="397" y="2"/>
                  </a:lnTo>
                  <a:lnTo>
                    <a:pt x="388" y="0"/>
                  </a:lnTo>
                  <a:lnTo>
                    <a:pt x="376" y="4"/>
                  </a:lnTo>
                  <a:lnTo>
                    <a:pt x="367" y="13"/>
                  </a:lnTo>
                  <a:lnTo>
                    <a:pt x="360" y="15"/>
                  </a:lnTo>
                  <a:lnTo>
                    <a:pt x="342" y="15"/>
                  </a:lnTo>
                  <a:lnTo>
                    <a:pt x="329" y="18"/>
                  </a:lnTo>
                  <a:lnTo>
                    <a:pt x="319" y="29"/>
                  </a:lnTo>
                  <a:lnTo>
                    <a:pt x="304" y="34"/>
                  </a:lnTo>
                  <a:lnTo>
                    <a:pt x="288" y="34"/>
                  </a:lnTo>
                  <a:lnTo>
                    <a:pt x="279" y="24"/>
                  </a:lnTo>
                  <a:lnTo>
                    <a:pt x="260" y="13"/>
                  </a:lnTo>
                  <a:lnTo>
                    <a:pt x="247" y="18"/>
                  </a:lnTo>
                  <a:lnTo>
                    <a:pt x="226" y="27"/>
                  </a:lnTo>
                  <a:lnTo>
                    <a:pt x="213" y="29"/>
                  </a:lnTo>
                  <a:lnTo>
                    <a:pt x="201" y="24"/>
                  </a:lnTo>
                  <a:lnTo>
                    <a:pt x="186" y="15"/>
                  </a:lnTo>
                  <a:lnTo>
                    <a:pt x="167" y="22"/>
                  </a:lnTo>
                  <a:lnTo>
                    <a:pt x="154" y="29"/>
                  </a:lnTo>
                  <a:lnTo>
                    <a:pt x="149" y="31"/>
                  </a:lnTo>
                  <a:lnTo>
                    <a:pt x="147" y="34"/>
                  </a:lnTo>
                  <a:lnTo>
                    <a:pt x="142" y="34"/>
                  </a:lnTo>
                  <a:lnTo>
                    <a:pt x="147" y="3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777" y="2513"/>
              <a:ext cx="232" cy="208"/>
            </a:xfrm>
            <a:custGeom>
              <a:avLst/>
              <a:gdLst>
                <a:gd name="T0" fmla="*/ 0 w 233"/>
                <a:gd name="T1" fmla="*/ 38 h 208"/>
                <a:gd name="T2" fmla="*/ 4 w 233"/>
                <a:gd name="T3" fmla="*/ 29 h 208"/>
                <a:gd name="T4" fmla="*/ 2 w 233"/>
                <a:gd name="T5" fmla="*/ 20 h 208"/>
                <a:gd name="T6" fmla="*/ 38 w 233"/>
                <a:gd name="T7" fmla="*/ 0 h 208"/>
                <a:gd name="T8" fmla="*/ 40 w 233"/>
                <a:gd name="T9" fmla="*/ 6 h 208"/>
                <a:gd name="T10" fmla="*/ 67 w 233"/>
                <a:gd name="T11" fmla="*/ 2 h 208"/>
                <a:gd name="T12" fmla="*/ 85 w 233"/>
                <a:gd name="T13" fmla="*/ 4 h 208"/>
                <a:gd name="T14" fmla="*/ 78 w 233"/>
                <a:gd name="T15" fmla="*/ 13 h 208"/>
                <a:gd name="T16" fmla="*/ 83 w 233"/>
                <a:gd name="T17" fmla="*/ 27 h 208"/>
                <a:gd name="T18" fmla="*/ 99 w 233"/>
                <a:gd name="T19" fmla="*/ 34 h 208"/>
                <a:gd name="T20" fmla="*/ 117 w 233"/>
                <a:gd name="T21" fmla="*/ 31 h 208"/>
                <a:gd name="T22" fmla="*/ 130 w 233"/>
                <a:gd name="T23" fmla="*/ 22 h 208"/>
                <a:gd name="T24" fmla="*/ 153 w 233"/>
                <a:gd name="T25" fmla="*/ 20 h 208"/>
                <a:gd name="T26" fmla="*/ 159 w 233"/>
                <a:gd name="T27" fmla="*/ 29 h 208"/>
                <a:gd name="T28" fmla="*/ 171 w 233"/>
                <a:gd name="T29" fmla="*/ 36 h 208"/>
                <a:gd name="T30" fmla="*/ 191 w 233"/>
                <a:gd name="T31" fmla="*/ 38 h 208"/>
                <a:gd name="T32" fmla="*/ 186 w 233"/>
                <a:gd name="T33" fmla="*/ 52 h 208"/>
                <a:gd name="T34" fmla="*/ 189 w 233"/>
                <a:gd name="T35" fmla="*/ 84 h 208"/>
                <a:gd name="T36" fmla="*/ 191 w 233"/>
                <a:gd name="T37" fmla="*/ 104 h 208"/>
                <a:gd name="T38" fmla="*/ 213 w 233"/>
                <a:gd name="T39" fmla="*/ 102 h 208"/>
                <a:gd name="T40" fmla="*/ 220 w 233"/>
                <a:gd name="T41" fmla="*/ 116 h 208"/>
                <a:gd name="T42" fmla="*/ 220 w 233"/>
                <a:gd name="T43" fmla="*/ 125 h 208"/>
                <a:gd name="T44" fmla="*/ 232 w 233"/>
                <a:gd name="T45" fmla="*/ 141 h 208"/>
                <a:gd name="T46" fmla="*/ 218 w 233"/>
                <a:gd name="T47" fmla="*/ 152 h 208"/>
                <a:gd name="T48" fmla="*/ 207 w 233"/>
                <a:gd name="T49" fmla="*/ 161 h 208"/>
                <a:gd name="T50" fmla="*/ 193 w 233"/>
                <a:gd name="T51" fmla="*/ 161 h 208"/>
                <a:gd name="T52" fmla="*/ 177 w 233"/>
                <a:gd name="T53" fmla="*/ 166 h 208"/>
                <a:gd name="T54" fmla="*/ 177 w 233"/>
                <a:gd name="T55" fmla="*/ 184 h 208"/>
                <a:gd name="T56" fmla="*/ 171 w 233"/>
                <a:gd name="T57" fmla="*/ 195 h 208"/>
                <a:gd name="T58" fmla="*/ 155 w 233"/>
                <a:gd name="T59" fmla="*/ 207 h 208"/>
                <a:gd name="T60" fmla="*/ 126 w 233"/>
                <a:gd name="T61" fmla="*/ 186 h 208"/>
                <a:gd name="T62" fmla="*/ 119 w 233"/>
                <a:gd name="T63" fmla="*/ 168 h 208"/>
                <a:gd name="T64" fmla="*/ 92 w 233"/>
                <a:gd name="T65" fmla="*/ 161 h 208"/>
                <a:gd name="T66" fmla="*/ 83 w 233"/>
                <a:gd name="T67" fmla="*/ 136 h 208"/>
                <a:gd name="T68" fmla="*/ 67 w 233"/>
                <a:gd name="T69" fmla="*/ 122 h 208"/>
                <a:gd name="T70" fmla="*/ 60 w 233"/>
                <a:gd name="T71" fmla="*/ 104 h 208"/>
                <a:gd name="T72" fmla="*/ 45 w 233"/>
                <a:gd name="T73" fmla="*/ 86 h 208"/>
                <a:gd name="T74" fmla="*/ 36 w 233"/>
                <a:gd name="T75" fmla="*/ 68 h 208"/>
                <a:gd name="T76" fmla="*/ 15 w 233"/>
                <a:gd name="T77" fmla="*/ 54 h 208"/>
                <a:gd name="T78" fmla="*/ 0 w 233"/>
                <a:gd name="T79" fmla="*/ 38 h 2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3"/>
                <a:gd name="T121" fmla="*/ 0 h 208"/>
                <a:gd name="T122" fmla="*/ 233 w 233"/>
                <a:gd name="T123" fmla="*/ 208 h 2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3" h="208">
                  <a:moveTo>
                    <a:pt x="0" y="38"/>
                  </a:moveTo>
                  <a:lnTo>
                    <a:pt x="4" y="29"/>
                  </a:lnTo>
                  <a:lnTo>
                    <a:pt x="2" y="20"/>
                  </a:lnTo>
                  <a:lnTo>
                    <a:pt x="38" y="0"/>
                  </a:lnTo>
                  <a:lnTo>
                    <a:pt x="40" y="6"/>
                  </a:lnTo>
                  <a:lnTo>
                    <a:pt x="67" y="2"/>
                  </a:lnTo>
                  <a:lnTo>
                    <a:pt x="85" y="4"/>
                  </a:lnTo>
                  <a:lnTo>
                    <a:pt x="78" y="13"/>
                  </a:lnTo>
                  <a:lnTo>
                    <a:pt x="83" y="27"/>
                  </a:lnTo>
                  <a:lnTo>
                    <a:pt x="99" y="34"/>
                  </a:lnTo>
                  <a:lnTo>
                    <a:pt x="117" y="31"/>
                  </a:lnTo>
                  <a:lnTo>
                    <a:pt x="130" y="22"/>
                  </a:lnTo>
                  <a:lnTo>
                    <a:pt x="153" y="20"/>
                  </a:lnTo>
                  <a:lnTo>
                    <a:pt x="159" y="29"/>
                  </a:lnTo>
                  <a:lnTo>
                    <a:pt x="171" y="36"/>
                  </a:lnTo>
                  <a:lnTo>
                    <a:pt x="191" y="38"/>
                  </a:lnTo>
                  <a:lnTo>
                    <a:pt x="186" y="52"/>
                  </a:lnTo>
                  <a:lnTo>
                    <a:pt x="189" y="84"/>
                  </a:lnTo>
                  <a:lnTo>
                    <a:pt x="191" y="104"/>
                  </a:lnTo>
                  <a:lnTo>
                    <a:pt x="213" y="102"/>
                  </a:lnTo>
                  <a:lnTo>
                    <a:pt x="220" y="116"/>
                  </a:lnTo>
                  <a:lnTo>
                    <a:pt x="220" y="125"/>
                  </a:lnTo>
                  <a:lnTo>
                    <a:pt x="232" y="141"/>
                  </a:lnTo>
                  <a:lnTo>
                    <a:pt x="218" y="152"/>
                  </a:lnTo>
                  <a:lnTo>
                    <a:pt x="207" y="161"/>
                  </a:lnTo>
                  <a:lnTo>
                    <a:pt x="193" y="161"/>
                  </a:lnTo>
                  <a:lnTo>
                    <a:pt x="177" y="166"/>
                  </a:lnTo>
                  <a:lnTo>
                    <a:pt x="177" y="184"/>
                  </a:lnTo>
                  <a:lnTo>
                    <a:pt x="171" y="195"/>
                  </a:lnTo>
                  <a:lnTo>
                    <a:pt x="155" y="207"/>
                  </a:lnTo>
                  <a:lnTo>
                    <a:pt x="126" y="186"/>
                  </a:lnTo>
                  <a:lnTo>
                    <a:pt x="119" y="168"/>
                  </a:lnTo>
                  <a:lnTo>
                    <a:pt x="92" y="161"/>
                  </a:lnTo>
                  <a:lnTo>
                    <a:pt x="83" y="136"/>
                  </a:lnTo>
                  <a:lnTo>
                    <a:pt x="67" y="122"/>
                  </a:lnTo>
                  <a:lnTo>
                    <a:pt x="60" y="104"/>
                  </a:lnTo>
                  <a:lnTo>
                    <a:pt x="45" y="86"/>
                  </a:lnTo>
                  <a:lnTo>
                    <a:pt x="36" y="68"/>
                  </a:lnTo>
                  <a:lnTo>
                    <a:pt x="15" y="54"/>
                  </a:lnTo>
                  <a:lnTo>
                    <a:pt x="0" y="3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935" y="2673"/>
              <a:ext cx="63" cy="82"/>
            </a:xfrm>
            <a:custGeom>
              <a:avLst/>
              <a:gdLst>
                <a:gd name="T0" fmla="*/ 44 w 63"/>
                <a:gd name="T1" fmla="*/ 81 h 82"/>
                <a:gd name="T2" fmla="*/ 48 w 63"/>
                <a:gd name="T3" fmla="*/ 55 h 82"/>
                <a:gd name="T4" fmla="*/ 62 w 63"/>
                <a:gd name="T5" fmla="*/ 43 h 82"/>
                <a:gd name="T6" fmla="*/ 62 w 63"/>
                <a:gd name="T7" fmla="*/ 32 h 82"/>
                <a:gd name="T8" fmla="*/ 55 w 63"/>
                <a:gd name="T9" fmla="*/ 23 h 82"/>
                <a:gd name="T10" fmla="*/ 46 w 63"/>
                <a:gd name="T11" fmla="*/ 11 h 82"/>
                <a:gd name="T12" fmla="*/ 42 w 63"/>
                <a:gd name="T13" fmla="*/ 0 h 82"/>
                <a:gd name="T14" fmla="*/ 28 w 63"/>
                <a:gd name="T15" fmla="*/ 0 h 82"/>
                <a:gd name="T16" fmla="*/ 17 w 63"/>
                <a:gd name="T17" fmla="*/ 4 h 82"/>
                <a:gd name="T18" fmla="*/ 17 w 63"/>
                <a:gd name="T19" fmla="*/ 23 h 82"/>
                <a:gd name="T20" fmla="*/ 8 w 63"/>
                <a:gd name="T21" fmla="*/ 37 h 82"/>
                <a:gd name="T22" fmla="*/ 0 w 63"/>
                <a:gd name="T23" fmla="*/ 41 h 82"/>
                <a:gd name="T24" fmla="*/ 4 w 63"/>
                <a:gd name="T25" fmla="*/ 53 h 82"/>
                <a:gd name="T26" fmla="*/ 17 w 63"/>
                <a:gd name="T27" fmla="*/ 57 h 82"/>
                <a:gd name="T28" fmla="*/ 31 w 63"/>
                <a:gd name="T29" fmla="*/ 60 h 82"/>
                <a:gd name="T30" fmla="*/ 37 w 63"/>
                <a:gd name="T31" fmla="*/ 69 h 82"/>
                <a:gd name="T32" fmla="*/ 44 w 63"/>
                <a:gd name="T33" fmla="*/ 81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82"/>
                <a:gd name="T53" fmla="*/ 63 w 63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82">
                  <a:moveTo>
                    <a:pt x="44" y="81"/>
                  </a:moveTo>
                  <a:lnTo>
                    <a:pt x="48" y="55"/>
                  </a:lnTo>
                  <a:lnTo>
                    <a:pt x="62" y="43"/>
                  </a:lnTo>
                  <a:lnTo>
                    <a:pt x="62" y="32"/>
                  </a:lnTo>
                  <a:lnTo>
                    <a:pt x="55" y="23"/>
                  </a:lnTo>
                  <a:lnTo>
                    <a:pt x="46" y="11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4"/>
                  </a:lnTo>
                  <a:lnTo>
                    <a:pt x="17" y="23"/>
                  </a:lnTo>
                  <a:lnTo>
                    <a:pt x="8" y="37"/>
                  </a:lnTo>
                  <a:lnTo>
                    <a:pt x="0" y="41"/>
                  </a:lnTo>
                  <a:lnTo>
                    <a:pt x="4" y="53"/>
                  </a:lnTo>
                  <a:lnTo>
                    <a:pt x="17" y="57"/>
                  </a:lnTo>
                  <a:lnTo>
                    <a:pt x="31" y="60"/>
                  </a:lnTo>
                  <a:lnTo>
                    <a:pt x="37" y="69"/>
                  </a:lnTo>
                  <a:lnTo>
                    <a:pt x="44" y="81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856" y="2363"/>
              <a:ext cx="240" cy="255"/>
            </a:xfrm>
            <a:custGeom>
              <a:avLst/>
              <a:gdLst>
                <a:gd name="T0" fmla="*/ 97 w 240"/>
                <a:gd name="T1" fmla="*/ 6 h 255"/>
                <a:gd name="T2" fmla="*/ 75 w 240"/>
                <a:gd name="T3" fmla="*/ 36 h 255"/>
                <a:gd name="T4" fmla="*/ 75 w 240"/>
                <a:gd name="T5" fmla="*/ 45 h 255"/>
                <a:gd name="T6" fmla="*/ 59 w 240"/>
                <a:gd name="T7" fmla="*/ 58 h 255"/>
                <a:gd name="T8" fmla="*/ 61 w 240"/>
                <a:gd name="T9" fmla="*/ 63 h 255"/>
                <a:gd name="T10" fmla="*/ 56 w 240"/>
                <a:gd name="T11" fmla="*/ 72 h 255"/>
                <a:gd name="T12" fmla="*/ 43 w 240"/>
                <a:gd name="T13" fmla="*/ 88 h 255"/>
                <a:gd name="T14" fmla="*/ 27 w 240"/>
                <a:gd name="T15" fmla="*/ 104 h 255"/>
                <a:gd name="T16" fmla="*/ 20 w 240"/>
                <a:gd name="T17" fmla="*/ 113 h 255"/>
                <a:gd name="T18" fmla="*/ 27 w 240"/>
                <a:gd name="T19" fmla="*/ 120 h 255"/>
                <a:gd name="T20" fmla="*/ 22 w 240"/>
                <a:gd name="T21" fmla="*/ 133 h 255"/>
                <a:gd name="T22" fmla="*/ 15 w 240"/>
                <a:gd name="T23" fmla="*/ 142 h 255"/>
                <a:gd name="T24" fmla="*/ 9 w 240"/>
                <a:gd name="T25" fmla="*/ 147 h 255"/>
                <a:gd name="T26" fmla="*/ 0 w 240"/>
                <a:gd name="T27" fmla="*/ 161 h 255"/>
                <a:gd name="T28" fmla="*/ 0 w 240"/>
                <a:gd name="T29" fmla="*/ 172 h 255"/>
                <a:gd name="T30" fmla="*/ 11 w 240"/>
                <a:gd name="T31" fmla="*/ 179 h 255"/>
                <a:gd name="T32" fmla="*/ 38 w 240"/>
                <a:gd name="T33" fmla="*/ 179 h 255"/>
                <a:gd name="T34" fmla="*/ 54 w 240"/>
                <a:gd name="T35" fmla="*/ 170 h 255"/>
                <a:gd name="T36" fmla="*/ 70 w 240"/>
                <a:gd name="T37" fmla="*/ 167 h 255"/>
                <a:gd name="T38" fmla="*/ 81 w 240"/>
                <a:gd name="T39" fmla="*/ 179 h 255"/>
                <a:gd name="T40" fmla="*/ 93 w 240"/>
                <a:gd name="T41" fmla="*/ 185 h 255"/>
                <a:gd name="T42" fmla="*/ 111 w 240"/>
                <a:gd name="T43" fmla="*/ 188 h 255"/>
                <a:gd name="T44" fmla="*/ 106 w 240"/>
                <a:gd name="T45" fmla="*/ 206 h 255"/>
                <a:gd name="T46" fmla="*/ 111 w 240"/>
                <a:gd name="T47" fmla="*/ 254 h 255"/>
                <a:gd name="T48" fmla="*/ 127 w 240"/>
                <a:gd name="T49" fmla="*/ 251 h 255"/>
                <a:gd name="T50" fmla="*/ 136 w 240"/>
                <a:gd name="T51" fmla="*/ 251 h 255"/>
                <a:gd name="T52" fmla="*/ 138 w 240"/>
                <a:gd name="T53" fmla="*/ 238 h 255"/>
                <a:gd name="T54" fmla="*/ 141 w 240"/>
                <a:gd name="T55" fmla="*/ 208 h 255"/>
                <a:gd name="T56" fmla="*/ 152 w 240"/>
                <a:gd name="T57" fmla="*/ 195 h 255"/>
                <a:gd name="T58" fmla="*/ 152 w 240"/>
                <a:gd name="T59" fmla="*/ 170 h 255"/>
                <a:gd name="T60" fmla="*/ 161 w 240"/>
                <a:gd name="T61" fmla="*/ 156 h 255"/>
                <a:gd name="T62" fmla="*/ 179 w 240"/>
                <a:gd name="T63" fmla="*/ 147 h 255"/>
                <a:gd name="T64" fmla="*/ 213 w 240"/>
                <a:gd name="T65" fmla="*/ 108 h 255"/>
                <a:gd name="T66" fmla="*/ 218 w 240"/>
                <a:gd name="T67" fmla="*/ 92 h 255"/>
                <a:gd name="T68" fmla="*/ 213 w 240"/>
                <a:gd name="T69" fmla="*/ 65 h 255"/>
                <a:gd name="T70" fmla="*/ 236 w 240"/>
                <a:gd name="T71" fmla="*/ 47 h 255"/>
                <a:gd name="T72" fmla="*/ 239 w 240"/>
                <a:gd name="T73" fmla="*/ 18 h 255"/>
                <a:gd name="T74" fmla="*/ 223 w 240"/>
                <a:gd name="T75" fmla="*/ 4 h 255"/>
                <a:gd name="T76" fmla="*/ 213 w 240"/>
                <a:gd name="T77" fmla="*/ 2 h 255"/>
                <a:gd name="T78" fmla="*/ 193 w 240"/>
                <a:gd name="T79" fmla="*/ 0 h 255"/>
                <a:gd name="T80" fmla="*/ 152 w 240"/>
                <a:gd name="T81" fmla="*/ 0 h 255"/>
                <a:gd name="T82" fmla="*/ 141 w 240"/>
                <a:gd name="T83" fmla="*/ 9 h 255"/>
                <a:gd name="T84" fmla="*/ 129 w 240"/>
                <a:gd name="T85" fmla="*/ 22 h 255"/>
                <a:gd name="T86" fmla="*/ 132 w 240"/>
                <a:gd name="T87" fmla="*/ 34 h 255"/>
                <a:gd name="T88" fmla="*/ 147 w 240"/>
                <a:gd name="T89" fmla="*/ 43 h 255"/>
                <a:gd name="T90" fmla="*/ 157 w 240"/>
                <a:gd name="T91" fmla="*/ 54 h 255"/>
                <a:gd name="T92" fmla="*/ 157 w 240"/>
                <a:gd name="T93" fmla="*/ 72 h 255"/>
                <a:gd name="T94" fmla="*/ 141 w 240"/>
                <a:gd name="T95" fmla="*/ 83 h 255"/>
                <a:gd name="T96" fmla="*/ 122 w 240"/>
                <a:gd name="T97" fmla="*/ 88 h 255"/>
                <a:gd name="T98" fmla="*/ 111 w 240"/>
                <a:gd name="T99" fmla="*/ 90 h 255"/>
                <a:gd name="T100" fmla="*/ 104 w 240"/>
                <a:gd name="T101" fmla="*/ 79 h 255"/>
                <a:gd name="T102" fmla="*/ 100 w 240"/>
                <a:gd name="T103" fmla="*/ 65 h 255"/>
                <a:gd name="T104" fmla="*/ 109 w 240"/>
                <a:gd name="T105" fmla="*/ 52 h 255"/>
                <a:gd name="T106" fmla="*/ 106 w 240"/>
                <a:gd name="T107" fmla="*/ 38 h 255"/>
                <a:gd name="T108" fmla="*/ 104 w 240"/>
                <a:gd name="T109" fmla="*/ 24 h 255"/>
                <a:gd name="T110" fmla="*/ 97 w 240"/>
                <a:gd name="T111" fmla="*/ 6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"/>
                <a:gd name="T169" fmla="*/ 0 h 255"/>
                <a:gd name="T170" fmla="*/ 240 w 24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" h="255">
                  <a:moveTo>
                    <a:pt x="97" y="6"/>
                  </a:moveTo>
                  <a:lnTo>
                    <a:pt x="75" y="36"/>
                  </a:lnTo>
                  <a:lnTo>
                    <a:pt x="75" y="45"/>
                  </a:lnTo>
                  <a:lnTo>
                    <a:pt x="59" y="58"/>
                  </a:lnTo>
                  <a:lnTo>
                    <a:pt x="61" y="63"/>
                  </a:lnTo>
                  <a:lnTo>
                    <a:pt x="56" y="72"/>
                  </a:lnTo>
                  <a:lnTo>
                    <a:pt x="43" y="88"/>
                  </a:lnTo>
                  <a:lnTo>
                    <a:pt x="27" y="104"/>
                  </a:lnTo>
                  <a:lnTo>
                    <a:pt x="20" y="113"/>
                  </a:lnTo>
                  <a:lnTo>
                    <a:pt x="27" y="120"/>
                  </a:lnTo>
                  <a:lnTo>
                    <a:pt x="22" y="133"/>
                  </a:lnTo>
                  <a:lnTo>
                    <a:pt x="15" y="142"/>
                  </a:lnTo>
                  <a:lnTo>
                    <a:pt x="9" y="147"/>
                  </a:lnTo>
                  <a:lnTo>
                    <a:pt x="0" y="161"/>
                  </a:lnTo>
                  <a:lnTo>
                    <a:pt x="0" y="172"/>
                  </a:lnTo>
                  <a:lnTo>
                    <a:pt x="11" y="179"/>
                  </a:lnTo>
                  <a:lnTo>
                    <a:pt x="38" y="179"/>
                  </a:lnTo>
                  <a:lnTo>
                    <a:pt x="54" y="170"/>
                  </a:lnTo>
                  <a:lnTo>
                    <a:pt x="70" y="167"/>
                  </a:lnTo>
                  <a:lnTo>
                    <a:pt x="81" y="179"/>
                  </a:lnTo>
                  <a:lnTo>
                    <a:pt x="93" y="185"/>
                  </a:lnTo>
                  <a:lnTo>
                    <a:pt x="111" y="188"/>
                  </a:lnTo>
                  <a:lnTo>
                    <a:pt x="106" y="206"/>
                  </a:lnTo>
                  <a:lnTo>
                    <a:pt x="111" y="254"/>
                  </a:lnTo>
                  <a:lnTo>
                    <a:pt x="127" y="251"/>
                  </a:lnTo>
                  <a:lnTo>
                    <a:pt x="136" y="251"/>
                  </a:lnTo>
                  <a:lnTo>
                    <a:pt x="138" y="238"/>
                  </a:lnTo>
                  <a:lnTo>
                    <a:pt x="141" y="208"/>
                  </a:lnTo>
                  <a:lnTo>
                    <a:pt x="152" y="195"/>
                  </a:lnTo>
                  <a:lnTo>
                    <a:pt x="152" y="170"/>
                  </a:lnTo>
                  <a:lnTo>
                    <a:pt x="161" y="156"/>
                  </a:lnTo>
                  <a:lnTo>
                    <a:pt x="179" y="147"/>
                  </a:lnTo>
                  <a:lnTo>
                    <a:pt x="213" y="108"/>
                  </a:lnTo>
                  <a:lnTo>
                    <a:pt x="218" y="92"/>
                  </a:lnTo>
                  <a:lnTo>
                    <a:pt x="213" y="65"/>
                  </a:lnTo>
                  <a:lnTo>
                    <a:pt x="236" y="47"/>
                  </a:lnTo>
                  <a:lnTo>
                    <a:pt x="239" y="18"/>
                  </a:lnTo>
                  <a:lnTo>
                    <a:pt x="223" y="4"/>
                  </a:lnTo>
                  <a:lnTo>
                    <a:pt x="213" y="2"/>
                  </a:lnTo>
                  <a:lnTo>
                    <a:pt x="193" y="0"/>
                  </a:lnTo>
                  <a:lnTo>
                    <a:pt x="152" y="0"/>
                  </a:lnTo>
                  <a:lnTo>
                    <a:pt x="141" y="9"/>
                  </a:lnTo>
                  <a:lnTo>
                    <a:pt x="129" y="22"/>
                  </a:lnTo>
                  <a:lnTo>
                    <a:pt x="132" y="34"/>
                  </a:lnTo>
                  <a:lnTo>
                    <a:pt x="147" y="43"/>
                  </a:lnTo>
                  <a:lnTo>
                    <a:pt x="157" y="54"/>
                  </a:lnTo>
                  <a:lnTo>
                    <a:pt x="157" y="72"/>
                  </a:lnTo>
                  <a:lnTo>
                    <a:pt x="141" y="83"/>
                  </a:lnTo>
                  <a:lnTo>
                    <a:pt x="122" y="88"/>
                  </a:lnTo>
                  <a:lnTo>
                    <a:pt x="111" y="90"/>
                  </a:lnTo>
                  <a:lnTo>
                    <a:pt x="104" y="79"/>
                  </a:lnTo>
                  <a:lnTo>
                    <a:pt x="100" y="65"/>
                  </a:lnTo>
                  <a:lnTo>
                    <a:pt x="109" y="52"/>
                  </a:lnTo>
                  <a:lnTo>
                    <a:pt x="106" y="38"/>
                  </a:lnTo>
                  <a:lnTo>
                    <a:pt x="104" y="24"/>
                  </a:lnTo>
                  <a:lnTo>
                    <a:pt x="97" y="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038" y="1960"/>
              <a:ext cx="341" cy="314"/>
            </a:xfrm>
            <a:custGeom>
              <a:avLst/>
              <a:gdLst>
                <a:gd name="T0" fmla="*/ 120 w 340"/>
                <a:gd name="T1" fmla="*/ 130 h 314"/>
                <a:gd name="T2" fmla="*/ 118 w 340"/>
                <a:gd name="T3" fmla="*/ 157 h 314"/>
                <a:gd name="T4" fmla="*/ 95 w 340"/>
                <a:gd name="T5" fmla="*/ 153 h 314"/>
                <a:gd name="T6" fmla="*/ 70 w 340"/>
                <a:gd name="T7" fmla="*/ 189 h 314"/>
                <a:gd name="T8" fmla="*/ 36 w 340"/>
                <a:gd name="T9" fmla="*/ 214 h 314"/>
                <a:gd name="T10" fmla="*/ 13 w 340"/>
                <a:gd name="T11" fmla="*/ 219 h 314"/>
                <a:gd name="T12" fmla="*/ 6 w 340"/>
                <a:gd name="T13" fmla="*/ 228 h 314"/>
                <a:gd name="T14" fmla="*/ 13 w 340"/>
                <a:gd name="T15" fmla="*/ 251 h 314"/>
                <a:gd name="T16" fmla="*/ 4 w 340"/>
                <a:gd name="T17" fmla="*/ 278 h 314"/>
                <a:gd name="T18" fmla="*/ 18 w 340"/>
                <a:gd name="T19" fmla="*/ 278 h 314"/>
                <a:gd name="T20" fmla="*/ 34 w 340"/>
                <a:gd name="T21" fmla="*/ 276 h 314"/>
                <a:gd name="T22" fmla="*/ 27 w 340"/>
                <a:gd name="T23" fmla="*/ 297 h 314"/>
                <a:gd name="T24" fmla="*/ 61 w 340"/>
                <a:gd name="T25" fmla="*/ 303 h 314"/>
                <a:gd name="T26" fmla="*/ 91 w 340"/>
                <a:gd name="T27" fmla="*/ 313 h 314"/>
                <a:gd name="T28" fmla="*/ 120 w 340"/>
                <a:gd name="T29" fmla="*/ 297 h 314"/>
                <a:gd name="T30" fmla="*/ 209 w 340"/>
                <a:gd name="T31" fmla="*/ 303 h 314"/>
                <a:gd name="T32" fmla="*/ 254 w 340"/>
                <a:gd name="T33" fmla="*/ 274 h 314"/>
                <a:gd name="T34" fmla="*/ 279 w 340"/>
                <a:gd name="T35" fmla="*/ 251 h 314"/>
                <a:gd name="T36" fmla="*/ 300 w 340"/>
                <a:gd name="T37" fmla="*/ 219 h 314"/>
                <a:gd name="T38" fmla="*/ 311 w 340"/>
                <a:gd name="T39" fmla="*/ 153 h 314"/>
                <a:gd name="T40" fmla="*/ 323 w 340"/>
                <a:gd name="T41" fmla="*/ 121 h 314"/>
                <a:gd name="T42" fmla="*/ 307 w 340"/>
                <a:gd name="T43" fmla="*/ 86 h 314"/>
                <a:gd name="T44" fmla="*/ 282 w 340"/>
                <a:gd name="T45" fmla="*/ 79 h 314"/>
                <a:gd name="T46" fmla="*/ 268 w 340"/>
                <a:gd name="T47" fmla="*/ 47 h 314"/>
                <a:gd name="T48" fmla="*/ 304 w 340"/>
                <a:gd name="T49" fmla="*/ 0 h 314"/>
                <a:gd name="T50" fmla="*/ 250 w 340"/>
                <a:gd name="T51" fmla="*/ 4 h 314"/>
                <a:gd name="T52" fmla="*/ 225 w 340"/>
                <a:gd name="T53" fmla="*/ 22 h 314"/>
                <a:gd name="T54" fmla="*/ 202 w 340"/>
                <a:gd name="T55" fmla="*/ 25 h 314"/>
                <a:gd name="T56" fmla="*/ 229 w 340"/>
                <a:gd name="T57" fmla="*/ 50 h 314"/>
                <a:gd name="T58" fmla="*/ 177 w 340"/>
                <a:gd name="T59" fmla="*/ 57 h 314"/>
                <a:gd name="T60" fmla="*/ 127 w 340"/>
                <a:gd name="T61" fmla="*/ 36 h 314"/>
                <a:gd name="T62" fmla="*/ 111 w 340"/>
                <a:gd name="T63" fmla="*/ 61 h 314"/>
                <a:gd name="T64" fmla="*/ 111 w 340"/>
                <a:gd name="T65" fmla="*/ 75 h 314"/>
                <a:gd name="T66" fmla="*/ 97 w 340"/>
                <a:gd name="T67" fmla="*/ 100 h 314"/>
                <a:gd name="T68" fmla="*/ 81 w 340"/>
                <a:gd name="T69" fmla="*/ 125 h 314"/>
                <a:gd name="T70" fmla="*/ 100 w 340"/>
                <a:gd name="T71" fmla="*/ 141 h 3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0"/>
                <a:gd name="T109" fmla="*/ 0 h 314"/>
                <a:gd name="T110" fmla="*/ 340 w 340"/>
                <a:gd name="T111" fmla="*/ 314 h 3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0" h="314">
                  <a:moveTo>
                    <a:pt x="125" y="118"/>
                  </a:moveTo>
                  <a:lnTo>
                    <a:pt x="120" y="130"/>
                  </a:lnTo>
                  <a:lnTo>
                    <a:pt x="125" y="146"/>
                  </a:lnTo>
                  <a:lnTo>
                    <a:pt x="118" y="157"/>
                  </a:lnTo>
                  <a:lnTo>
                    <a:pt x="109" y="150"/>
                  </a:lnTo>
                  <a:lnTo>
                    <a:pt x="95" y="153"/>
                  </a:lnTo>
                  <a:lnTo>
                    <a:pt x="95" y="164"/>
                  </a:lnTo>
                  <a:lnTo>
                    <a:pt x="70" y="189"/>
                  </a:lnTo>
                  <a:lnTo>
                    <a:pt x="56" y="194"/>
                  </a:lnTo>
                  <a:lnTo>
                    <a:pt x="36" y="214"/>
                  </a:lnTo>
                  <a:lnTo>
                    <a:pt x="25" y="221"/>
                  </a:lnTo>
                  <a:lnTo>
                    <a:pt x="13" y="219"/>
                  </a:lnTo>
                  <a:lnTo>
                    <a:pt x="11" y="223"/>
                  </a:lnTo>
                  <a:lnTo>
                    <a:pt x="6" y="228"/>
                  </a:lnTo>
                  <a:lnTo>
                    <a:pt x="13" y="235"/>
                  </a:lnTo>
                  <a:lnTo>
                    <a:pt x="13" y="251"/>
                  </a:lnTo>
                  <a:lnTo>
                    <a:pt x="0" y="265"/>
                  </a:lnTo>
                  <a:lnTo>
                    <a:pt x="4" y="278"/>
                  </a:lnTo>
                  <a:lnTo>
                    <a:pt x="18" y="278"/>
                  </a:lnTo>
                  <a:lnTo>
                    <a:pt x="25" y="267"/>
                  </a:lnTo>
                  <a:lnTo>
                    <a:pt x="34" y="276"/>
                  </a:lnTo>
                  <a:lnTo>
                    <a:pt x="22" y="285"/>
                  </a:lnTo>
                  <a:lnTo>
                    <a:pt x="27" y="297"/>
                  </a:lnTo>
                  <a:lnTo>
                    <a:pt x="34" y="299"/>
                  </a:lnTo>
                  <a:lnTo>
                    <a:pt x="61" y="303"/>
                  </a:lnTo>
                  <a:lnTo>
                    <a:pt x="65" y="306"/>
                  </a:lnTo>
                  <a:lnTo>
                    <a:pt x="91" y="313"/>
                  </a:lnTo>
                  <a:lnTo>
                    <a:pt x="100" y="308"/>
                  </a:lnTo>
                  <a:lnTo>
                    <a:pt x="120" y="297"/>
                  </a:lnTo>
                  <a:lnTo>
                    <a:pt x="152" y="303"/>
                  </a:lnTo>
                  <a:lnTo>
                    <a:pt x="209" y="303"/>
                  </a:lnTo>
                  <a:lnTo>
                    <a:pt x="241" y="297"/>
                  </a:lnTo>
                  <a:lnTo>
                    <a:pt x="254" y="274"/>
                  </a:lnTo>
                  <a:lnTo>
                    <a:pt x="273" y="265"/>
                  </a:lnTo>
                  <a:lnTo>
                    <a:pt x="279" y="251"/>
                  </a:lnTo>
                  <a:lnTo>
                    <a:pt x="286" y="233"/>
                  </a:lnTo>
                  <a:lnTo>
                    <a:pt x="300" y="219"/>
                  </a:lnTo>
                  <a:lnTo>
                    <a:pt x="313" y="189"/>
                  </a:lnTo>
                  <a:lnTo>
                    <a:pt x="311" y="153"/>
                  </a:lnTo>
                  <a:lnTo>
                    <a:pt x="339" y="134"/>
                  </a:lnTo>
                  <a:lnTo>
                    <a:pt x="323" y="121"/>
                  </a:lnTo>
                  <a:lnTo>
                    <a:pt x="318" y="95"/>
                  </a:lnTo>
                  <a:lnTo>
                    <a:pt x="307" y="86"/>
                  </a:lnTo>
                  <a:lnTo>
                    <a:pt x="293" y="86"/>
                  </a:lnTo>
                  <a:lnTo>
                    <a:pt x="282" y="79"/>
                  </a:lnTo>
                  <a:lnTo>
                    <a:pt x="259" y="52"/>
                  </a:lnTo>
                  <a:lnTo>
                    <a:pt x="268" y="47"/>
                  </a:lnTo>
                  <a:lnTo>
                    <a:pt x="309" y="11"/>
                  </a:lnTo>
                  <a:lnTo>
                    <a:pt x="304" y="0"/>
                  </a:lnTo>
                  <a:lnTo>
                    <a:pt x="291" y="2"/>
                  </a:lnTo>
                  <a:lnTo>
                    <a:pt x="250" y="4"/>
                  </a:lnTo>
                  <a:lnTo>
                    <a:pt x="236" y="15"/>
                  </a:lnTo>
                  <a:lnTo>
                    <a:pt x="225" y="22"/>
                  </a:lnTo>
                  <a:lnTo>
                    <a:pt x="211" y="20"/>
                  </a:lnTo>
                  <a:lnTo>
                    <a:pt x="202" y="25"/>
                  </a:lnTo>
                  <a:lnTo>
                    <a:pt x="209" y="36"/>
                  </a:lnTo>
                  <a:lnTo>
                    <a:pt x="229" y="50"/>
                  </a:lnTo>
                  <a:lnTo>
                    <a:pt x="213" y="52"/>
                  </a:lnTo>
                  <a:lnTo>
                    <a:pt x="177" y="57"/>
                  </a:lnTo>
                  <a:lnTo>
                    <a:pt x="152" y="47"/>
                  </a:lnTo>
                  <a:lnTo>
                    <a:pt x="127" y="36"/>
                  </a:lnTo>
                  <a:lnTo>
                    <a:pt x="118" y="43"/>
                  </a:lnTo>
                  <a:lnTo>
                    <a:pt x="111" y="61"/>
                  </a:lnTo>
                  <a:lnTo>
                    <a:pt x="113" y="70"/>
                  </a:lnTo>
                  <a:lnTo>
                    <a:pt x="111" y="75"/>
                  </a:lnTo>
                  <a:lnTo>
                    <a:pt x="95" y="82"/>
                  </a:lnTo>
                  <a:lnTo>
                    <a:pt x="97" y="100"/>
                  </a:lnTo>
                  <a:lnTo>
                    <a:pt x="95" y="105"/>
                  </a:lnTo>
                  <a:lnTo>
                    <a:pt x="81" y="125"/>
                  </a:lnTo>
                  <a:lnTo>
                    <a:pt x="93" y="143"/>
                  </a:lnTo>
                  <a:lnTo>
                    <a:pt x="100" y="141"/>
                  </a:lnTo>
                  <a:lnTo>
                    <a:pt x="125" y="11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3191" y="1983"/>
              <a:ext cx="404" cy="308"/>
              <a:chOff x="3001" y="2038"/>
              <a:chExt cx="404" cy="308"/>
            </a:xfrm>
            <a:grpFill/>
          </p:grpSpPr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3001" y="2099"/>
                <a:ext cx="164" cy="204"/>
              </a:xfrm>
              <a:custGeom>
                <a:avLst/>
                <a:gdLst>
                  <a:gd name="T0" fmla="*/ 13 w 164"/>
                  <a:gd name="T1" fmla="*/ 173 h 204"/>
                  <a:gd name="T2" fmla="*/ 22 w 164"/>
                  <a:gd name="T3" fmla="*/ 189 h 204"/>
                  <a:gd name="T4" fmla="*/ 40 w 164"/>
                  <a:gd name="T5" fmla="*/ 189 h 204"/>
                  <a:gd name="T6" fmla="*/ 56 w 164"/>
                  <a:gd name="T7" fmla="*/ 193 h 204"/>
                  <a:gd name="T8" fmla="*/ 67 w 164"/>
                  <a:gd name="T9" fmla="*/ 203 h 204"/>
                  <a:gd name="T10" fmla="*/ 81 w 164"/>
                  <a:gd name="T11" fmla="*/ 203 h 204"/>
                  <a:gd name="T12" fmla="*/ 72 w 164"/>
                  <a:gd name="T13" fmla="*/ 191 h 204"/>
                  <a:gd name="T14" fmla="*/ 79 w 164"/>
                  <a:gd name="T15" fmla="*/ 173 h 204"/>
                  <a:gd name="T16" fmla="*/ 88 w 164"/>
                  <a:gd name="T17" fmla="*/ 155 h 204"/>
                  <a:gd name="T18" fmla="*/ 92 w 164"/>
                  <a:gd name="T19" fmla="*/ 132 h 204"/>
                  <a:gd name="T20" fmla="*/ 110 w 164"/>
                  <a:gd name="T21" fmla="*/ 120 h 204"/>
                  <a:gd name="T22" fmla="*/ 126 w 164"/>
                  <a:gd name="T23" fmla="*/ 111 h 204"/>
                  <a:gd name="T24" fmla="*/ 126 w 164"/>
                  <a:gd name="T25" fmla="*/ 98 h 204"/>
                  <a:gd name="T26" fmla="*/ 126 w 164"/>
                  <a:gd name="T27" fmla="*/ 77 h 204"/>
                  <a:gd name="T28" fmla="*/ 129 w 164"/>
                  <a:gd name="T29" fmla="*/ 68 h 204"/>
                  <a:gd name="T30" fmla="*/ 144 w 164"/>
                  <a:gd name="T31" fmla="*/ 66 h 204"/>
                  <a:gd name="T32" fmla="*/ 149 w 164"/>
                  <a:gd name="T33" fmla="*/ 70 h 204"/>
                  <a:gd name="T34" fmla="*/ 163 w 164"/>
                  <a:gd name="T35" fmla="*/ 57 h 204"/>
                  <a:gd name="T36" fmla="*/ 158 w 164"/>
                  <a:gd name="T37" fmla="*/ 45 h 204"/>
                  <a:gd name="T38" fmla="*/ 149 w 164"/>
                  <a:gd name="T39" fmla="*/ 43 h 204"/>
                  <a:gd name="T40" fmla="*/ 135 w 164"/>
                  <a:gd name="T41" fmla="*/ 43 h 204"/>
                  <a:gd name="T42" fmla="*/ 129 w 164"/>
                  <a:gd name="T43" fmla="*/ 43 h 204"/>
                  <a:gd name="T44" fmla="*/ 126 w 164"/>
                  <a:gd name="T45" fmla="*/ 22 h 204"/>
                  <a:gd name="T46" fmla="*/ 126 w 164"/>
                  <a:gd name="T47" fmla="*/ 4 h 204"/>
                  <a:gd name="T48" fmla="*/ 117 w 164"/>
                  <a:gd name="T49" fmla="*/ 0 h 204"/>
                  <a:gd name="T50" fmla="*/ 113 w 164"/>
                  <a:gd name="T51" fmla="*/ 6 h 204"/>
                  <a:gd name="T52" fmla="*/ 88 w 164"/>
                  <a:gd name="T53" fmla="*/ 2 h 204"/>
                  <a:gd name="T54" fmla="*/ 81 w 164"/>
                  <a:gd name="T55" fmla="*/ 9 h 204"/>
                  <a:gd name="T56" fmla="*/ 88 w 164"/>
                  <a:gd name="T57" fmla="*/ 25 h 204"/>
                  <a:gd name="T58" fmla="*/ 86 w 164"/>
                  <a:gd name="T59" fmla="*/ 43 h 204"/>
                  <a:gd name="T60" fmla="*/ 74 w 164"/>
                  <a:gd name="T61" fmla="*/ 29 h 204"/>
                  <a:gd name="T62" fmla="*/ 70 w 164"/>
                  <a:gd name="T63" fmla="*/ 20 h 204"/>
                  <a:gd name="T64" fmla="*/ 56 w 164"/>
                  <a:gd name="T65" fmla="*/ 22 h 204"/>
                  <a:gd name="T66" fmla="*/ 52 w 164"/>
                  <a:gd name="T67" fmla="*/ 31 h 204"/>
                  <a:gd name="T68" fmla="*/ 47 w 164"/>
                  <a:gd name="T69" fmla="*/ 36 h 204"/>
                  <a:gd name="T70" fmla="*/ 47 w 164"/>
                  <a:gd name="T71" fmla="*/ 50 h 204"/>
                  <a:gd name="T72" fmla="*/ 45 w 164"/>
                  <a:gd name="T73" fmla="*/ 50 h 204"/>
                  <a:gd name="T74" fmla="*/ 31 w 164"/>
                  <a:gd name="T75" fmla="*/ 29 h 204"/>
                  <a:gd name="T76" fmla="*/ 24 w 164"/>
                  <a:gd name="T77" fmla="*/ 22 h 204"/>
                  <a:gd name="T78" fmla="*/ 18 w 164"/>
                  <a:gd name="T79" fmla="*/ 27 h 204"/>
                  <a:gd name="T80" fmla="*/ 20 w 164"/>
                  <a:gd name="T81" fmla="*/ 38 h 204"/>
                  <a:gd name="T82" fmla="*/ 20 w 164"/>
                  <a:gd name="T83" fmla="*/ 45 h 204"/>
                  <a:gd name="T84" fmla="*/ 9 w 164"/>
                  <a:gd name="T85" fmla="*/ 50 h 204"/>
                  <a:gd name="T86" fmla="*/ 9 w 164"/>
                  <a:gd name="T87" fmla="*/ 63 h 204"/>
                  <a:gd name="T88" fmla="*/ 18 w 164"/>
                  <a:gd name="T89" fmla="*/ 77 h 204"/>
                  <a:gd name="T90" fmla="*/ 18 w 164"/>
                  <a:gd name="T91" fmla="*/ 88 h 204"/>
                  <a:gd name="T92" fmla="*/ 13 w 164"/>
                  <a:gd name="T93" fmla="*/ 98 h 204"/>
                  <a:gd name="T94" fmla="*/ 0 w 164"/>
                  <a:gd name="T95" fmla="*/ 109 h 204"/>
                  <a:gd name="T96" fmla="*/ 2 w 164"/>
                  <a:gd name="T97" fmla="*/ 120 h 204"/>
                  <a:gd name="T98" fmla="*/ 15 w 164"/>
                  <a:gd name="T99" fmla="*/ 130 h 204"/>
                  <a:gd name="T100" fmla="*/ 20 w 164"/>
                  <a:gd name="T101" fmla="*/ 139 h 204"/>
                  <a:gd name="T102" fmla="*/ 18 w 164"/>
                  <a:gd name="T103" fmla="*/ 161 h 204"/>
                  <a:gd name="T104" fmla="*/ 13 w 164"/>
                  <a:gd name="T105" fmla="*/ 173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204"/>
                  <a:gd name="T161" fmla="*/ 164 w 164"/>
                  <a:gd name="T162" fmla="*/ 204 h 2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204">
                    <a:moveTo>
                      <a:pt x="13" y="173"/>
                    </a:moveTo>
                    <a:lnTo>
                      <a:pt x="22" y="189"/>
                    </a:lnTo>
                    <a:lnTo>
                      <a:pt x="40" y="189"/>
                    </a:lnTo>
                    <a:lnTo>
                      <a:pt x="56" y="193"/>
                    </a:lnTo>
                    <a:lnTo>
                      <a:pt x="67" y="203"/>
                    </a:lnTo>
                    <a:lnTo>
                      <a:pt x="81" y="203"/>
                    </a:lnTo>
                    <a:lnTo>
                      <a:pt x="72" y="191"/>
                    </a:lnTo>
                    <a:lnTo>
                      <a:pt x="79" y="173"/>
                    </a:lnTo>
                    <a:lnTo>
                      <a:pt x="88" y="155"/>
                    </a:lnTo>
                    <a:lnTo>
                      <a:pt x="92" y="132"/>
                    </a:lnTo>
                    <a:lnTo>
                      <a:pt x="110" y="120"/>
                    </a:lnTo>
                    <a:lnTo>
                      <a:pt x="126" y="111"/>
                    </a:lnTo>
                    <a:lnTo>
                      <a:pt x="126" y="98"/>
                    </a:lnTo>
                    <a:lnTo>
                      <a:pt x="126" y="77"/>
                    </a:lnTo>
                    <a:lnTo>
                      <a:pt x="129" y="68"/>
                    </a:lnTo>
                    <a:lnTo>
                      <a:pt x="144" y="66"/>
                    </a:lnTo>
                    <a:lnTo>
                      <a:pt x="149" y="70"/>
                    </a:lnTo>
                    <a:lnTo>
                      <a:pt x="163" y="57"/>
                    </a:lnTo>
                    <a:lnTo>
                      <a:pt x="158" y="45"/>
                    </a:lnTo>
                    <a:lnTo>
                      <a:pt x="149" y="43"/>
                    </a:lnTo>
                    <a:lnTo>
                      <a:pt x="135" y="43"/>
                    </a:lnTo>
                    <a:lnTo>
                      <a:pt x="129" y="43"/>
                    </a:lnTo>
                    <a:lnTo>
                      <a:pt x="126" y="22"/>
                    </a:lnTo>
                    <a:lnTo>
                      <a:pt x="126" y="4"/>
                    </a:lnTo>
                    <a:lnTo>
                      <a:pt x="117" y="0"/>
                    </a:lnTo>
                    <a:lnTo>
                      <a:pt x="113" y="6"/>
                    </a:lnTo>
                    <a:lnTo>
                      <a:pt x="88" y="2"/>
                    </a:lnTo>
                    <a:lnTo>
                      <a:pt x="81" y="9"/>
                    </a:lnTo>
                    <a:lnTo>
                      <a:pt x="88" y="25"/>
                    </a:lnTo>
                    <a:lnTo>
                      <a:pt x="86" y="43"/>
                    </a:lnTo>
                    <a:lnTo>
                      <a:pt x="74" y="29"/>
                    </a:lnTo>
                    <a:lnTo>
                      <a:pt x="70" y="20"/>
                    </a:lnTo>
                    <a:lnTo>
                      <a:pt x="56" y="22"/>
                    </a:lnTo>
                    <a:lnTo>
                      <a:pt x="52" y="31"/>
                    </a:lnTo>
                    <a:lnTo>
                      <a:pt x="47" y="36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8" y="27"/>
                    </a:lnTo>
                    <a:lnTo>
                      <a:pt x="20" y="38"/>
                    </a:lnTo>
                    <a:lnTo>
                      <a:pt x="20" y="45"/>
                    </a:lnTo>
                    <a:lnTo>
                      <a:pt x="9" y="50"/>
                    </a:lnTo>
                    <a:lnTo>
                      <a:pt x="9" y="63"/>
                    </a:lnTo>
                    <a:lnTo>
                      <a:pt x="18" y="77"/>
                    </a:lnTo>
                    <a:lnTo>
                      <a:pt x="18" y="88"/>
                    </a:lnTo>
                    <a:lnTo>
                      <a:pt x="13" y="98"/>
                    </a:lnTo>
                    <a:lnTo>
                      <a:pt x="0" y="109"/>
                    </a:lnTo>
                    <a:lnTo>
                      <a:pt x="2" y="120"/>
                    </a:lnTo>
                    <a:lnTo>
                      <a:pt x="15" y="130"/>
                    </a:lnTo>
                    <a:lnTo>
                      <a:pt x="20" y="139"/>
                    </a:lnTo>
                    <a:lnTo>
                      <a:pt x="18" y="161"/>
                    </a:lnTo>
                    <a:lnTo>
                      <a:pt x="13" y="173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3035" y="2038"/>
                <a:ext cx="124" cy="78"/>
              </a:xfrm>
              <a:custGeom>
                <a:avLst/>
                <a:gdLst>
                  <a:gd name="T0" fmla="*/ 0 w 124"/>
                  <a:gd name="T1" fmla="*/ 74 h 78"/>
                  <a:gd name="T2" fmla="*/ 11 w 124"/>
                  <a:gd name="T3" fmla="*/ 77 h 78"/>
                  <a:gd name="T4" fmla="*/ 22 w 124"/>
                  <a:gd name="T5" fmla="*/ 67 h 78"/>
                  <a:gd name="T6" fmla="*/ 34 w 124"/>
                  <a:gd name="T7" fmla="*/ 52 h 78"/>
                  <a:gd name="T8" fmla="*/ 68 w 124"/>
                  <a:gd name="T9" fmla="*/ 52 h 78"/>
                  <a:gd name="T10" fmla="*/ 97 w 124"/>
                  <a:gd name="T11" fmla="*/ 47 h 78"/>
                  <a:gd name="T12" fmla="*/ 113 w 124"/>
                  <a:gd name="T13" fmla="*/ 33 h 78"/>
                  <a:gd name="T14" fmla="*/ 120 w 124"/>
                  <a:gd name="T15" fmla="*/ 18 h 78"/>
                  <a:gd name="T16" fmla="*/ 123 w 124"/>
                  <a:gd name="T17" fmla="*/ 0 h 78"/>
                  <a:gd name="T18" fmla="*/ 100 w 124"/>
                  <a:gd name="T19" fmla="*/ 11 h 78"/>
                  <a:gd name="T20" fmla="*/ 59 w 124"/>
                  <a:gd name="T21" fmla="*/ 29 h 78"/>
                  <a:gd name="T22" fmla="*/ 47 w 124"/>
                  <a:gd name="T23" fmla="*/ 31 h 78"/>
                  <a:gd name="T24" fmla="*/ 34 w 124"/>
                  <a:gd name="T25" fmla="*/ 40 h 78"/>
                  <a:gd name="T26" fmla="*/ 11 w 124"/>
                  <a:gd name="T27" fmla="*/ 45 h 78"/>
                  <a:gd name="T28" fmla="*/ 0 w 124"/>
                  <a:gd name="T29" fmla="*/ 49 h 78"/>
                  <a:gd name="T30" fmla="*/ 0 w 124"/>
                  <a:gd name="T31" fmla="*/ 74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4"/>
                  <a:gd name="T49" fmla="*/ 0 h 78"/>
                  <a:gd name="T50" fmla="*/ 124 w 124"/>
                  <a:gd name="T51" fmla="*/ 78 h 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4" h="78">
                    <a:moveTo>
                      <a:pt x="0" y="74"/>
                    </a:moveTo>
                    <a:lnTo>
                      <a:pt x="11" y="77"/>
                    </a:lnTo>
                    <a:lnTo>
                      <a:pt x="22" y="67"/>
                    </a:lnTo>
                    <a:lnTo>
                      <a:pt x="34" y="52"/>
                    </a:lnTo>
                    <a:lnTo>
                      <a:pt x="68" y="52"/>
                    </a:lnTo>
                    <a:lnTo>
                      <a:pt x="97" y="47"/>
                    </a:lnTo>
                    <a:lnTo>
                      <a:pt x="113" y="33"/>
                    </a:lnTo>
                    <a:lnTo>
                      <a:pt x="120" y="18"/>
                    </a:lnTo>
                    <a:lnTo>
                      <a:pt x="123" y="0"/>
                    </a:lnTo>
                    <a:lnTo>
                      <a:pt x="100" y="11"/>
                    </a:lnTo>
                    <a:lnTo>
                      <a:pt x="59" y="29"/>
                    </a:lnTo>
                    <a:lnTo>
                      <a:pt x="47" y="31"/>
                    </a:lnTo>
                    <a:lnTo>
                      <a:pt x="34" y="40"/>
                    </a:lnTo>
                    <a:lnTo>
                      <a:pt x="11" y="45"/>
                    </a:lnTo>
                    <a:lnTo>
                      <a:pt x="0" y="49"/>
                    </a:lnTo>
                    <a:lnTo>
                      <a:pt x="0" y="74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3098" y="2227"/>
                <a:ext cx="54" cy="64"/>
              </a:xfrm>
              <a:custGeom>
                <a:avLst/>
                <a:gdLst>
                  <a:gd name="T0" fmla="*/ 16 w 54"/>
                  <a:gd name="T1" fmla="*/ 0 h 64"/>
                  <a:gd name="T2" fmla="*/ 50 w 54"/>
                  <a:gd name="T3" fmla="*/ 22 h 64"/>
                  <a:gd name="T4" fmla="*/ 53 w 54"/>
                  <a:gd name="T5" fmla="*/ 31 h 64"/>
                  <a:gd name="T6" fmla="*/ 41 w 54"/>
                  <a:gd name="T7" fmla="*/ 45 h 64"/>
                  <a:gd name="T8" fmla="*/ 29 w 54"/>
                  <a:gd name="T9" fmla="*/ 54 h 64"/>
                  <a:gd name="T10" fmla="*/ 32 w 54"/>
                  <a:gd name="T11" fmla="*/ 63 h 64"/>
                  <a:gd name="T12" fmla="*/ 16 w 54"/>
                  <a:gd name="T13" fmla="*/ 60 h 64"/>
                  <a:gd name="T14" fmla="*/ 2 w 54"/>
                  <a:gd name="T15" fmla="*/ 45 h 64"/>
                  <a:gd name="T16" fmla="*/ 0 w 54"/>
                  <a:gd name="T17" fmla="*/ 31 h 64"/>
                  <a:gd name="T18" fmla="*/ 6 w 54"/>
                  <a:gd name="T19" fmla="*/ 18 h 64"/>
                  <a:gd name="T20" fmla="*/ 16 w 54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64"/>
                  <a:gd name="T35" fmla="*/ 54 w 5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64">
                    <a:moveTo>
                      <a:pt x="16" y="0"/>
                    </a:moveTo>
                    <a:lnTo>
                      <a:pt x="50" y="22"/>
                    </a:lnTo>
                    <a:lnTo>
                      <a:pt x="53" y="31"/>
                    </a:lnTo>
                    <a:lnTo>
                      <a:pt x="41" y="45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16" y="60"/>
                    </a:lnTo>
                    <a:lnTo>
                      <a:pt x="2" y="45"/>
                    </a:lnTo>
                    <a:lnTo>
                      <a:pt x="0" y="31"/>
                    </a:lnTo>
                    <a:lnTo>
                      <a:pt x="6" y="18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3164" y="2208"/>
                <a:ext cx="78" cy="95"/>
              </a:xfrm>
              <a:custGeom>
                <a:avLst/>
                <a:gdLst>
                  <a:gd name="T0" fmla="*/ 72 w 78"/>
                  <a:gd name="T1" fmla="*/ 0 h 95"/>
                  <a:gd name="T2" fmla="*/ 77 w 78"/>
                  <a:gd name="T3" fmla="*/ 4 h 95"/>
                  <a:gd name="T4" fmla="*/ 72 w 78"/>
                  <a:gd name="T5" fmla="*/ 9 h 95"/>
                  <a:gd name="T6" fmla="*/ 77 w 78"/>
                  <a:gd name="T7" fmla="*/ 18 h 95"/>
                  <a:gd name="T8" fmla="*/ 70 w 78"/>
                  <a:gd name="T9" fmla="*/ 32 h 95"/>
                  <a:gd name="T10" fmla="*/ 61 w 78"/>
                  <a:gd name="T11" fmla="*/ 41 h 95"/>
                  <a:gd name="T12" fmla="*/ 63 w 78"/>
                  <a:gd name="T13" fmla="*/ 52 h 95"/>
                  <a:gd name="T14" fmla="*/ 61 w 78"/>
                  <a:gd name="T15" fmla="*/ 61 h 95"/>
                  <a:gd name="T16" fmla="*/ 63 w 78"/>
                  <a:gd name="T17" fmla="*/ 71 h 95"/>
                  <a:gd name="T18" fmla="*/ 49 w 78"/>
                  <a:gd name="T19" fmla="*/ 94 h 95"/>
                  <a:gd name="T20" fmla="*/ 18 w 78"/>
                  <a:gd name="T21" fmla="*/ 71 h 95"/>
                  <a:gd name="T22" fmla="*/ 0 w 78"/>
                  <a:gd name="T23" fmla="*/ 59 h 95"/>
                  <a:gd name="T24" fmla="*/ 9 w 78"/>
                  <a:gd name="T25" fmla="*/ 52 h 95"/>
                  <a:gd name="T26" fmla="*/ 9 w 78"/>
                  <a:gd name="T27" fmla="*/ 36 h 95"/>
                  <a:gd name="T28" fmla="*/ 29 w 78"/>
                  <a:gd name="T29" fmla="*/ 22 h 95"/>
                  <a:gd name="T30" fmla="*/ 40 w 78"/>
                  <a:gd name="T31" fmla="*/ 27 h 95"/>
                  <a:gd name="T32" fmla="*/ 49 w 78"/>
                  <a:gd name="T33" fmla="*/ 22 h 95"/>
                  <a:gd name="T34" fmla="*/ 65 w 78"/>
                  <a:gd name="T35" fmla="*/ 11 h 95"/>
                  <a:gd name="T36" fmla="*/ 72 w 78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95"/>
                  <a:gd name="T59" fmla="*/ 78 w 78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95">
                    <a:moveTo>
                      <a:pt x="72" y="0"/>
                    </a:moveTo>
                    <a:lnTo>
                      <a:pt x="77" y="4"/>
                    </a:lnTo>
                    <a:lnTo>
                      <a:pt x="72" y="9"/>
                    </a:lnTo>
                    <a:lnTo>
                      <a:pt x="77" y="18"/>
                    </a:lnTo>
                    <a:lnTo>
                      <a:pt x="70" y="32"/>
                    </a:lnTo>
                    <a:lnTo>
                      <a:pt x="61" y="41"/>
                    </a:lnTo>
                    <a:lnTo>
                      <a:pt x="63" y="52"/>
                    </a:lnTo>
                    <a:lnTo>
                      <a:pt x="61" y="61"/>
                    </a:lnTo>
                    <a:lnTo>
                      <a:pt x="63" y="71"/>
                    </a:lnTo>
                    <a:lnTo>
                      <a:pt x="49" y="94"/>
                    </a:lnTo>
                    <a:lnTo>
                      <a:pt x="18" y="71"/>
                    </a:lnTo>
                    <a:lnTo>
                      <a:pt x="0" y="59"/>
                    </a:lnTo>
                    <a:lnTo>
                      <a:pt x="9" y="52"/>
                    </a:lnTo>
                    <a:lnTo>
                      <a:pt x="9" y="36"/>
                    </a:lnTo>
                    <a:lnTo>
                      <a:pt x="29" y="22"/>
                    </a:lnTo>
                    <a:lnTo>
                      <a:pt x="40" y="27"/>
                    </a:lnTo>
                    <a:lnTo>
                      <a:pt x="49" y="22"/>
                    </a:lnTo>
                    <a:lnTo>
                      <a:pt x="65" y="11"/>
                    </a:lnTo>
                    <a:lnTo>
                      <a:pt x="72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3153" y="2303"/>
                <a:ext cx="38" cy="43"/>
              </a:xfrm>
              <a:custGeom>
                <a:avLst/>
                <a:gdLst>
                  <a:gd name="T0" fmla="*/ 0 w 38"/>
                  <a:gd name="T1" fmla="*/ 0 h 43"/>
                  <a:gd name="T2" fmla="*/ 26 w 38"/>
                  <a:gd name="T3" fmla="*/ 7 h 43"/>
                  <a:gd name="T4" fmla="*/ 34 w 38"/>
                  <a:gd name="T5" fmla="*/ 18 h 43"/>
                  <a:gd name="T6" fmla="*/ 37 w 38"/>
                  <a:gd name="T7" fmla="*/ 32 h 43"/>
                  <a:gd name="T8" fmla="*/ 26 w 38"/>
                  <a:gd name="T9" fmla="*/ 42 h 43"/>
                  <a:gd name="T10" fmla="*/ 7 w 38"/>
                  <a:gd name="T11" fmla="*/ 35 h 43"/>
                  <a:gd name="T12" fmla="*/ 2 w 38"/>
                  <a:gd name="T13" fmla="*/ 23 h 43"/>
                  <a:gd name="T14" fmla="*/ 0 w 38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3"/>
                  <a:gd name="T26" fmla="*/ 38 w 38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3">
                    <a:moveTo>
                      <a:pt x="0" y="0"/>
                    </a:moveTo>
                    <a:lnTo>
                      <a:pt x="26" y="7"/>
                    </a:lnTo>
                    <a:lnTo>
                      <a:pt x="34" y="18"/>
                    </a:lnTo>
                    <a:lnTo>
                      <a:pt x="37" y="32"/>
                    </a:lnTo>
                    <a:lnTo>
                      <a:pt x="26" y="42"/>
                    </a:lnTo>
                    <a:lnTo>
                      <a:pt x="7" y="35"/>
                    </a:lnTo>
                    <a:lnTo>
                      <a:pt x="2" y="23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3369" y="2295"/>
                <a:ext cx="36" cy="36"/>
              </a:xfrm>
              <a:custGeom>
                <a:avLst/>
                <a:gdLst>
                  <a:gd name="T0" fmla="*/ 13 w 36"/>
                  <a:gd name="T1" fmla="*/ 0 h 36"/>
                  <a:gd name="T2" fmla="*/ 0 w 36"/>
                  <a:gd name="T3" fmla="*/ 7 h 36"/>
                  <a:gd name="T4" fmla="*/ 0 w 36"/>
                  <a:gd name="T5" fmla="*/ 25 h 36"/>
                  <a:gd name="T6" fmla="*/ 26 w 36"/>
                  <a:gd name="T7" fmla="*/ 35 h 36"/>
                  <a:gd name="T8" fmla="*/ 35 w 36"/>
                  <a:gd name="T9" fmla="*/ 20 h 36"/>
                  <a:gd name="T10" fmla="*/ 13 w 36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6"/>
                  <a:gd name="T20" fmla="*/ 36 w 3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6">
                    <a:moveTo>
                      <a:pt x="13" y="0"/>
                    </a:moveTo>
                    <a:lnTo>
                      <a:pt x="0" y="7"/>
                    </a:lnTo>
                    <a:lnTo>
                      <a:pt x="0" y="25"/>
                    </a:lnTo>
                    <a:lnTo>
                      <a:pt x="26" y="35"/>
                    </a:lnTo>
                    <a:lnTo>
                      <a:pt x="35" y="20"/>
                    </a:lnTo>
                    <a:lnTo>
                      <a:pt x="13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</p:grp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3464" y="2303"/>
              <a:ext cx="36" cy="39"/>
            </a:xfrm>
            <a:custGeom>
              <a:avLst/>
              <a:gdLst>
                <a:gd name="T0" fmla="*/ 2 w 36"/>
                <a:gd name="T1" fmla="*/ 0 h 39"/>
                <a:gd name="T2" fmla="*/ 0 w 36"/>
                <a:gd name="T3" fmla="*/ 6 h 39"/>
                <a:gd name="T4" fmla="*/ 2 w 36"/>
                <a:gd name="T5" fmla="*/ 27 h 39"/>
                <a:gd name="T6" fmla="*/ 20 w 36"/>
                <a:gd name="T7" fmla="*/ 38 h 39"/>
                <a:gd name="T8" fmla="*/ 35 w 36"/>
                <a:gd name="T9" fmla="*/ 24 h 39"/>
                <a:gd name="T10" fmla="*/ 2 w 36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9"/>
                <a:gd name="T20" fmla="*/ 36 w 36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9">
                  <a:moveTo>
                    <a:pt x="2" y="0"/>
                  </a:moveTo>
                  <a:lnTo>
                    <a:pt x="0" y="6"/>
                  </a:lnTo>
                  <a:lnTo>
                    <a:pt x="2" y="27"/>
                  </a:lnTo>
                  <a:lnTo>
                    <a:pt x="20" y="38"/>
                  </a:lnTo>
                  <a:lnTo>
                    <a:pt x="35" y="2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979" y="2230"/>
              <a:ext cx="572" cy="770"/>
            </a:xfrm>
            <a:custGeom>
              <a:avLst/>
              <a:gdLst>
                <a:gd name="T0" fmla="*/ 224 w 573"/>
                <a:gd name="T1" fmla="*/ 18 h 770"/>
                <a:gd name="T2" fmla="*/ 231 w 573"/>
                <a:gd name="T3" fmla="*/ 54 h 770"/>
                <a:gd name="T4" fmla="*/ 226 w 573"/>
                <a:gd name="T5" fmla="*/ 81 h 770"/>
                <a:gd name="T6" fmla="*/ 258 w 573"/>
                <a:gd name="T7" fmla="*/ 120 h 770"/>
                <a:gd name="T8" fmla="*/ 211 w 573"/>
                <a:gd name="T9" fmla="*/ 106 h 770"/>
                <a:gd name="T10" fmla="*/ 177 w 573"/>
                <a:gd name="T11" fmla="*/ 136 h 770"/>
                <a:gd name="T12" fmla="*/ 152 w 573"/>
                <a:gd name="T13" fmla="*/ 111 h 770"/>
                <a:gd name="T14" fmla="*/ 106 w 573"/>
                <a:gd name="T15" fmla="*/ 136 h 770"/>
                <a:gd name="T16" fmla="*/ 115 w 573"/>
                <a:gd name="T17" fmla="*/ 175 h 770"/>
                <a:gd name="T18" fmla="*/ 90 w 573"/>
                <a:gd name="T19" fmla="*/ 197 h 770"/>
                <a:gd name="T20" fmla="*/ 95 w 573"/>
                <a:gd name="T21" fmla="*/ 234 h 770"/>
                <a:gd name="T22" fmla="*/ 63 w 573"/>
                <a:gd name="T23" fmla="*/ 273 h 770"/>
                <a:gd name="T24" fmla="*/ 31 w 573"/>
                <a:gd name="T25" fmla="*/ 304 h 770"/>
                <a:gd name="T26" fmla="*/ 22 w 573"/>
                <a:gd name="T27" fmla="*/ 366 h 770"/>
                <a:gd name="T28" fmla="*/ 18 w 573"/>
                <a:gd name="T29" fmla="*/ 393 h 770"/>
                <a:gd name="T30" fmla="*/ 2 w 573"/>
                <a:gd name="T31" fmla="*/ 448 h 770"/>
                <a:gd name="T32" fmla="*/ 22 w 573"/>
                <a:gd name="T33" fmla="*/ 475 h 770"/>
                <a:gd name="T34" fmla="*/ 0 w 573"/>
                <a:gd name="T35" fmla="*/ 509 h 770"/>
                <a:gd name="T36" fmla="*/ 31 w 573"/>
                <a:gd name="T37" fmla="*/ 548 h 770"/>
                <a:gd name="T38" fmla="*/ 90 w 573"/>
                <a:gd name="T39" fmla="*/ 555 h 770"/>
                <a:gd name="T40" fmla="*/ 99 w 573"/>
                <a:gd name="T41" fmla="*/ 582 h 770"/>
                <a:gd name="T42" fmla="*/ 72 w 573"/>
                <a:gd name="T43" fmla="*/ 621 h 770"/>
                <a:gd name="T44" fmla="*/ 49 w 573"/>
                <a:gd name="T45" fmla="*/ 682 h 770"/>
                <a:gd name="T46" fmla="*/ 81 w 573"/>
                <a:gd name="T47" fmla="*/ 718 h 770"/>
                <a:gd name="T48" fmla="*/ 111 w 573"/>
                <a:gd name="T49" fmla="*/ 705 h 770"/>
                <a:gd name="T50" fmla="*/ 138 w 573"/>
                <a:gd name="T51" fmla="*/ 716 h 770"/>
                <a:gd name="T52" fmla="*/ 165 w 573"/>
                <a:gd name="T53" fmla="*/ 741 h 770"/>
                <a:gd name="T54" fmla="*/ 220 w 573"/>
                <a:gd name="T55" fmla="*/ 748 h 770"/>
                <a:gd name="T56" fmla="*/ 256 w 573"/>
                <a:gd name="T57" fmla="*/ 755 h 770"/>
                <a:gd name="T58" fmla="*/ 308 w 573"/>
                <a:gd name="T59" fmla="*/ 755 h 770"/>
                <a:gd name="T60" fmla="*/ 345 w 573"/>
                <a:gd name="T61" fmla="*/ 750 h 770"/>
                <a:gd name="T62" fmla="*/ 381 w 573"/>
                <a:gd name="T63" fmla="*/ 750 h 770"/>
                <a:gd name="T64" fmla="*/ 426 w 573"/>
                <a:gd name="T65" fmla="*/ 762 h 770"/>
                <a:gd name="T66" fmla="*/ 417 w 573"/>
                <a:gd name="T67" fmla="*/ 728 h 770"/>
                <a:gd name="T68" fmla="*/ 483 w 573"/>
                <a:gd name="T69" fmla="*/ 666 h 770"/>
                <a:gd name="T70" fmla="*/ 449 w 573"/>
                <a:gd name="T71" fmla="*/ 637 h 770"/>
                <a:gd name="T72" fmla="*/ 388 w 573"/>
                <a:gd name="T73" fmla="*/ 573 h 770"/>
                <a:gd name="T74" fmla="*/ 372 w 573"/>
                <a:gd name="T75" fmla="*/ 516 h 770"/>
                <a:gd name="T76" fmla="*/ 392 w 573"/>
                <a:gd name="T77" fmla="*/ 502 h 770"/>
                <a:gd name="T78" fmla="*/ 517 w 573"/>
                <a:gd name="T79" fmla="*/ 448 h 770"/>
                <a:gd name="T80" fmla="*/ 562 w 573"/>
                <a:gd name="T81" fmla="*/ 445 h 770"/>
                <a:gd name="T82" fmla="*/ 572 w 573"/>
                <a:gd name="T83" fmla="*/ 407 h 770"/>
                <a:gd name="T84" fmla="*/ 560 w 573"/>
                <a:gd name="T85" fmla="*/ 336 h 770"/>
                <a:gd name="T86" fmla="*/ 549 w 573"/>
                <a:gd name="T87" fmla="*/ 286 h 770"/>
                <a:gd name="T88" fmla="*/ 535 w 573"/>
                <a:gd name="T89" fmla="*/ 232 h 770"/>
                <a:gd name="T90" fmla="*/ 512 w 573"/>
                <a:gd name="T91" fmla="*/ 145 h 770"/>
                <a:gd name="T92" fmla="*/ 463 w 573"/>
                <a:gd name="T93" fmla="*/ 95 h 770"/>
                <a:gd name="T94" fmla="*/ 424 w 573"/>
                <a:gd name="T95" fmla="*/ 93 h 770"/>
                <a:gd name="T96" fmla="*/ 356 w 573"/>
                <a:gd name="T97" fmla="*/ 118 h 770"/>
                <a:gd name="T98" fmla="*/ 351 w 573"/>
                <a:gd name="T99" fmla="*/ 97 h 770"/>
                <a:gd name="T100" fmla="*/ 317 w 573"/>
                <a:gd name="T101" fmla="*/ 65 h 770"/>
                <a:gd name="T102" fmla="*/ 290 w 573"/>
                <a:gd name="T103" fmla="*/ 18 h 770"/>
                <a:gd name="T104" fmla="*/ 251 w 573"/>
                <a:gd name="T105" fmla="*/ 2 h 7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770"/>
                <a:gd name="T161" fmla="*/ 573 w 573"/>
                <a:gd name="T162" fmla="*/ 770 h 7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770">
                  <a:moveTo>
                    <a:pt x="236" y="0"/>
                  </a:moveTo>
                  <a:lnTo>
                    <a:pt x="224" y="9"/>
                  </a:lnTo>
                  <a:lnTo>
                    <a:pt x="224" y="18"/>
                  </a:lnTo>
                  <a:lnTo>
                    <a:pt x="226" y="25"/>
                  </a:lnTo>
                  <a:lnTo>
                    <a:pt x="229" y="36"/>
                  </a:lnTo>
                  <a:lnTo>
                    <a:pt x="231" y="54"/>
                  </a:lnTo>
                  <a:lnTo>
                    <a:pt x="224" y="61"/>
                  </a:lnTo>
                  <a:lnTo>
                    <a:pt x="224" y="70"/>
                  </a:lnTo>
                  <a:lnTo>
                    <a:pt x="226" y="81"/>
                  </a:lnTo>
                  <a:lnTo>
                    <a:pt x="242" y="95"/>
                  </a:lnTo>
                  <a:lnTo>
                    <a:pt x="254" y="97"/>
                  </a:lnTo>
                  <a:lnTo>
                    <a:pt x="258" y="120"/>
                  </a:lnTo>
                  <a:lnTo>
                    <a:pt x="233" y="113"/>
                  </a:lnTo>
                  <a:lnTo>
                    <a:pt x="222" y="102"/>
                  </a:lnTo>
                  <a:lnTo>
                    <a:pt x="211" y="106"/>
                  </a:lnTo>
                  <a:lnTo>
                    <a:pt x="192" y="131"/>
                  </a:lnTo>
                  <a:lnTo>
                    <a:pt x="186" y="138"/>
                  </a:lnTo>
                  <a:lnTo>
                    <a:pt x="177" y="136"/>
                  </a:lnTo>
                  <a:lnTo>
                    <a:pt x="174" y="127"/>
                  </a:lnTo>
                  <a:lnTo>
                    <a:pt x="167" y="118"/>
                  </a:lnTo>
                  <a:lnTo>
                    <a:pt x="152" y="111"/>
                  </a:lnTo>
                  <a:lnTo>
                    <a:pt x="127" y="111"/>
                  </a:lnTo>
                  <a:lnTo>
                    <a:pt x="120" y="122"/>
                  </a:lnTo>
                  <a:lnTo>
                    <a:pt x="106" y="136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5" y="175"/>
                  </a:lnTo>
                  <a:lnTo>
                    <a:pt x="111" y="184"/>
                  </a:lnTo>
                  <a:lnTo>
                    <a:pt x="95" y="195"/>
                  </a:lnTo>
                  <a:lnTo>
                    <a:pt x="90" y="197"/>
                  </a:lnTo>
                  <a:lnTo>
                    <a:pt x="93" y="211"/>
                  </a:lnTo>
                  <a:lnTo>
                    <a:pt x="99" y="222"/>
                  </a:lnTo>
                  <a:lnTo>
                    <a:pt x="95" y="234"/>
                  </a:lnTo>
                  <a:lnTo>
                    <a:pt x="86" y="247"/>
                  </a:lnTo>
                  <a:lnTo>
                    <a:pt x="72" y="263"/>
                  </a:lnTo>
                  <a:lnTo>
                    <a:pt x="63" y="273"/>
                  </a:lnTo>
                  <a:lnTo>
                    <a:pt x="49" y="284"/>
                  </a:lnTo>
                  <a:lnTo>
                    <a:pt x="38" y="288"/>
                  </a:lnTo>
                  <a:lnTo>
                    <a:pt x="31" y="304"/>
                  </a:lnTo>
                  <a:lnTo>
                    <a:pt x="29" y="329"/>
                  </a:lnTo>
                  <a:lnTo>
                    <a:pt x="22" y="343"/>
                  </a:lnTo>
                  <a:lnTo>
                    <a:pt x="22" y="366"/>
                  </a:lnTo>
                  <a:lnTo>
                    <a:pt x="13" y="375"/>
                  </a:lnTo>
                  <a:lnTo>
                    <a:pt x="11" y="382"/>
                  </a:lnTo>
                  <a:lnTo>
                    <a:pt x="18" y="393"/>
                  </a:lnTo>
                  <a:lnTo>
                    <a:pt x="22" y="409"/>
                  </a:lnTo>
                  <a:lnTo>
                    <a:pt x="31" y="423"/>
                  </a:lnTo>
                  <a:lnTo>
                    <a:pt x="2" y="448"/>
                  </a:lnTo>
                  <a:lnTo>
                    <a:pt x="9" y="464"/>
                  </a:lnTo>
                  <a:lnTo>
                    <a:pt x="20" y="473"/>
                  </a:lnTo>
                  <a:lnTo>
                    <a:pt x="22" y="475"/>
                  </a:lnTo>
                  <a:lnTo>
                    <a:pt x="22" y="484"/>
                  </a:lnTo>
                  <a:lnTo>
                    <a:pt x="6" y="495"/>
                  </a:lnTo>
                  <a:lnTo>
                    <a:pt x="0" y="509"/>
                  </a:lnTo>
                  <a:lnTo>
                    <a:pt x="6" y="530"/>
                  </a:lnTo>
                  <a:lnTo>
                    <a:pt x="15" y="541"/>
                  </a:lnTo>
                  <a:lnTo>
                    <a:pt x="31" y="548"/>
                  </a:lnTo>
                  <a:lnTo>
                    <a:pt x="52" y="552"/>
                  </a:lnTo>
                  <a:lnTo>
                    <a:pt x="72" y="552"/>
                  </a:lnTo>
                  <a:lnTo>
                    <a:pt x="90" y="555"/>
                  </a:lnTo>
                  <a:lnTo>
                    <a:pt x="102" y="564"/>
                  </a:lnTo>
                  <a:lnTo>
                    <a:pt x="115" y="575"/>
                  </a:lnTo>
                  <a:lnTo>
                    <a:pt x="99" y="582"/>
                  </a:lnTo>
                  <a:lnTo>
                    <a:pt x="88" y="596"/>
                  </a:lnTo>
                  <a:lnTo>
                    <a:pt x="74" y="607"/>
                  </a:lnTo>
                  <a:lnTo>
                    <a:pt x="72" y="621"/>
                  </a:lnTo>
                  <a:lnTo>
                    <a:pt x="65" y="650"/>
                  </a:lnTo>
                  <a:lnTo>
                    <a:pt x="56" y="671"/>
                  </a:lnTo>
                  <a:lnTo>
                    <a:pt x="49" y="682"/>
                  </a:lnTo>
                  <a:lnTo>
                    <a:pt x="65" y="705"/>
                  </a:lnTo>
                  <a:lnTo>
                    <a:pt x="70" y="712"/>
                  </a:lnTo>
                  <a:lnTo>
                    <a:pt x="81" y="718"/>
                  </a:lnTo>
                  <a:lnTo>
                    <a:pt x="90" y="718"/>
                  </a:lnTo>
                  <a:lnTo>
                    <a:pt x="104" y="712"/>
                  </a:lnTo>
                  <a:lnTo>
                    <a:pt x="111" y="705"/>
                  </a:lnTo>
                  <a:lnTo>
                    <a:pt x="113" y="703"/>
                  </a:lnTo>
                  <a:lnTo>
                    <a:pt x="131" y="705"/>
                  </a:lnTo>
                  <a:lnTo>
                    <a:pt x="138" y="716"/>
                  </a:lnTo>
                  <a:lnTo>
                    <a:pt x="145" y="728"/>
                  </a:lnTo>
                  <a:lnTo>
                    <a:pt x="154" y="739"/>
                  </a:lnTo>
                  <a:lnTo>
                    <a:pt x="165" y="741"/>
                  </a:lnTo>
                  <a:lnTo>
                    <a:pt x="190" y="739"/>
                  </a:lnTo>
                  <a:lnTo>
                    <a:pt x="202" y="737"/>
                  </a:lnTo>
                  <a:lnTo>
                    <a:pt x="220" y="748"/>
                  </a:lnTo>
                  <a:lnTo>
                    <a:pt x="231" y="743"/>
                  </a:lnTo>
                  <a:lnTo>
                    <a:pt x="245" y="746"/>
                  </a:lnTo>
                  <a:lnTo>
                    <a:pt x="256" y="755"/>
                  </a:lnTo>
                  <a:lnTo>
                    <a:pt x="276" y="746"/>
                  </a:lnTo>
                  <a:lnTo>
                    <a:pt x="295" y="746"/>
                  </a:lnTo>
                  <a:lnTo>
                    <a:pt x="308" y="755"/>
                  </a:lnTo>
                  <a:lnTo>
                    <a:pt x="320" y="759"/>
                  </a:lnTo>
                  <a:lnTo>
                    <a:pt x="331" y="750"/>
                  </a:lnTo>
                  <a:lnTo>
                    <a:pt x="345" y="750"/>
                  </a:lnTo>
                  <a:lnTo>
                    <a:pt x="365" y="746"/>
                  </a:lnTo>
                  <a:lnTo>
                    <a:pt x="379" y="755"/>
                  </a:lnTo>
                  <a:lnTo>
                    <a:pt x="381" y="750"/>
                  </a:lnTo>
                  <a:lnTo>
                    <a:pt x="397" y="762"/>
                  </a:lnTo>
                  <a:lnTo>
                    <a:pt x="410" y="769"/>
                  </a:lnTo>
                  <a:lnTo>
                    <a:pt x="426" y="762"/>
                  </a:lnTo>
                  <a:lnTo>
                    <a:pt x="429" y="750"/>
                  </a:lnTo>
                  <a:lnTo>
                    <a:pt x="419" y="737"/>
                  </a:lnTo>
                  <a:lnTo>
                    <a:pt x="417" y="728"/>
                  </a:lnTo>
                  <a:lnTo>
                    <a:pt x="410" y="705"/>
                  </a:lnTo>
                  <a:lnTo>
                    <a:pt x="467" y="666"/>
                  </a:lnTo>
                  <a:lnTo>
                    <a:pt x="483" y="666"/>
                  </a:lnTo>
                  <a:lnTo>
                    <a:pt x="485" y="659"/>
                  </a:lnTo>
                  <a:lnTo>
                    <a:pt x="465" y="652"/>
                  </a:lnTo>
                  <a:lnTo>
                    <a:pt x="449" y="637"/>
                  </a:lnTo>
                  <a:lnTo>
                    <a:pt x="413" y="602"/>
                  </a:lnTo>
                  <a:lnTo>
                    <a:pt x="408" y="577"/>
                  </a:lnTo>
                  <a:lnTo>
                    <a:pt x="388" y="573"/>
                  </a:lnTo>
                  <a:lnTo>
                    <a:pt x="385" y="548"/>
                  </a:lnTo>
                  <a:lnTo>
                    <a:pt x="381" y="527"/>
                  </a:lnTo>
                  <a:lnTo>
                    <a:pt x="372" y="516"/>
                  </a:lnTo>
                  <a:lnTo>
                    <a:pt x="376" y="507"/>
                  </a:lnTo>
                  <a:lnTo>
                    <a:pt x="381" y="502"/>
                  </a:lnTo>
                  <a:lnTo>
                    <a:pt x="392" y="502"/>
                  </a:lnTo>
                  <a:lnTo>
                    <a:pt x="429" y="493"/>
                  </a:lnTo>
                  <a:lnTo>
                    <a:pt x="501" y="455"/>
                  </a:lnTo>
                  <a:lnTo>
                    <a:pt x="517" y="448"/>
                  </a:lnTo>
                  <a:lnTo>
                    <a:pt x="533" y="439"/>
                  </a:lnTo>
                  <a:lnTo>
                    <a:pt x="544" y="452"/>
                  </a:lnTo>
                  <a:lnTo>
                    <a:pt x="562" y="445"/>
                  </a:lnTo>
                  <a:lnTo>
                    <a:pt x="567" y="427"/>
                  </a:lnTo>
                  <a:lnTo>
                    <a:pt x="565" y="418"/>
                  </a:lnTo>
                  <a:lnTo>
                    <a:pt x="572" y="407"/>
                  </a:lnTo>
                  <a:lnTo>
                    <a:pt x="562" y="393"/>
                  </a:lnTo>
                  <a:lnTo>
                    <a:pt x="553" y="370"/>
                  </a:lnTo>
                  <a:lnTo>
                    <a:pt x="560" y="336"/>
                  </a:lnTo>
                  <a:lnTo>
                    <a:pt x="549" y="320"/>
                  </a:lnTo>
                  <a:lnTo>
                    <a:pt x="544" y="302"/>
                  </a:lnTo>
                  <a:lnTo>
                    <a:pt x="549" y="286"/>
                  </a:lnTo>
                  <a:lnTo>
                    <a:pt x="547" y="273"/>
                  </a:lnTo>
                  <a:lnTo>
                    <a:pt x="522" y="247"/>
                  </a:lnTo>
                  <a:lnTo>
                    <a:pt x="535" y="232"/>
                  </a:lnTo>
                  <a:lnTo>
                    <a:pt x="535" y="204"/>
                  </a:lnTo>
                  <a:lnTo>
                    <a:pt x="537" y="172"/>
                  </a:lnTo>
                  <a:lnTo>
                    <a:pt x="512" y="145"/>
                  </a:lnTo>
                  <a:lnTo>
                    <a:pt x="499" y="129"/>
                  </a:lnTo>
                  <a:lnTo>
                    <a:pt x="485" y="113"/>
                  </a:lnTo>
                  <a:lnTo>
                    <a:pt x="463" y="95"/>
                  </a:lnTo>
                  <a:lnTo>
                    <a:pt x="447" y="86"/>
                  </a:lnTo>
                  <a:lnTo>
                    <a:pt x="438" y="84"/>
                  </a:lnTo>
                  <a:lnTo>
                    <a:pt x="424" y="93"/>
                  </a:lnTo>
                  <a:lnTo>
                    <a:pt x="413" y="100"/>
                  </a:lnTo>
                  <a:lnTo>
                    <a:pt x="379" y="125"/>
                  </a:lnTo>
                  <a:lnTo>
                    <a:pt x="356" y="118"/>
                  </a:lnTo>
                  <a:lnTo>
                    <a:pt x="347" y="118"/>
                  </a:lnTo>
                  <a:lnTo>
                    <a:pt x="347" y="109"/>
                  </a:lnTo>
                  <a:lnTo>
                    <a:pt x="351" y="97"/>
                  </a:lnTo>
                  <a:lnTo>
                    <a:pt x="356" y="88"/>
                  </a:lnTo>
                  <a:lnTo>
                    <a:pt x="326" y="68"/>
                  </a:lnTo>
                  <a:lnTo>
                    <a:pt x="317" y="65"/>
                  </a:lnTo>
                  <a:lnTo>
                    <a:pt x="301" y="54"/>
                  </a:lnTo>
                  <a:lnTo>
                    <a:pt x="297" y="31"/>
                  </a:lnTo>
                  <a:lnTo>
                    <a:pt x="290" y="18"/>
                  </a:lnTo>
                  <a:lnTo>
                    <a:pt x="279" y="18"/>
                  </a:lnTo>
                  <a:lnTo>
                    <a:pt x="267" y="4"/>
                  </a:lnTo>
                  <a:lnTo>
                    <a:pt x="251" y="2"/>
                  </a:lnTo>
                  <a:lnTo>
                    <a:pt x="236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499" y="2292"/>
              <a:ext cx="623" cy="583"/>
            </a:xfrm>
            <a:custGeom>
              <a:avLst/>
              <a:gdLst>
                <a:gd name="T0" fmla="*/ 13 w 623"/>
                <a:gd name="T1" fmla="*/ 145 h 583"/>
                <a:gd name="T2" fmla="*/ 0 w 623"/>
                <a:gd name="T3" fmla="*/ 186 h 583"/>
                <a:gd name="T4" fmla="*/ 27 w 623"/>
                <a:gd name="T5" fmla="*/ 222 h 583"/>
                <a:gd name="T6" fmla="*/ 22 w 623"/>
                <a:gd name="T7" fmla="*/ 254 h 583"/>
                <a:gd name="T8" fmla="*/ 34 w 623"/>
                <a:gd name="T9" fmla="*/ 279 h 583"/>
                <a:gd name="T10" fmla="*/ 43 w 623"/>
                <a:gd name="T11" fmla="*/ 334 h 583"/>
                <a:gd name="T12" fmla="*/ 45 w 623"/>
                <a:gd name="T13" fmla="*/ 352 h 583"/>
                <a:gd name="T14" fmla="*/ 38 w 623"/>
                <a:gd name="T15" fmla="*/ 372 h 583"/>
                <a:gd name="T16" fmla="*/ 54 w 623"/>
                <a:gd name="T17" fmla="*/ 381 h 583"/>
                <a:gd name="T18" fmla="*/ 72 w 623"/>
                <a:gd name="T19" fmla="*/ 395 h 583"/>
                <a:gd name="T20" fmla="*/ 88 w 623"/>
                <a:gd name="T21" fmla="*/ 425 h 583"/>
                <a:gd name="T22" fmla="*/ 107 w 623"/>
                <a:gd name="T23" fmla="*/ 447 h 583"/>
                <a:gd name="T24" fmla="*/ 143 w 623"/>
                <a:gd name="T25" fmla="*/ 456 h 583"/>
                <a:gd name="T26" fmla="*/ 166 w 623"/>
                <a:gd name="T27" fmla="*/ 454 h 583"/>
                <a:gd name="T28" fmla="*/ 202 w 623"/>
                <a:gd name="T29" fmla="*/ 488 h 583"/>
                <a:gd name="T30" fmla="*/ 246 w 623"/>
                <a:gd name="T31" fmla="*/ 506 h 583"/>
                <a:gd name="T32" fmla="*/ 280 w 623"/>
                <a:gd name="T33" fmla="*/ 500 h 583"/>
                <a:gd name="T34" fmla="*/ 314 w 623"/>
                <a:gd name="T35" fmla="*/ 522 h 583"/>
                <a:gd name="T36" fmla="*/ 330 w 623"/>
                <a:gd name="T37" fmla="*/ 525 h 583"/>
                <a:gd name="T38" fmla="*/ 355 w 623"/>
                <a:gd name="T39" fmla="*/ 536 h 583"/>
                <a:gd name="T40" fmla="*/ 385 w 623"/>
                <a:gd name="T41" fmla="*/ 559 h 583"/>
                <a:gd name="T42" fmla="*/ 407 w 623"/>
                <a:gd name="T43" fmla="*/ 563 h 583"/>
                <a:gd name="T44" fmla="*/ 428 w 623"/>
                <a:gd name="T45" fmla="*/ 550 h 583"/>
                <a:gd name="T46" fmla="*/ 544 w 623"/>
                <a:gd name="T47" fmla="*/ 582 h 583"/>
                <a:gd name="T48" fmla="*/ 549 w 623"/>
                <a:gd name="T49" fmla="*/ 550 h 583"/>
                <a:gd name="T50" fmla="*/ 603 w 623"/>
                <a:gd name="T51" fmla="*/ 456 h 583"/>
                <a:gd name="T52" fmla="*/ 622 w 623"/>
                <a:gd name="T53" fmla="*/ 418 h 583"/>
                <a:gd name="T54" fmla="*/ 599 w 623"/>
                <a:gd name="T55" fmla="*/ 363 h 583"/>
                <a:gd name="T56" fmla="*/ 569 w 623"/>
                <a:gd name="T57" fmla="*/ 322 h 583"/>
                <a:gd name="T58" fmla="*/ 569 w 623"/>
                <a:gd name="T59" fmla="*/ 284 h 583"/>
                <a:gd name="T60" fmla="*/ 567 w 623"/>
                <a:gd name="T61" fmla="*/ 254 h 583"/>
                <a:gd name="T62" fmla="*/ 567 w 623"/>
                <a:gd name="T63" fmla="*/ 234 h 583"/>
                <a:gd name="T64" fmla="*/ 590 w 623"/>
                <a:gd name="T65" fmla="*/ 204 h 583"/>
                <a:gd name="T66" fmla="*/ 578 w 623"/>
                <a:gd name="T67" fmla="*/ 143 h 583"/>
                <a:gd name="T68" fmla="*/ 571 w 623"/>
                <a:gd name="T69" fmla="*/ 102 h 583"/>
                <a:gd name="T70" fmla="*/ 544 w 623"/>
                <a:gd name="T71" fmla="*/ 65 h 583"/>
                <a:gd name="T72" fmla="*/ 471 w 623"/>
                <a:gd name="T73" fmla="*/ 63 h 583"/>
                <a:gd name="T74" fmla="*/ 389 w 623"/>
                <a:gd name="T75" fmla="*/ 56 h 583"/>
                <a:gd name="T76" fmla="*/ 344 w 623"/>
                <a:gd name="T77" fmla="*/ 43 h 583"/>
                <a:gd name="T78" fmla="*/ 318 w 623"/>
                <a:gd name="T79" fmla="*/ 59 h 583"/>
                <a:gd name="T80" fmla="*/ 291 w 623"/>
                <a:gd name="T81" fmla="*/ 40 h 583"/>
                <a:gd name="T82" fmla="*/ 271 w 623"/>
                <a:gd name="T83" fmla="*/ 36 h 583"/>
                <a:gd name="T84" fmla="*/ 246 w 623"/>
                <a:gd name="T85" fmla="*/ 2 h 583"/>
                <a:gd name="T86" fmla="*/ 207 w 623"/>
                <a:gd name="T87" fmla="*/ 6 h 583"/>
                <a:gd name="T88" fmla="*/ 168 w 623"/>
                <a:gd name="T89" fmla="*/ 22 h 583"/>
                <a:gd name="T90" fmla="*/ 111 w 623"/>
                <a:gd name="T91" fmla="*/ 47 h 583"/>
                <a:gd name="T92" fmla="*/ 59 w 623"/>
                <a:gd name="T93" fmla="*/ 70 h 583"/>
                <a:gd name="T94" fmla="*/ 27 w 623"/>
                <a:gd name="T95" fmla="*/ 102 h 5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3"/>
                <a:gd name="T145" fmla="*/ 0 h 583"/>
                <a:gd name="T146" fmla="*/ 623 w 623"/>
                <a:gd name="T147" fmla="*/ 583 h 5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3" h="583">
                  <a:moveTo>
                    <a:pt x="15" y="109"/>
                  </a:moveTo>
                  <a:lnTo>
                    <a:pt x="13" y="145"/>
                  </a:lnTo>
                  <a:lnTo>
                    <a:pt x="13" y="168"/>
                  </a:lnTo>
                  <a:lnTo>
                    <a:pt x="0" y="186"/>
                  </a:lnTo>
                  <a:lnTo>
                    <a:pt x="25" y="213"/>
                  </a:lnTo>
                  <a:lnTo>
                    <a:pt x="27" y="222"/>
                  </a:lnTo>
                  <a:lnTo>
                    <a:pt x="22" y="240"/>
                  </a:lnTo>
                  <a:lnTo>
                    <a:pt x="22" y="254"/>
                  </a:lnTo>
                  <a:lnTo>
                    <a:pt x="36" y="270"/>
                  </a:lnTo>
                  <a:lnTo>
                    <a:pt x="34" y="279"/>
                  </a:lnTo>
                  <a:lnTo>
                    <a:pt x="31" y="311"/>
                  </a:lnTo>
                  <a:lnTo>
                    <a:pt x="43" y="334"/>
                  </a:lnTo>
                  <a:lnTo>
                    <a:pt x="50" y="345"/>
                  </a:lnTo>
                  <a:lnTo>
                    <a:pt x="45" y="352"/>
                  </a:lnTo>
                  <a:lnTo>
                    <a:pt x="45" y="366"/>
                  </a:lnTo>
                  <a:lnTo>
                    <a:pt x="38" y="372"/>
                  </a:lnTo>
                  <a:lnTo>
                    <a:pt x="38" y="379"/>
                  </a:lnTo>
                  <a:lnTo>
                    <a:pt x="54" y="381"/>
                  </a:lnTo>
                  <a:lnTo>
                    <a:pt x="68" y="386"/>
                  </a:lnTo>
                  <a:lnTo>
                    <a:pt x="72" y="395"/>
                  </a:lnTo>
                  <a:lnTo>
                    <a:pt x="72" y="409"/>
                  </a:lnTo>
                  <a:lnTo>
                    <a:pt x="88" y="425"/>
                  </a:lnTo>
                  <a:lnTo>
                    <a:pt x="102" y="431"/>
                  </a:lnTo>
                  <a:lnTo>
                    <a:pt x="107" y="447"/>
                  </a:lnTo>
                  <a:lnTo>
                    <a:pt x="125" y="472"/>
                  </a:lnTo>
                  <a:lnTo>
                    <a:pt x="143" y="456"/>
                  </a:lnTo>
                  <a:lnTo>
                    <a:pt x="157" y="452"/>
                  </a:lnTo>
                  <a:lnTo>
                    <a:pt x="166" y="454"/>
                  </a:lnTo>
                  <a:lnTo>
                    <a:pt x="195" y="486"/>
                  </a:lnTo>
                  <a:lnTo>
                    <a:pt x="202" y="488"/>
                  </a:lnTo>
                  <a:lnTo>
                    <a:pt x="239" y="504"/>
                  </a:lnTo>
                  <a:lnTo>
                    <a:pt x="246" y="506"/>
                  </a:lnTo>
                  <a:lnTo>
                    <a:pt x="262" y="502"/>
                  </a:lnTo>
                  <a:lnTo>
                    <a:pt x="280" y="500"/>
                  </a:lnTo>
                  <a:lnTo>
                    <a:pt x="293" y="506"/>
                  </a:lnTo>
                  <a:lnTo>
                    <a:pt x="314" y="522"/>
                  </a:lnTo>
                  <a:lnTo>
                    <a:pt x="321" y="531"/>
                  </a:lnTo>
                  <a:lnTo>
                    <a:pt x="330" y="525"/>
                  </a:lnTo>
                  <a:lnTo>
                    <a:pt x="339" y="522"/>
                  </a:lnTo>
                  <a:lnTo>
                    <a:pt x="355" y="536"/>
                  </a:lnTo>
                  <a:lnTo>
                    <a:pt x="371" y="550"/>
                  </a:lnTo>
                  <a:lnTo>
                    <a:pt x="385" y="559"/>
                  </a:lnTo>
                  <a:lnTo>
                    <a:pt x="400" y="566"/>
                  </a:lnTo>
                  <a:lnTo>
                    <a:pt x="407" y="563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56"/>
                  </a:lnTo>
                  <a:lnTo>
                    <a:pt x="544" y="582"/>
                  </a:lnTo>
                  <a:lnTo>
                    <a:pt x="558" y="568"/>
                  </a:lnTo>
                  <a:lnTo>
                    <a:pt x="549" y="550"/>
                  </a:lnTo>
                  <a:lnTo>
                    <a:pt x="537" y="518"/>
                  </a:lnTo>
                  <a:lnTo>
                    <a:pt x="603" y="456"/>
                  </a:lnTo>
                  <a:lnTo>
                    <a:pt x="617" y="443"/>
                  </a:lnTo>
                  <a:lnTo>
                    <a:pt x="622" y="418"/>
                  </a:lnTo>
                  <a:lnTo>
                    <a:pt x="610" y="388"/>
                  </a:lnTo>
                  <a:lnTo>
                    <a:pt x="599" y="363"/>
                  </a:lnTo>
                  <a:lnTo>
                    <a:pt x="580" y="334"/>
                  </a:lnTo>
                  <a:lnTo>
                    <a:pt x="569" y="322"/>
                  </a:lnTo>
                  <a:lnTo>
                    <a:pt x="567" y="304"/>
                  </a:lnTo>
                  <a:lnTo>
                    <a:pt x="569" y="284"/>
                  </a:lnTo>
                  <a:lnTo>
                    <a:pt x="574" y="265"/>
                  </a:lnTo>
                  <a:lnTo>
                    <a:pt x="567" y="254"/>
                  </a:lnTo>
                  <a:lnTo>
                    <a:pt x="558" y="245"/>
                  </a:lnTo>
                  <a:lnTo>
                    <a:pt x="567" y="234"/>
                  </a:lnTo>
                  <a:lnTo>
                    <a:pt x="583" y="209"/>
                  </a:lnTo>
                  <a:lnTo>
                    <a:pt x="590" y="204"/>
                  </a:lnTo>
                  <a:lnTo>
                    <a:pt x="585" y="163"/>
                  </a:lnTo>
                  <a:lnTo>
                    <a:pt x="578" y="143"/>
                  </a:lnTo>
                  <a:lnTo>
                    <a:pt x="571" y="122"/>
                  </a:lnTo>
                  <a:lnTo>
                    <a:pt x="571" y="102"/>
                  </a:lnTo>
                  <a:lnTo>
                    <a:pt x="560" y="84"/>
                  </a:lnTo>
                  <a:lnTo>
                    <a:pt x="544" y="65"/>
                  </a:lnTo>
                  <a:lnTo>
                    <a:pt x="526" y="63"/>
                  </a:lnTo>
                  <a:lnTo>
                    <a:pt x="471" y="63"/>
                  </a:lnTo>
                  <a:lnTo>
                    <a:pt x="442" y="61"/>
                  </a:lnTo>
                  <a:lnTo>
                    <a:pt x="389" y="56"/>
                  </a:lnTo>
                  <a:lnTo>
                    <a:pt x="366" y="45"/>
                  </a:lnTo>
                  <a:lnTo>
                    <a:pt x="344" y="43"/>
                  </a:lnTo>
                  <a:lnTo>
                    <a:pt x="332" y="47"/>
                  </a:lnTo>
                  <a:lnTo>
                    <a:pt x="318" y="59"/>
                  </a:lnTo>
                  <a:lnTo>
                    <a:pt x="305" y="54"/>
                  </a:lnTo>
                  <a:lnTo>
                    <a:pt x="291" y="40"/>
                  </a:lnTo>
                  <a:lnTo>
                    <a:pt x="277" y="40"/>
                  </a:lnTo>
                  <a:lnTo>
                    <a:pt x="271" y="36"/>
                  </a:lnTo>
                  <a:lnTo>
                    <a:pt x="266" y="18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07" y="6"/>
                  </a:lnTo>
                  <a:lnTo>
                    <a:pt x="186" y="13"/>
                  </a:lnTo>
                  <a:lnTo>
                    <a:pt x="168" y="22"/>
                  </a:lnTo>
                  <a:lnTo>
                    <a:pt x="141" y="38"/>
                  </a:lnTo>
                  <a:lnTo>
                    <a:pt x="111" y="47"/>
                  </a:lnTo>
                  <a:lnTo>
                    <a:pt x="86" y="59"/>
                  </a:lnTo>
                  <a:lnTo>
                    <a:pt x="59" y="70"/>
                  </a:lnTo>
                  <a:lnTo>
                    <a:pt x="45" y="88"/>
                  </a:lnTo>
                  <a:lnTo>
                    <a:pt x="27" y="102"/>
                  </a:lnTo>
                  <a:lnTo>
                    <a:pt x="15" y="109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916" y="2146"/>
              <a:ext cx="324" cy="253"/>
            </a:xfrm>
            <a:custGeom>
              <a:avLst/>
              <a:gdLst>
                <a:gd name="T0" fmla="*/ 2 w 324"/>
                <a:gd name="T1" fmla="*/ 24 h 253"/>
                <a:gd name="T2" fmla="*/ 0 w 324"/>
                <a:gd name="T3" fmla="*/ 34 h 253"/>
                <a:gd name="T4" fmla="*/ 4 w 324"/>
                <a:gd name="T5" fmla="*/ 65 h 253"/>
                <a:gd name="T6" fmla="*/ 20 w 324"/>
                <a:gd name="T7" fmla="*/ 108 h 253"/>
                <a:gd name="T8" fmla="*/ 31 w 324"/>
                <a:gd name="T9" fmla="*/ 120 h 253"/>
                <a:gd name="T10" fmla="*/ 61 w 324"/>
                <a:gd name="T11" fmla="*/ 131 h 253"/>
                <a:gd name="T12" fmla="*/ 72 w 324"/>
                <a:gd name="T13" fmla="*/ 136 h 253"/>
                <a:gd name="T14" fmla="*/ 75 w 324"/>
                <a:gd name="T15" fmla="*/ 149 h 253"/>
                <a:gd name="T16" fmla="*/ 75 w 324"/>
                <a:gd name="T17" fmla="*/ 174 h 253"/>
                <a:gd name="T18" fmla="*/ 104 w 324"/>
                <a:gd name="T19" fmla="*/ 204 h 253"/>
                <a:gd name="T20" fmla="*/ 122 w 324"/>
                <a:gd name="T21" fmla="*/ 213 h 253"/>
                <a:gd name="T22" fmla="*/ 131 w 324"/>
                <a:gd name="T23" fmla="*/ 217 h 253"/>
                <a:gd name="T24" fmla="*/ 156 w 324"/>
                <a:gd name="T25" fmla="*/ 247 h 253"/>
                <a:gd name="T26" fmla="*/ 163 w 324"/>
                <a:gd name="T27" fmla="*/ 242 h 253"/>
                <a:gd name="T28" fmla="*/ 181 w 324"/>
                <a:gd name="T29" fmla="*/ 240 h 253"/>
                <a:gd name="T30" fmla="*/ 200 w 324"/>
                <a:gd name="T31" fmla="*/ 252 h 253"/>
                <a:gd name="T32" fmla="*/ 216 w 324"/>
                <a:gd name="T33" fmla="*/ 245 h 253"/>
                <a:gd name="T34" fmla="*/ 234 w 324"/>
                <a:gd name="T35" fmla="*/ 220 h 253"/>
                <a:gd name="T36" fmla="*/ 250 w 324"/>
                <a:gd name="T37" fmla="*/ 213 h 253"/>
                <a:gd name="T38" fmla="*/ 263 w 324"/>
                <a:gd name="T39" fmla="*/ 217 h 253"/>
                <a:gd name="T40" fmla="*/ 272 w 324"/>
                <a:gd name="T41" fmla="*/ 215 h 253"/>
                <a:gd name="T42" fmla="*/ 275 w 324"/>
                <a:gd name="T43" fmla="*/ 206 h 253"/>
                <a:gd name="T44" fmla="*/ 277 w 324"/>
                <a:gd name="T45" fmla="*/ 158 h 253"/>
                <a:gd name="T46" fmla="*/ 286 w 324"/>
                <a:gd name="T47" fmla="*/ 145 h 253"/>
                <a:gd name="T48" fmla="*/ 286 w 324"/>
                <a:gd name="T49" fmla="*/ 122 h 253"/>
                <a:gd name="T50" fmla="*/ 288 w 324"/>
                <a:gd name="T51" fmla="*/ 115 h 253"/>
                <a:gd name="T52" fmla="*/ 307 w 324"/>
                <a:gd name="T53" fmla="*/ 102 h 253"/>
                <a:gd name="T54" fmla="*/ 323 w 324"/>
                <a:gd name="T55" fmla="*/ 102 h 253"/>
                <a:gd name="T56" fmla="*/ 323 w 324"/>
                <a:gd name="T57" fmla="*/ 77 h 253"/>
                <a:gd name="T58" fmla="*/ 318 w 324"/>
                <a:gd name="T59" fmla="*/ 59 h 253"/>
                <a:gd name="T60" fmla="*/ 307 w 324"/>
                <a:gd name="T61" fmla="*/ 52 h 253"/>
                <a:gd name="T62" fmla="*/ 300 w 324"/>
                <a:gd name="T63" fmla="*/ 54 h 253"/>
                <a:gd name="T64" fmla="*/ 279 w 324"/>
                <a:gd name="T65" fmla="*/ 34 h 253"/>
                <a:gd name="T66" fmla="*/ 266 w 324"/>
                <a:gd name="T67" fmla="*/ 20 h 253"/>
                <a:gd name="T68" fmla="*/ 252 w 324"/>
                <a:gd name="T69" fmla="*/ 20 h 253"/>
                <a:gd name="T70" fmla="*/ 222 w 324"/>
                <a:gd name="T71" fmla="*/ 20 h 253"/>
                <a:gd name="T72" fmla="*/ 218 w 324"/>
                <a:gd name="T73" fmla="*/ 15 h 253"/>
                <a:gd name="T74" fmla="*/ 211 w 324"/>
                <a:gd name="T75" fmla="*/ 2 h 253"/>
                <a:gd name="T76" fmla="*/ 202 w 324"/>
                <a:gd name="T77" fmla="*/ 0 h 253"/>
                <a:gd name="T78" fmla="*/ 177 w 324"/>
                <a:gd name="T79" fmla="*/ 0 h 253"/>
                <a:gd name="T80" fmla="*/ 166 w 324"/>
                <a:gd name="T81" fmla="*/ 11 h 253"/>
                <a:gd name="T82" fmla="*/ 156 w 324"/>
                <a:gd name="T83" fmla="*/ 9 h 253"/>
                <a:gd name="T84" fmla="*/ 141 w 324"/>
                <a:gd name="T85" fmla="*/ 6 h 253"/>
                <a:gd name="T86" fmla="*/ 131 w 324"/>
                <a:gd name="T87" fmla="*/ 4 h 253"/>
                <a:gd name="T88" fmla="*/ 120 w 324"/>
                <a:gd name="T89" fmla="*/ 6 h 253"/>
                <a:gd name="T90" fmla="*/ 111 w 324"/>
                <a:gd name="T91" fmla="*/ 13 h 253"/>
                <a:gd name="T92" fmla="*/ 93 w 324"/>
                <a:gd name="T93" fmla="*/ 6 h 253"/>
                <a:gd name="T94" fmla="*/ 59 w 324"/>
                <a:gd name="T95" fmla="*/ 2 h 253"/>
                <a:gd name="T96" fmla="*/ 50 w 324"/>
                <a:gd name="T97" fmla="*/ 0 h 253"/>
                <a:gd name="T98" fmla="*/ 40 w 324"/>
                <a:gd name="T99" fmla="*/ 6 h 253"/>
                <a:gd name="T100" fmla="*/ 22 w 324"/>
                <a:gd name="T101" fmla="*/ 18 h 253"/>
                <a:gd name="T102" fmla="*/ 2 w 324"/>
                <a:gd name="T103" fmla="*/ 24 h 2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4"/>
                <a:gd name="T157" fmla="*/ 0 h 253"/>
                <a:gd name="T158" fmla="*/ 324 w 324"/>
                <a:gd name="T159" fmla="*/ 253 h 2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4" h="253">
                  <a:moveTo>
                    <a:pt x="2" y="24"/>
                  </a:moveTo>
                  <a:lnTo>
                    <a:pt x="0" y="34"/>
                  </a:lnTo>
                  <a:lnTo>
                    <a:pt x="4" y="65"/>
                  </a:lnTo>
                  <a:lnTo>
                    <a:pt x="20" y="108"/>
                  </a:lnTo>
                  <a:lnTo>
                    <a:pt x="31" y="120"/>
                  </a:lnTo>
                  <a:lnTo>
                    <a:pt x="61" y="131"/>
                  </a:lnTo>
                  <a:lnTo>
                    <a:pt x="72" y="136"/>
                  </a:lnTo>
                  <a:lnTo>
                    <a:pt x="75" y="149"/>
                  </a:lnTo>
                  <a:lnTo>
                    <a:pt x="75" y="174"/>
                  </a:lnTo>
                  <a:lnTo>
                    <a:pt x="104" y="204"/>
                  </a:lnTo>
                  <a:lnTo>
                    <a:pt x="122" y="213"/>
                  </a:lnTo>
                  <a:lnTo>
                    <a:pt x="131" y="217"/>
                  </a:lnTo>
                  <a:lnTo>
                    <a:pt x="156" y="247"/>
                  </a:lnTo>
                  <a:lnTo>
                    <a:pt x="163" y="242"/>
                  </a:lnTo>
                  <a:lnTo>
                    <a:pt x="181" y="240"/>
                  </a:lnTo>
                  <a:lnTo>
                    <a:pt x="200" y="252"/>
                  </a:lnTo>
                  <a:lnTo>
                    <a:pt x="216" y="245"/>
                  </a:lnTo>
                  <a:lnTo>
                    <a:pt x="234" y="220"/>
                  </a:lnTo>
                  <a:lnTo>
                    <a:pt x="250" y="213"/>
                  </a:lnTo>
                  <a:lnTo>
                    <a:pt x="263" y="217"/>
                  </a:lnTo>
                  <a:lnTo>
                    <a:pt x="272" y="215"/>
                  </a:lnTo>
                  <a:lnTo>
                    <a:pt x="275" y="206"/>
                  </a:lnTo>
                  <a:lnTo>
                    <a:pt x="277" y="158"/>
                  </a:lnTo>
                  <a:lnTo>
                    <a:pt x="286" y="145"/>
                  </a:lnTo>
                  <a:lnTo>
                    <a:pt x="286" y="122"/>
                  </a:lnTo>
                  <a:lnTo>
                    <a:pt x="288" y="115"/>
                  </a:lnTo>
                  <a:lnTo>
                    <a:pt x="307" y="102"/>
                  </a:lnTo>
                  <a:lnTo>
                    <a:pt x="323" y="102"/>
                  </a:lnTo>
                  <a:lnTo>
                    <a:pt x="323" y="77"/>
                  </a:lnTo>
                  <a:lnTo>
                    <a:pt x="318" y="59"/>
                  </a:lnTo>
                  <a:lnTo>
                    <a:pt x="307" y="52"/>
                  </a:lnTo>
                  <a:lnTo>
                    <a:pt x="300" y="54"/>
                  </a:lnTo>
                  <a:lnTo>
                    <a:pt x="279" y="34"/>
                  </a:lnTo>
                  <a:lnTo>
                    <a:pt x="266" y="20"/>
                  </a:lnTo>
                  <a:lnTo>
                    <a:pt x="252" y="20"/>
                  </a:lnTo>
                  <a:lnTo>
                    <a:pt x="222" y="20"/>
                  </a:lnTo>
                  <a:lnTo>
                    <a:pt x="218" y="15"/>
                  </a:lnTo>
                  <a:lnTo>
                    <a:pt x="211" y="2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66" y="11"/>
                  </a:lnTo>
                  <a:lnTo>
                    <a:pt x="156" y="9"/>
                  </a:lnTo>
                  <a:lnTo>
                    <a:pt x="141" y="6"/>
                  </a:lnTo>
                  <a:lnTo>
                    <a:pt x="131" y="4"/>
                  </a:lnTo>
                  <a:lnTo>
                    <a:pt x="120" y="6"/>
                  </a:lnTo>
                  <a:lnTo>
                    <a:pt x="111" y="13"/>
                  </a:lnTo>
                  <a:lnTo>
                    <a:pt x="93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0" y="6"/>
                  </a:lnTo>
                  <a:lnTo>
                    <a:pt x="22" y="18"/>
                  </a:lnTo>
                  <a:lnTo>
                    <a:pt x="2" y="2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3956" y="1877"/>
              <a:ext cx="49" cy="40"/>
            </a:xfrm>
            <a:custGeom>
              <a:avLst/>
              <a:gdLst>
                <a:gd name="T0" fmla="*/ 27 w 49"/>
                <a:gd name="T1" fmla="*/ 0 h 40"/>
                <a:gd name="T2" fmla="*/ 6 w 49"/>
                <a:gd name="T3" fmla="*/ 13 h 40"/>
                <a:gd name="T4" fmla="*/ 0 w 49"/>
                <a:gd name="T5" fmla="*/ 21 h 40"/>
                <a:gd name="T6" fmla="*/ 13 w 49"/>
                <a:gd name="T7" fmla="*/ 26 h 40"/>
                <a:gd name="T8" fmla="*/ 25 w 49"/>
                <a:gd name="T9" fmla="*/ 39 h 40"/>
                <a:gd name="T10" fmla="*/ 36 w 49"/>
                <a:gd name="T11" fmla="*/ 30 h 40"/>
                <a:gd name="T12" fmla="*/ 48 w 49"/>
                <a:gd name="T13" fmla="*/ 21 h 40"/>
                <a:gd name="T14" fmla="*/ 38 w 49"/>
                <a:gd name="T15" fmla="*/ 10 h 40"/>
                <a:gd name="T16" fmla="*/ 27 w 49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0"/>
                <a:gd name="T29" fmla="*/ 49 w 49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0">
                  <a:moveTo>
                    <a:pt x="27" y="0"/>
                  </a:moveTo>
                  <a:lnTo>
                    <a:pt x="6" y="13"/>
                  </a:lnTo>
                  <a:lnTo>
                    <a:pt x="0" y="21"/>
                  </a:lnTo>
                  <a:lnTo>
                    <a:pt x="13" y="26"/>
                  </a:lnTo>
                  <a:lnTo>
                    <a:pt x="25" y="39"/>
                  </a:lnTo>
                  <a:lnTo>
                    <a:pt x="36" y="30"/>
                  </a:lnTo>
                  <a:lnTo>
                    <a:pt x="48" y="21"/>
                  </a:lnTo>
                  <a:lnTo>
                    <a:pt x="38" y="10"/>
                  </a:lnTo>
                  <a:lnTo>
                    <a:pt x="27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3942" y="1923"/>
              <a:ext cx="72" cy="77"/>
            </a:xfrm>
            <a:custGeom>
              <a:avLst/>
              <a:gdLst>
                <a:gd name="T0" fmla="*/ 60 w 73"/>
                <a:gd name="T1" fmla="*/ 0 h 77"/>
                <a:gd name="T2" fmla="*/ 36 w 73"/>
                <a:gd name="T3" fmla="*/ 4 h 77"/>
                <a:gd name="T4" fmla="*/ 27 w 73"/>
                <a:gd name="T5" fmla="*/ 0 h 77"/>
                <a:gd name="T6" fmla="*/ 13 w 73"/>
                <a:gd name="T7" fmla="*/ 18 h 77"/>
                <a:gd name="T8" fmla="*/ 6 w 73"/>
                <a:gd name="T9" fmla="*/ 16 h 77"/>
                <a:gd name="T10" fmla="*/ 0 w 73"/>
                <a:gd name="T11" fmla="*/ 27 h 77"/>
                <a:gd name="T12" fmla="*/ 9 w 73"/>
                <a:gd name="T13" fmla="*/ 34 h 77"/>
                <a:gd name="T14" fmla="*/ 9 w 73"/>
                <a:gd name="T15" fmla="*/ 66 h 77"/>
                <a:gd name="T16" fmla="*/ 15 w 73"/>
                <a:gd name="T17" fmla="*/ 76 h 77"/>
                <a:gd name="T18" fmla="*/ 51 w 73"/>
                <a:gd name="T19" fmla="*/ 34 h 77"/>
                <a:gd name="T20" fmla="*/ 65 w 73"/>
                <a:gd name="T21" fmla="*/ 34 h 77"/>
                <a:gd name="T22" fmla="*/ 72 w 73"/>
                <a:gd name="T23" fmla="*/ 23 h 77"/>
                <a:gd name="T24" fmla="*/ 69 w 73"/>
                <a:gd name="T25" fmla="*/ 18 h 77"/>
                <a:gd name="T26" fmla="*/ 60 w 73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60" y="0"/>
                  </a:moveTo>
                  <a:lnTo>
                    <a:pt x="36" y="4"/>
                  </a:lnTo>
                  <a:lnTo>
                    <a:pt x="27" y="0"/>
                  </a:lnTo>
                  <a:lnTo>
                    <a:pt x="13" y="18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9" y="34"/>
                  </a:lnTo>
                  <a:lnTo>
                    <a:pt x="9" y="66"/>
                  </a:lnTo>
                  <a:lnTo>
                    <a:pt x="15" y="7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2" y="23"/>
                  </a:lnTo>
                  <a:lnTo>
                    <a:pt x="69" y="18"/>
                  </a:lnTo>
                  <a:lnTo>
                    <a:pt x="60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4025" y="1805"/>
              <a:ext cx="241" cy="214"/>
            </a:xfrm>
            <a:custGeom>
              <a:avLst/>
              <a:gdLst>
                <a:gd name="T0" fmla="*/ 231 w 242"/>
                <a:gd name="T1" fmla="*/ 201 h 214"/>
                <a:gd name="T2" fmla="*/ 229 w 242"/>
                <a:gd name="T3" fmla="*/ 188 h 214"/>
                <a:gd name="T4" fmla="*/ 238 w 242"/>
                <a:gd name="T5" fmla="*/ 176 h 214"/>
                <a:gd name="T6" fmla="*/ 238 w 242"/>
                <a:gd name="T7" fmla="*/ 160 h 214"/>
                <a:gd name="T8" fmla="*/ 220 w 242"/>
                <a:gd name="T9" fmla="*/ 149 h 214"/>
                <a:gd name="T10" fmla="*/ 215 w 242"/>
                <a:gd name="T11" fmla="*/ 142 h 214"/>
                <a:gd name="T12" fmla="*/ 211 w 242"/>
                <a:gd name="T13" fmla="*/ 122 h 214"/>
                <a:gd name="T14" fmla="*/ 200 w 242"/>
                <a:gd name="T15" fmla="*/ 104 h 214"/>
                <a:gd name="T16" fmla="*/ 190 w 242"/>
                <a:gd name="T17" fmla="*/ 88 h 214"/>
                <a:gd name="T18" fmla="*/ 190 w 242"/>
                <a:gd name="T19" fmla="*/ 77 h 214"/>
                <a:gd name="T20" fmla="*/ 197 w 242"/>
                <a:gd name="T21" fmla="*/ 67 h 214"/>
                <a:gd name="T22" fmla="*/ 222 w 242"/>
                <a:gd name="T23" fmla="*/ 70 h 214"/>
                <a:gd name="T24" fmla="*/ 234 w 242"/>
                <a:gd name="T25" fmla="*/ 58 h 214"/>
                <a:gd name="T26" fmla="*/ 241 w 242"/>
                <a:gd name="T27" fmla="*/ 27 h 214"/>
                <a:gd name="T28" fmla="*/ 238 w 242"/>
                <a:gd name="T29" fmla="*/ 15 h 214"/>
                <a:gd name="T30" fmla="*/ 225 w 242"/>
                <a:gd name="T31" fmla="*/ 13 h 214"/>
                <a:gd name="T32" fmla="*/ 202 w 242"/>
                <a:gd name="T33" fmla="*/ 15 h 214"/>
                <a:gd name="T34" fmla="*/ 172 w 242"/>
                <a:gd name="T35" fmla="*/ 15 h 214"/>
                <a:gd name="T36" fmla="*/ 147 w 242"/>
                <a:gd name="T37" fmla="*/ 6 h 214"/>
                <a:gd name="T38" fmla="*/ 131 w 242"/>
                <a:gd name="T39" fmla="*/ 2 h 214"/>
                <a:gd name="T40" fmla="*/ 115 w 242"/>
                <a:gd name="T41" fmla="*/ 0 h 214"/>
                <a:gd name="T42" fmla="*/ 102 w 242"/>
                <a:gd name="T43" fmla="*/ 18 h 214"/>
                <a:gd name="T44" fmla="*/ 86 w 242"/>
                <a:gd name="T45" fmla="*/ 31 h 214"/>
                <a:gd name="T46" fmla="*/ 61 w 242"/>
                <a:gd name="T47" fmla="*/ 29 h 214"/>
                <a:gd name="T48" fmla="*/ 45 w 242"/>
                <a:gd name="T49" fmla="*/ 38 h 214"/>
                <a:gd name="T50" fmla="*/ 22 w 242"/>
                <a:gd name="T51" fmla="*/ 61 h 214"/>
                <a:gd name="T52" fmla="*/ 4 w 242"/>
                <a:gd name="T53" fmla="*/ 77 h 214"/>
                <a:gd name="T54" fmla="*/ 0 w 242"/>
                <a:gd name="T55" fmla="*/ 86 h 214"/>
                <a:gd name="T56" fmla="*/ 11 w 242"/>
                <a:gd name="T57" fmla="*/ 106 h 214"/>
                <a:gd name="T58" fmla="*/ 22 w 242"/>
                <a:gd name="T59" fmla="*/ 131 h 214"/>
                <a:gd name="T60" fmla="*/ 34 w 242"/>
                <a:gd name="T61" fmla="*/ 145 h 214"/>
                <a:gd name="T62" fmla="*/ 45 w 242"/>
                <a:gd name="T63" fmla="*/ 140 h 214"/>
                <a:gd name="T64" fmla="*/ 68 w 242"/>
                <a:gd name="T65" fmla="*/ 133 h 214"/>
                <a:gd name="T66" fmla="*/ 65 w 242"/>
                <a:gd name="T67" fmla="*/ 151 h 214"/>
                <a:gd name="T68" fmla="*/ 59 w 242"/>
                <a:gd name="T69" fmla="*/ 176 h 214"/>
                <a:gd name="T70" fmla="*/ 61 w 242"/>
                <a:gd name="T71" fmla="*/ 181 h 214"/>
                <a:gd name="T72" fmla="*/ 70 w 242"/>
                <a:gd name="T73" fmla="*/ 181 h 214"/>
                <a:gd name="T74" fmla="*/ 86 w 242"/>
                <a:gd name="T75" fmla="*/ 176 h 214"/>
                <a:gd name="T76" fmla="*/ 115 w 242"/>
                <a:gd name="T77" fmla="*/ 181 h 214"/>
                <a:gd name="T78" fmla="*/ 125 w 242"/>
                <a:gd name="T79" fmla="*/ 192 h 214"/>
                <a:gd name="T80" fmla="*/ 143 w 242"/>
                <a:gd name="T81" fmla="*/ 199 h 214"/>
                <a:gd name="T82" fmla="*/ 159 w 242"/>
                <a:gd name="T83" fmla="*/ 213 h 214"/>
                <a:gd name="T84" fmla="*/ 168 w 242"/>
                <a:gd name="T85" fmla="*/ 210 h 214"/>
                <a:gd name="T86" fmla="*/ 188 w 242"/>
                <a:gd name="T87" fmla="*/ 201 h 214"/>
                <a:gd name="T88" fmla="*/ 206 w 242"/>
                <a:gd name="T89" fmla="*/ 199 h 214"/>
                <a:gd name="T90" fmla="*/ 231 w 242"/>
                <a:gd name="T91" fmla="*/ 201 h 2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214"/>
                <a:gd name="T140" fmla="*/ 242 w 242"/>
                <a:gd name="T141" fmla="*/ 214 h 2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214">
                  <a:moveTo>
                    <a:pt x="231" y="201"/>
                  </a:moveTo>
                  <a:lnTo>
                    <a:pt x="229" y="188"/>
                  </a:lnTo>
                  <a:lnTo>
                    <a:pt x="238" y="176"/>
                  </a:lnTo>
                  <a:lnTo>
                    <a:pt x="238" y="160"/>
                  </a:lnTo>
                  <a:lnTo>
                    <a:pt x="220" y="149"/>
                  </a:lnTo>
                  <a:lnTo>
                    <a:pt x="215" y="142"/>
                  </a:lnTo>
                  <a:lnTo>
                    <a:pt x="211" y="122"/>
                  </a:lnTo>
                  <a:lnTo>
                    <a:pt x="200" y="104"/>
                  </a:lnTo>
                  <a:lnTo>
                    <a:pt x="190" y="88"/>
                  </a:lnTo>
                  <a:lnTo>
                    <a:pt x="190" y="77"/>
                  </a:lnTo>
                  <a:lnTo>
                    <a:pt x="197" y="67"/>
                  </a:lnTo>
                  <a:lnTo>
                    <a:pt x="222" y="70"/>
                  </a:lnTo>
                  <a:lnTo>
                    <a:pt x="234" y="58"/>
                  </a:lnTo>
                  <a:lnTo>
                    <a:pt x="241" y="27"/>
                  </a:lnTo>
                  <a:lnTo>
                    <a:pt x="238" y="15"/>
                  </a:lnTo>
                  <a:lnTo>
                    <a:pt x="225" y="13"/>
                  </a:lnTo>
                  <a:lnTo>
                    <a:pt x="202" y="15"/>
                  </a:lnTo>
                  <a:lnTo>
                    <a:pt x="172" y="15"/>
                  </a:lnTo>
                  <a:lnTo>
                    <a:pt x="147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2" y="18"/>
                  </a:lnTo>
                  <a:lnTo>
                    <a:pt x="86" y="31"/>
                  </a:lnTo>
                  <a:lnTo>
                    <a:pt x="61" y="29"/>
                  </a:lnTo>
                  <a:lnTo>
                    <a:pt x="45" y="38"/>
                  </a:lnTo>
                  <a:lnTo>
                    <a:pt x="22" y="61"/>
                  </a:lnTo>
                  <a:lnTo>
                    <a:pt x="4" y="77"/>
                  </a:lnTo>
                  <a:lnTo>
                    <a:pt x="0" y="86"/>
                  </a:lnTo>
                  <a:lnTo>
                    <a:pt x="11" y="106"/>
                  </a:lnTo>
                  <a:lnTo>
                    <a:pt x="22" y="131"/>
                  </a:lnTo>
                  <a:lnTo>
                    <a:pt x="34" y="145"/>
                  </a:lnTo>
                  <a:lnTo>
                    <a:pt x="45" y="140"/>
                  </a:lnTo>
                  <a:lnTo>
                    <a:pt x="68" y="133"/>
                  </a:lnTo>
                  <a:lnTo>
                    <a:pt x="65" y="151"/>
                  </a:lnTo>
                  <a:lnTo>
                    <a:pt x="59" y="176"/>
                  </a:lnTo>
                  <a:lnTo>
                    <a:pt x="61" y="181"/>
                  </a:lnTo>
                  <a:lnTo>
                    <a:pt x="70" y="181"/>
                  </a:lnTo>
                  <a:lnTo>
                    <a:pt x="86" y="176"/>
                  </a:lnTo>
                  <a:lnTo>
                    <a:pt x="115" y="181"/>
                  </a:lnTo>
                  <a:lnTo>
                    <a:pt x="125" y="192"/>
                  </a:lnTo>
                  <a:lnTo>
                    <a:pt x="143" y="199"/>
                  </a:lnTo>
                  <a:lnTo>
                    <a:pt x="159" y="213"/>
                  </a:lnTo>
                  <a:lnTo>
                    <a:pt x="168" y="210"/>
                  </a:lnTo>
                  <a:lnTo>
                    <a:pt x="188" y="201"/>
                  </a:lnTo>
                  <a:lnTo>
                    <a:pt x="206" y="199"/>
                  </a:lnTo>
                  <a:lnTo>
                    <a:pt x="231" y="20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3842" y="1742"/>
              <a:ext cx="36" cy="37"/>
            </a:xfrm>
            <a:custGeom>
              <a:avLst/>
              <a:gdLst>
                <a:gd name="T0" fmla="*/ 30 w 36"/>
                <a:gd name="T1" fmla="*/ 0 h 37"/>
                <a:gd name="T2" fmla="*/ 17 w 36"/>
                <a:gd name="T3" fmla="*/ 8 h 37"/>
                <a:gd name="T4" fmla="*/ 0 w 36"/>
                <a:gd name="T5" fmla="*/ 22 h 37"/>
                <a:gd name="T6" fmla="*/ 2 w 36"/>
                <a:gd name="T7" fmla="*/ 36 h 37"/>
                <a:gd name="T8" fmla="*/ 12 w 36"/>
                <a:gd name="T9" fmla="*/ 36 h 37"/>
                <a:gd name="T10" fmla="*/ 35 w 36"/>
                <a:gd name="T11" fmla="*/ 16 h 37"/>
                <a:gd name="T12" fmla="*/ 30 w 36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30" y="0"/>
                  </a:moveTo>
                  <a:lnTo>
                    <a:pt x="17" y="8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12" y="36"/>
                  </a:lnTo>
                  <a:lnTo>
                    <a:pt x="35" y="16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3873" y="790"/>
              <a:ext cx="491" cy="1014"/>
            </a:xfrm>
            <a:custGeom>
              <a:avLst/>
              <a:gdLst>
                <a:gd name="T0" fmla="*/ 133 w 491"/>
                <a:gd name="T1" fmla="*/ 978 h 1014"/>
                <a:gd name="T2" fmla="*/ 104 w 491"/>
                <a:gd name="T3" fmla="*/ 953 h 1014"/>
                <a:gd name="T4" fmla="*/ 65 w 491"/>
                <a:gd name="T5" fmla="*/ 947 h 1014"/>
                <a:gd name="T6" fmla="*/ 65 w 491"/>
                <a:gd name="T7" fmla="*/ 867 h 1014"/>
                <a:gd name="T8" fmla="*/ 49 w 491"/>
                <a:gd name="T9" fmla="*/ 813 h 1014"/>
                <a:gd name="T10" fmla="*/ 45 w 491"/>
                <a:gd name="T11" fmla="*/ 772 h 1014"/>
                <a:gd name="T12" fmla="*/ 34 w 491"/>
                <a:gd name="T13" fmla="*/ 733 h 1014"/>
                <a:gd name="T14" fmla="*/ 58 w 491"/>
                <a:gd name="T15" fmla="*/ 697 h 1014"/>
                <a:gd name="T16" fmla="*/ 70 w 491"/>
                <a:gd name="T17" fmla="*/ 663 h 1014"/>
                <a:gd name="T18" fmla="*/ 120 w 491"/>
                <a:gd name="T19" fmla="*/ 622 h 1014"/>
                <a:gd name="T20" fmla="*/ 154 w 491"/>
                <a:gd name="T21" fmla="*/ 572 h 1014"/>
                <a:gd name="T22" fmla="*/ 179 w 491"/>
                <a:gd name="T23" fmla="*/ 531 h 1014"/>
                <a:gd name="T24" fmla="*/ 199 w 491"/>
                <a:gd name="T25" fmla="*/ 501 h 1014"/>
                <a:gd name="T26" fmla="*/ 201 w 491"/>
                <a:gd name="T27" fmla="*/ 472 h 1014"/>
                <a:gd name="T28" fmla="*/ 195 w 491"/>
                <a:gd name="T29" fmla="*/ 445 h 1014"/>
                <a:gd name="T30" fmla="*/ 170 w 491"/>
                <a:gd name="T31" fmla="*/ 431 h 1014"/>
                <a:gd name="T32" fmla="*/ 133 w 491"/>
                <a:gd name="T33" fmla="*/ 352 h 1014"/>
                <a:gd name="T34" fmla="*/ 136 w 491"/>
                <a:gd name="T35" fmla="*/ 286 h 1014"/>
                <a:gd name="T36" fmla="*/ 120 w 491"/>
                <a:gd name="T37" fmla="*/ 220 h 1014"/>
                <a:gd name="T38" fmla="*/ 90 w 491"/>
                <a:gd name="T39" fmla="*/ 177 h 1014"/>
                <a:gd name="T40" fmla="*/ 34 w 491"/>
                <a:gd name="T41" fmla="*/ 145 h 1014"/>
                <a:gd name="T42" fmla="*/ 13 w 491"/>
                <a:gd name="T43" fmla="*/ 111 h 1014"/>
                <a:gd name="T44" fmla="*/ 18 w 491"/>
                <a:gd name="T45" fmla="*/ 86 h 1014"/>
                <a:gd name="T46" fmla="*/ 54 w 491"/>
                <a:gd name="T47" fmla="*/ 106 h 1014"/>
                <a:gd name="T48" fmla="*/ 120 w 491"/>
                <a:gd name="T49" fmla="*/ 124 h 1014"/>
                <a:gd name="T50" fmla="*/ 145 w 491"/>
                <a:gd name="T51" fmla="*/ 140 h 1014"/>
                <a:gd name="T52" fmla="*/ 179 w 491"/>
                <a:gd name="T53" fmla="*/ 111 h 1014"/>
                <a:gd name="T54" fmla="*/ 199 w 491"/>
                <a:gd name="T55" fmla="*/ 86 h 1014"/>
                <a:gd name="T56" fmla="*/ 195 w 491"/>
                <a:gd name="T57" fmla="*/ 40 h 1014"/>
                <a:gd name="T58" fmla="*/ 229 w 491"/>
                <a:gd name="T59" fmla="*/ 20 h 1014"/>
                <a:gd name="T60" fmla="*/ 272 w 491"/>
                <a:gd name="T61" fmla="*/ 29 h 1014"/>
                <a:gd name="T62" fmla="*/ 272 w 491"/>
                <a:gd name="T63" fmla="*/ 65 h 1014"/>
                <a:gd name="T64" fmla="*/ 235 w 491"/>
                <a:gd name="T65" fmla="*/ 104 h 1014"/>
                <a:gd name="T66" fmla="*/ 276 w 491"/>
                <a:gd name="T67" fmla="*/ 95 h 1014"/>
                <a:gd name="T68" fmla="*/ 281 w 491"/>
                <a:gd name="T69" fmla="*/ 34 h 1014"/>
                <a:gd name="T70" fmla="*/ 306 w 491"/>
                <a:gd name="T71" fmla="*/ 70 h 1014"/>
                <a:gd name="T72" fmla="*/ 299 w 491"/>
                <a:gd name="T73" fmla="*/ 129 h 1014"/>
                <a:gd name="T74" fmla="*/ 331 w 491"/>
                <a:gd name="T75" fmla="*/ 177 h 1014"/>
                <a:gd name="T76" fmla="*/ 351 w 491"/>
                <a:gd name="T77" fmla="*/ 224 h 1014"/>
                <a:gd name="T78" fmla="*/ 356 w 491"/>
                <a:gd name="T79" fmla="*/ 295 h 1014"/>
                <a:gd name="T80" fmla="*/ 390 w 491"/>
                <a:gd name="T81" fmla="*/ 392 h 1014"/>
                <a:gd name="T82" fmla="*/ 401 w 491"/>
                <a:gd name="T83" fmla="*/ 501 h 1014"/>
                <a:gd name="T84" fmla="*/ 419 w 491"/>
                <a:gd name="T85" fmla="*/ 581 h 1014"/>
                <a:gd name="T86" fmla="*/ 467 w 491"/>
                <a:gd name="T87" fmla="*/ 633 h 1014"/>
                <a:gd name="T88" fmla="*/ 490 w 491"/>
                <a:gd name="T89" fmla="*/ 676 h 1014"/>
                <a:gd name="T90" fmla="*/ 465 w 491"/>
                <a:gd name="T91" fmla="*/ 763 h 1014"/>
                <a:gd name="T92" fmla="*/ 451 w 491"/>
                <a:gd name="T93" fmla="*/ 808 h 1014"/>
                <a:gd name="T94" fmla="*/ 426 w 491"/>
                <a:gd name="T95" fmla="*/ 835 h 1014"/>
                <a:gd name="T96" fmla="*/ 365 w 491"/>
                <a:gd name="T97" fmla="*/ 897 h 1014"/>
                <a:gd name="T98" fmla="*/ 335 w 491"/>
                <a:gd name="T99" fmla="*/ 924 h 1014"/>
                <a:gd name="T100" fmla="*/ 299 w 491"/>
                <a:gd name="T101" fmla="*/ 942 h 1014"/>
                <a:gd name="T102" fmla="*/ 240 w 491"/>
                <a:gd name="T103" fmla="*/ 958 h 1014"/>
                <a:gd name="T104" fmla="*/ 183 w 491"/>
                <a:gd name="T105" fmla="*/ 983 h 1014"/>
                <a:gd name="T106" fmla="*/ 136 w 491"/>
                <a:gd name="T107" fmla="*/ 1013 h 1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1014"/>
                <a:gd name="T164" fmla="*/ 491 w 491"/>
                <a:gd name="T165" fmla="*/ 1014 h 10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1014">
                  <a:moveTo>
                    <a:pt x="136" y="1013"/>
                  </a:moveTo>
                  <a:lnTo>
                    <a:pt x="133" y="978"/>
                  </a:lnTo>
                  <a:lnTo>
                    <a:pt x="115" y="963"/>
                  </a:lnTo>
                  <a:lnTo>
                    <a:pt x="104" y="953"/>
                  </a:lnTo>
                  <a:lnTo>
                    <a:pt x="83" y="947"/>
                  </a:lnTo>
                  <a:lnTo>
                    <a:pt x="65" y="947"/>
                  </a:lnTo>
                  <a:lnTo>
                    <a:pt x="58" y="928"/>
                  </a:lnTo>
                  <a:lnTo>
                    <a:pt x="65" y="867"/>
                  </a:lnTo>
                  <a:lnTo>
                    <a:pt x="63" y="831"/>
                  </a:lnTo>
                  <a:lnTo>
                    <a:pt x="49" y="813"/>
                  </a:lnTo>
                  <a:lnTo>
                    <a:pt x="40" y="806"/>
                  </a:lnTo>
                  <a:lnTo>
                    <a:pt x="45" y="772"/>
                  </a:lnTo>
                  <a:lnTo>
                    <a:pt x="40" y="751"/>
                  </a:lnTo>
                  <a:lnTo>
                    <a:pt x="34" y="733"/>
                  </a:lnTo>
                  <a:lnTo>
                    <a:pt x="45" y="697"/>
                  </a:lnTo>
                  <a:lnTo>
                    <a:pt x="58" y="697"/>
                  </a:lnTo>
                  <a:lnTo>
                    <a:pt x="65" y="690"/>
                  </a:lnTo>
                  <a:lnTo>
                    <a:pt x="70" y="663"/>
                  </a:lnTo>
                  <a:lnTo>
                    <a:pt x="95" y="642"/>
                  </a:lnTo>
                  <a:lnTo>
                    <a:pt x="120" y="622"/>
                  </a:lnTo>
                  <a:lnTo>
                    <a:pt x="124" y="597"/>
                  </a:lnTo>
                  <a:lnTo>
                    <a:pt x="154" y="572"/>
                  </a:lnTo>
                  <a:lnTo>
                    <a:pt x="183" y="542"/>
                  </a:lnTo>
                  <a:lnTo>
                    <a:pt x="179" y="531"/>
                  </a:lnTo>
                  <a:lnTo>
                    <a:pt x="179" y="515"/>
                  </a:lnTo>
                  <a:lnTo>
                    <a:pt x="199" y="501"/>
                  </a:lnTo>
                  <a:lnTo>
                    <a:pt x="206" y="497"/>
                  </a:lnTo>
                  <a:lnTo>
                    <a:pt x="201" y="472"/>
                  </a:lnTo>
                  <a:lnTo>
                    <a:pt x="201" y="449"/>
                  </a:lnTo>
                  <a:lnTo>
                    <a:pt x="195" y="445"/>
                  </a:lnTo>
                  <a:lnTo>
                    <a:pt x="183" y="449"/>
                  </a:lnTo>
                  <a:lnTo>
                    <a:pt x="170" y="431"/>
                  </a:lnTo>
                  <a:lnTo>
                    <a:pt x="158" y="386"/>
                  </a:lnTo>
                  <a:lnTo>
                    <a:pt x="133" y="352"/>
                  </a:lnTo>
                  <a:lnTo>
                    <a:pt x="140" y="306"/>
                  </a:lnTo>
                  <a:lnTo>
                    <a:pt x="136" y="286"/>
                  </a:lnTo>
                  <a:lnTo>
                    <a:pt x="108" y="256"/>
                  </a:lnTo>
                  <a:lnTo>
                    <a:pt x="120" y="220"/>
                  </a:lnTo>
                  <a:lnTo>
                    <a:pt x="111" y="199"/>
                  </a:lnTo>
                  <a:lnTo>
                    <a:pt x="90" y="177"/>
                  </a:lnTo>
                  <a:lnTo>
                    <a:pt x="79" y="190"/>
                  </a:lnTo>
                  <a:lnTo>
                    <a:pt x="34" y="145"/>
                  </a:lnTo>
                  <a:lnTo>
                    <a:pt x="22" y="129"/>
                  </a:lnTo>
                  <a:lnTo>
                    <a:pt x="13" y="111"/>
                  </a:lnTo>
                  <a:lnTo>
                    <a:pt x="0" y="104"/>
                  </a:lnTo>
                  <a:lnTo>
                    <a:pt x="18" y="86"/>
                  </a:lnTo>
                  <a:lnTo>
                    <a:pt x="40" y="86"/>
                  </a:lnTo>
                  <a:lnTo>
                    <a:pt x="54" y="106"/>
                  </a:lnTo>
                  <a:lnTo>
                    <a:pt x="88" y="145"/>
                  </a:lnTo>
                  <a:lnTo>
                    <a:pt x="120" y="124"/>
                  </a:lnTo>
                  <a:lnTo>
                    <a:pt x="140" y="129"/>
                  </a:lnTo>
                  <a:lnTo>
                    <a:pt x="145" y="140"/>
                  </a:lnTo>
                  <a:lnTo>
                    <a:pt x="170" y="145"/>
                  </a:lnTo>
                  <a:lnTo>
                    <a:pt x="179" y="111"/>
                  </a:lnTo>
                  <a:lnTo>
                    <a:pt x="190" y="99"/>
                  </a:lnTo>
                  <a:lnTo>
                    <a:pt x="199" y="86"/>
                  </a:lnTo>
                  <a:lnTo>
                    <a:pt x="199" y="74"/>
                  </a:lnTo>
                  <a:lnTo>
                    <a:pt x="195" y="40"/>
                  </a:lnTo>
                  <a:lnTo>
                    <a:pt x="215" y="20"/>
                  </a:lnTo>
                  <a:lnTo>
                    <a:pt x="229" y="20"/>
                  </a:lnTo>
                  <a:lnTo>
                    <a:pt x="249" y="0"/>
                  </a:lnTo>
                  <a:lnTo>
                    <a:pt x="272" y="29"/>
                  </a:lnTo>
                  <a:lnTo>
                    <a:pt x="281" y="40"/>
                  </a:lnTo>
                  <a:lnTo>
                    <a:pt x="272" y="65"/>
                  </a:lnTo>
                  <a:lnTo>
                    <a:pt x="254" y="81"/>
                  </a:lnTo>
                  <a:lnTo>
                    <a:pt x="235" y="104"/>
                  </a:lnTo>
                  <a:lnTo>
                    <a:pt x="240" y="124"/>
                  </a:lnTo>
                  <a:lnTo>
                    <a:pt x="276" y="95"/>
                  </a:lnTo>
                  <a:lnTo>
                    <a:pt x="276" y="70"/>
                  </a:lnTo>
                  <a:lnTo>
                    <a:pt x="281" y="34"/>
                  </a:lnTo>
                  <a:lnTo>
                    <a:pt x="294" y="24"/>
                  </a:lnTo>
                  <a:lnTo>
                    <a:pt x="306" y="70"/>
                  </a:lnTo>
                  <a:lnTo>
                    <a:pt x="306" y="111"/>
                  </a:lnTo>
                  <a:lnTo>
                    <a:pt x="299" y="129"/>
                  </a:lnTo>
                  <a:lnTo>
                    <a:pt x="299" y="154"/>
                  </a:lnTo>
                  <a:lnTo>
                    <a:pt x="331" y="177"/>
                  </a:lnTo>
                  <a:lnTo>
                    <a:pt x="331" y="195"/>
                  </a:lnTo>
                  <a:lnTo>
                    <a:pt x="351" y="224"/>
                  </a:lnTo>
                  <a:lnTo>
                    <a:pt x="360" y="245"/>
                  </a:lnTo>
                  <a:lnTo>
                    <a:pt x="356" y="295"/>
                  </a:lnTo>
                  <a:lnTo>
                    <a:pt x="369" y="349"/>
                  </a:lnTo>
                  <a:lnTo>
                    <a:pt x="390" y="392"/>
                  </a:lnTo>
                  <a:lnTo>
                    <a:pt x="385" y="461"/>
                  </a:lnTo>
                  <a:lnTo>
                    <a:pt x="401" y="501"/>
                  </a:lnTo>
                  <a:lnTo>
                    <a:pt x="410" y="520"/>
                  </a:lnTo>
                  <a:lnTo>
                    <a:pt x="419" y="581"/>
                  </a:lnTo>
                  <a:lnTo>
                    <a:pt x="426" y="606"/>
                  </a:lnTo>
                  <a:lnTo>
                    <a:pt x="467" y="633"/>
                  </a:lnTo>
                  <a:lnTo>
                    <a:pt x="490" y="660"/>
                  </a:lnTo>
                  <a:lnTo>
                    <a:pt x="490" y="676"/>
                  </a:lnTo>
                  <a:lnTo>
                    <a:pt x="471" y="756"/>
                  </a:lnTo>
                  <a:lnTo>
                    <a:pt x="465" y="763"/>
                  </a:lnTo>
                  <a:lnTo>
                    <a:pt x="471" y="779"/>
                  </a:lnTo>
                  <a:lnTo>
                    <a:pt x="451" y="808"/>
                  </a:lnTo>
                  <a:lnTo>
                    <a:pt x="426" y="822"/>
                  </a:lnTo>
                  <a:lnTo>
                    <a:pt x="426" y="835"/>
                  </a:lnTo>
                  <a:lnTo>
                    <a:pt x="390" y="883"/>
                  </a:lnTo>
                  <a:lnTo>
                    <a:pt x="365" y="897"/>
                  </a:lnTo>
                  <a:lnTo>
                    <a:pt x="360" y="924"/>
                  </a:lnTo>
                  <a:lnTo>
                    <a:pt x="335" y="924"/>
                  </a:lnTo>
                  <a:lnTo>
                    <a:pt x="324" y="933"/>
                  </a:lnTo>
                  <a:lnTo>
                    <a:pt x="299" y="942"/>
                  </a:lnTo>
                  <a:lnTo>
                    <a:pt x="265" y="938"/>
                  </a:lnTo>
                  <a:lnTo>
                    <a:pt x="240" y="958"/>
                  </a:lnTo>
                  <a:lnTo>
                    <a:pt x="210" y="976"/>
                  </a:lnTo>
                  <a:lnTo>
                    <a:pt x="183" y="983"/>
                  </a:lnTo>
                  <a:lnTo>
                    <a:pt x="161" y="999"/>
                  </a:lnTo>
                  <a:lnTo>
                    <a:pt x="136" y="101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3350" y="2667"/>
              <a:ext cx="693" cy="324"/>
            </a:xfrm>
            <a:custGeom>
              <a:avLst/>
              <a:gdLst>
                <a:gd name="T0" fmla="*/ 109 w 694"/>
                <a:gd name="T1" fmla="*/ 225 h 324"/>
                <a:gd name="T2" fmla="*/ 40 w 694"/>
                <a:gd name="T3" fmla="*/ 168 h 324"/>
                <a:gd name="T4" fmla="*/ 13 w 694"/>
                <a:gd name="T5" fmla="*/ 138 h 324"/>
                <a:gd name="T6" fmla="*/ 6 w 694"/>
                <a:gd name="T7" fmla="*/ 93 h 324"/>
                <a:gd name="T8" fmla="*/ 4 w 694"/>
                <a:gd name="T9" fmla="*/ 65 h 324"/>
                <a:gd name="T10" fmla="*/ 52 w 694"/>
                <a:gd name="T11" fmla="*/ 59 h 324"/>
                <a:gd name="T12" fmla="*/ 161 w 694"/>
                <a:gd name="T13" fmla="*/ 0 h 324"/>
                <a:gd name="T14" fmla="*/ 193 w 694"/>
                <a:gd name="T15" fmla="*/ 6 h 324"/>
                <a:gd name="T16" fmla="*/ 222 w 694"/>
                <a:gd name="T17" fmla="*/ 15 h 324"/>
                <a:gd name="T18" fmla="*/ 254 w 694"/>
                <a:gd name="T19" fmla="*/ 59 h 324"/>
                <a:gd name="T20" fmla="*/ 268 w 694"/>
                <a:gd name="T21" fmla="*/ 90 h 324"/>
                <a:gd name="T22" fmla="*/ 284 w 694"/>
                <a:gd name="T23" fmla="*/ 90 h 324"/>
                <a:gd name="T24" fmla="*/ 315 w 694"/>
                <a:gd name="T25" fmla="*/ 79 h 324"/>
                <a:gd name="T26" fmla="*/ 352 w 694"/>
                <a:gd name="T27" fmla="*/ 111 h 324"/>
                <a:gd name="T28" fmla="*/ 397 w 694"/>
                <a:gd name="T29" fmla="*/ 134 h 324"/>
                <a:gd name="T30" fmla="*/ 438 w 694"/>
                <a:gd name="T31" fmla="*/ 127 h 324"/>
                <a:gd name="T32" fmla="*/ 470 w 694"/>
                <a:gd name="T33" fmla="*/ 159 h 324"/>
                <a:gd name="T34" fmla="*/ 497 w 694"/>
                <a:gd name="T35" fmla="*/ 152 h 324"/>
                <a:gd name="T36" fmla="*/ 545 w 694"/>
                <a:gd name="T37" fmla="*/ 188 h 324"/>
                <a:gd name="T38" fmla="*/ 565 w 694"/>
                <a:gd name="T39" fmla="*/ 179 h 324"/>
                <a:gd name="T40" fmla="*/ 613 w 694"/>
                <a:gd name="T41" fmla="*/ 184 h 324"/>
                <a:gd name="T42" fmla="*/ 693 w 694"/>
                <a:gd name="T43" fmla="*/ 204 h 324"/>
                <a:gd name="T44" fmla="*/ 656 w 694"/>
                <a:gd name="T45" fmla="*/ 243 h 324"/>
                <a:gd name="T46" fmla="*/ 654 w 694"/>
                <a:gd name="T47" fmla="*/ 268 h 324"/>
                <a:gd name="T48" fmla="*/ 620 w 694"/>
                <a:gd name="T49" fmla="*/ 254 h 324"/>
                <a:gd name="T50" fmla="*/ 558 w 694"/>
                <a:gd name="T51" fmla="*/ 261 h 324"/>
                <a:gd name="T52" fmla="*/ 536 w 694"/>
                <a:gd name="T53" fmla="*/ 286 h 324"/>
                <a:gd name="T54" fmla="*/ 499 w 694"/>
                <a:gd name="T55" fmla="*/ 300 h 324"/>
                <a:gd name="T56" fmla="*/ 472 w 694"/>
                <a:gd name="T57" fmla="*/ 288 h 324"/>
                <a:gd name="T58" fmla="*/ 406 w 694"/>
                <a:gd name="T59" fmla="*/ 320 h 324"/>
                <a:gd name="T60" fmla="*/ 352 w 694"/>
                <a:gd name="T61" fmla="*/ 320 h 324"/>
                <a:gd name="T62" fmla="*/ 327 w 694"/>
                <a:gd name="T63" fmla="*/ 304 h 324"/>
                <a:gd name="T64" fmla="*/ 309 w 694"/>
                <a:gd name="T65" fmla="*/ 291 h 324"/>
                <a:gd name="T66" fmla="*/ 297 w 694"/>
                <a:gd name="T67" fmla="*/ 268 h 324"/>
                <a:gd name="T68" fmla="*/ 268 w 694"/>
                <a:gd name="T69" fmla="*/ 229 h 324"/>
                <a:gd name="T70" fmla="*/ 234 w 694"/>
                <a:gd name="T71" fmla="*/ 243 h 324"/>
                <a:gd name="T72" fmla="*/ 181 w 694"/>
                <a:gd name="T73" fmla="*/ 222 h 324"/>
                <a:gd name="T74" fmla="*/ 161 w 694"/>
                <a:gd name="T75" fmla="*/ 241 h 324"/>
                <a:gd name="T76" fmla="*/ 127 w 694"/>
                <a:gd name="T77" fmla="*/ 243 h 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4"/>
                <a:gd name="T118" fmla="*/ 0 h 324"/>
                <a:gd name="T119" fmla="*/ 694 w 694"/>
                <a:gd name="T120" fmla="*/ 324 h 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4" h="324">
                  <a:moveTo>
                    <a:pt x="111" y="238"/>
                  </a:moveTo>
                  <a:lnTo>
                    <a:pt x="109" y="225"/>
                  </a:lnTo>
                  <a:lnTo>
                    <a:pt x="93" y="216"/>
                  </a:lnTo>
                  <a:lnTo>
                    <a:pt x="40" y="168"/>
                  </a:lnTo>
                  <a:lnTo>
                    <a:pt x="38" y="141"/>
                  </a:lnTo>
                  <a:lnTo>
                    <a:pt x="13" y="138"/>
                  </a:lnTo>
                  <a:lnTo>
                    <a:pt x="15" y="116"/>
                  </a:lnTo>
                  <a:lnTo>
                    <a:pt x="6" y="93"/>
                  </a:lnTo>
                  <a:lnTo>
                    <a:pt x="0" y="79"/>
                  </a:lnTo>
                  <a:lnTo>
                    <a:pt x="4" y="65"/>
                  </a:lnTo>
                  <a:lnTo>
                    <a:pt x="22" y="65"/>
                  </a:lnTo>
                  <a:lnTo>
                    <a:pt x="52" y="59"/>
                  </a:lnTo>
                  <a:lnTo>
                    <a:pt x="143" y="13"/>
                  </a:lnTo>
                  <a:lnTo>
                    <a:pt x="161" y="0"/>
                  </a:lnTo>
                  <a:lnTo>
                    <a:pt x="172" y="15"/>
                  </a:lnTo>
                  <a:lnTo>
                    <a:pt x="193" y="6"/>
                  </a:lnTo>
                  <a:lnTo>
                    <a:pt x="211" y="9"/>
                  </a:lnTo>
                  <a:lnTo>
                    <a:pt x="222" y="15"/>
                  </a:lnTo>
                  <a:lnTo>
                    <a:pt x="222" y="38"/>
                  </a:lnTo>
                  <a:lnTo>
                    <a:pt x="254" y="59"/>
                  </a:lnTo>
                  <a:lnTo>
                    <a:pt x="256" y="72"/>
                  </a:lnTo>
                  <a:lnTo>
                    <a:pt x="268" y="90"/>
                  </a:lnTo>
                  <a:lnTo>
                    <a:pt x="277" y="97"/>
                  </a:lnTo>
                  <a:lnTo>
                    <a:pt x="284" y="90"/>
                  </a:lnTo>
                  <a:lnTo>
                    <a:pt x="306" y="77"/>
                  </a:lnTo>
                  <a:lnTo>
                    <a:pt x="315" y="79"/>
                  </a:lnTo>
                  <a:lnTo>
                    <a:pt x="345" y="113"/>
                  </a:lnTo>
                  <a:lnTo>
                    <a:pt x="352" y="111"/>
                  </a:lnTo>
                  <a:lnTo>
                    <a:pt x="383" y="129"/>
                  </a:lnTo>
                  <a:lnTo>
                    <a:pt x="397" y="134"/>
                  </a:lnTo>
                  <a:lnTo>
                    <a:pt x="418" y="127"/>
                  </a:lnTo>
                  <a:lnTo>
                    <a:pt x="438" y="127"/>
                  </a:lnTo>
                  <a:lnTo>
                    <a:pt x="463" y="145"/>
                  </a:lnTo>
                  <a:lnTo>
                    <a:pt x="470" y="159"/>
                  </a:lnTo>
                  <a:lnTo>
                    <a:pt x="483" y="147"/>
                  </a:lnTo>
                  <a:lnTo>
                    <a:pt x="497" y="152"/>
                  </a:lnTo>
                  <a:lnTo>
                    <a:pt x="520" y="177"/>
                  </a:lnTo>
                  <a:lnTo>
                    <a:pt x="545" y="188"/>
                  </a:lnTo>
                  <a:lnTo>
                    <a:pt x="554" y="191"/>
                  </a:lnTo>
                  <a:lnTo>
                    <a:pt x="565" y="179"/>
                  </a:lnTo>
                  <a:lnTo>
                    <a:pt x="579" y="175"/>
                  </a:lnTo>
                  <a:lnTo>
                    <a:pt x="613" y="184"/>
                  </a:lnTo>
                  <a:lnTo>
                    <a:pt x="656" y="193"/>
                  </a:lnTo>
                  <a:lnTo>
                    <a:pt x="693" y="204"/>
                  </a:lnTo>
                  <a:lnTo>
                    <a:pt x="681" y="218"/>
                  </a:lnTo>
                  <a:lnTo>
                    <a:pt x="656" y="243"/>
                  </a:lnTo>
                  <a:lnTo>
                    <a:pt x="652" y="250"/>
                  </a:lnTo>
                  <a:lnTo>
                    <a:pt x="654" y="268"/>
                  </a:lnTo>
                  <a:lnTo>
                    <a:pt x="636" y="268"/>
                  </a:lnTo>
                  <a:lnTo>
                    <a:pt x="620" y="254"/>
                  </a:lnTo>
                  <a:lnTo>
                    <a:pt x="604" y="250"/>
                  </a:lnTo>
                  <a:lnTo>
                    <a:pt x="558" y="261"/>
                  </a:lnTo>
                  <a:lnTo>
                    <a:pt x="549" y="270"/>
                  </a:lnTo>
                  <a:lnTo>
                    <a:pt x="536" y="286"/>
                  </a:lnTo>
                  <a:lnTo>
                    <a:pt x="513" y="300"/>
                  </a:lnTo>
                  <a:lnTo>
                    <a:pt x="499" y="300"/>
                  </a:lnTo>
                  <a:lnTo>
                    <a:pt x="483" y="288"/>
                  </a:lnTo>
                  <a:lnTo>
                    <a:pt x="472" y="288"/>
                  </a:lnTo>
                  <a:lnTo>
                    <a:pt x="427" y="309"/>
                  </a:lnTo>
                  <a:lnTo>
                    <a:pt x="406" y="320"/>
                  </a:lnTo>
                  <a:lnTo>
                    <a:pt x="388" y="323"/>
                  </a:lnTo>
                  <a:lnTo>
                    <a:pt x="352" y="320"/>
                  </a:lnTo>
                  <a:lnTo>
                    <a:pt x="338" y="320"/>
                  </a:lnTo>
                  <a:lnTo>
                    <a:pt x="327" y="304"/>
                  </a:lnTo>
                  <a:lnTo>
                    <a:pt x="320" y="297"/>
                  </a:lnTo>
                  <a:lnTo>
                    <a:pt x="309" y="291"/>
                  </a:lnTo>
                  <a:lnTo>
                    <a:pt x="302" y="284"/>
                  </a:lnTo>
                  <a:lnTo>
                    <a:pt x="297" y="268"/>
                  </a:lnTo>
                  <a:lnTo>
                    <a:pt x="297" y="247"/>
                  </a:lnTo>
                  <a:lnTo>
                    <a:pt x="268" y="229"/>
                  </a:lnTo>
                  <a:lnTo>
                    <a:pt x="249" y="238"/>
                  </a:lnTo>
                  <a:lnTo>
                    <a:pt x="234" y="243"/>
                  </a:lnTo>
                  <a:lnTo>
                    <a:pt x="222" y="220"/>
                  </a:lnTo>
                  <a:lnTo>
                    <a:pt x="181" y="222"/>
                  </a:lnTo>
                  <a:lnTo>
                    <a:pt x="170" y="232"/>
                  </a:lnTo>
                  <a:lnTo>
                    <a:pt x="161" y="241"/>
                  </a:lnTo>
                  <a:lnTo>
                    <a:pt x="145" y="241"/>
                  </a:lnTo>
                  <a:lnTo>
                    <a:pt x="127" y="243"/>
                  </a:lnTo>
                  <a:lnTo>
                    <a:pt x="111" y="23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3394" y="3126"/>
              <a:ext cx="412" cy="376"/>
            </a:xfrm>
            <a:custGeom>
              <a:avLst/>
              <a:gdLst>
                <a:gd name="T0" fmla="*/ 9 w 411"/>
                <a:gd name="T1" fmla="*/ 115 h 376"/>
                <a:gd name="T2" fmla="*/ 25 w 411"/>
                <a:gd name="T3" fmla="*/ 145 h 376"/>
                <a:gd name="T4" fmla="*/ 45 w 411"/>
                <a:gd name="T5" fmla="*/ 140 h 376"/>
                <a:gd name="T6" fmla="*/ 63 w 411"/>
                <a:gd name="T7" fmla="*/ 111 h 376"/>
                <a:gd name="T8" fmla="*/ 93 w 411"/>
                <a:gd name="T9" fmla="*/ 125 h 376"/>
                <a:gd name="T10" fmla="*/ 100 w 411"/>
                <a:gd name="T11" fmla="*/ 152 h 376"/>
                <a:gd name="T12" fmla="*/ 113 w 411"/>
                <a:gd name="T13" fmla="*/ 188 h 376"/>
                <a:gd name="T14" fmla="*/ 129 w 411"/>
                <a:gd name="T15" fmla="*/ 211 h 376"/>
                <a:gd name="T16" fmla="*/ 118 w 411"/>
                <a:gd name="T17" fmla="*/ 222 h 376"/>
                <a:gd name="T18" fmla="*/ 182 w 411"/>
                <a:gd name="T19" fmla="*/ 290 h 376"/>
                <a:gd name="T20" fmla="*/ 209 w 411"/>
                <a:gd name="T21" fmla="*/ 295 h 376"/>
                <a:gd name="T22" fmla="*/ 257 w 411"/>
                <a:gd name="T23" fmla="*/ 327 h 376"/>
                <a:gd name="T24" fmla="*/ 268 w 411"/>
                <a:gd name="T25" fmla="*/ 352 h 376"/>
                <a:gd name="T26" fmla="*/ 280 w 411"/>
                <a:gd name="T27" fmla="*/ 350 h 376"/>
                <a:gd name="T28" fmla="*/ 307 w 411"/>
                <a:gd name="T29" fmla="*/ 365 h 376"/>
                <a:gd name="T30" fmla="*/ 318 w 411"/>
                <a:gd name="T31" fmla="*/ 361 h 376"/>
                <a:gd name="T32" fmla="*/ 325 w 411"/>
                <a:gd name="T33" fmla="*/ 338 h 376"/>
                <a:gd name="T34" fmla="*/ 305 w 411"/>
                <a:gd name="T35" fmla="*/ 309 h 376"/>
                <a:gd name="T36" fmla="*/ 257 w 411"/>
                <a:gd name="T37" fmla="*/ 261 h 376"/>
                <a:gd name="T38" fmla="*/ 239 w 411"/>
                <a:gd name="T39" fmla="*/ 256 h 376"/>
                <a:gd name="T40" fmla="*/ 223 w 411"/>
                <a:gd name="T41" fmla="*/ 243 h 376"/>
                <a:gd name="T42" fmla="*/ 209 w 411"/>
                <a:gd name="T43" fmla="*/ 220 h 376"/>
                <a:gd name="T44" fmla="*/ 189 w 411"/>
                <a:gd name="T45" fmla="*/ 186 h 376"/>
                <a:gd name="T46" fmla="*/ 154 w 411"/>
                <a:gd name="T47" fmla="*/ 140 h 376"/>
                <a:gd name="T48" fmla="*/ 173 w 411"/>
                <a:gd name="T49" fmla="*/ 134 h 376"/>
                <a:gd name="T50" fmla="*/ 250 w 411"/>
                <a:gd name="T51" fmla="*/ 115 h 376"/>
                <a:gd name="T52" fmla="*/ 284 w 411"/>
                <a:gd name="T53" fmla="*/ 136 h 376"/>
                <a:gd name="T54" fmla="*/ 300 w 411"/>
                <a:gd name="T55" fmla="*/ 136 h 376"/>
                <a:gd name="T56" fmla="*/ 332 w 411"/>
                <a:gd name="T57" fmla="*/ 138 h 376"/>
                <a:gd name="T58" fmla="*/ 375 w 411"/>
                <a:gd name="T59" fmla="*/ 136 h 376"/>
                <a:gd name="T60" fmla="*/ 403 w 411"/>
                <a:gd name="T61" fmla="*/ 152 h 376"/>
                <a:gd name="T62" fmla="*/ 410 w 411"/>
                <a:gd name="T63" fmla="*/ 125 h 376"/>
                <a:gd name="T64" fmla="*/ 389 w 411"/>
                <a:gd name="T65" fmla="*/ 102 h 376"/>
                <a:gd name="T66" fmla="*/ 387 w 411"/>
                <a:gd name="T67" fmla="*/ 77 h 376"/>
                <a:gd name="T68" fmla="*/ 371 w 411"/>
                <a:gd name="T69" fmla="*/ 61 h 376"/>
                <a:gd name="T70" fmla="*/ 350 w 411"/>
                <a:gd name="T71" fmla="*/ 65 h 376"/>
                <a:gd name="T72" fmla="*/ 330 w 411"/>
                <a:gd name="T73" fmla="*/ 72 h 376"/>
                <a:gd name="T74" fmla="*/ 298 w 411"/>
                <a:gd name="T75" fmla="*/ 47 h 376"/>
                <a:gd name="T76" fmla="*/ 271 w 411"/>
                <a:gd name="T77" fmla="*/ 38 h 376"/>
                <a:gd name="T78" fmla="*/ 223 w 411"/>
                <a:gd name="T79" fmla="*/ 0 h 376"/>
                <a:gd name="T80" fmla="*/ 177 w 411"/>
                <a:gd name="T81" fmla="*/ 27 h 376"/>
                <a:gd name="T82" fmla="*/ 164 w 411"/>
                <a:gd name="T83" fmla="*/ 50 h 376"/>
                <a:gd name="T84" fmla="*/ 91 w 411"/>
                <a:gd name="T85" fmla="*/ 90 h 376"/>
                <a:gd name="T86" fmla="*/ 45 w 411"/>
                <a:gd name="T87" fmla="*/ 90 h 376"/>
                <a:gd name="T88" fmla="*/ 0 w 411"/>
                <a:gd name="T89" fmla="*/ 90 h 3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1"/>
                <a:gd name="T136" fmla="*/ 0 h 376"/>
                <a:gd name="T137" fmla="*/ 411 w 411"/>
                <a:gd name="T138" fmla="*/ 376 h 3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1" h="376">
                  <a:moveTo>
                    <a:pt x="0" y="90"/>
                  </a:moveTo>
                  <a:lnTo>
                    <a:pt x="9" y="115"/>
                  </a:lnTo>
                  <a:lnTo>
                    <a:pt x="18" y="134"/>
                  </a:lnTo>
                  <a:lnTo>
                    <a:pt x="25" y="145"/>
                  </a:lnTo>
                  <a:lnTo>
                    <a:pt x="34" y="147"/>
                  </a:lnTo>
                  <a:lnTo>
                    <a:pt x="45" y="140"/>
                  </a:lnTo>
                  <a:lnTo>
                    <a:pt x="52" y="129"/>
                  </a:lnTo>
                  <a:lnTo>
                    <a:pt x="63" y="111"/>
                  </a:lnTo>
                  <a:lnTo>
                    <a:pt x="77" y="120"/>
                  </a:lnTo>
                  <a:lnTo>
                    <a:pt x="93" y="125"/>
                  </a:lnTo>
                  <a:lnTo>
                    <a:pt x="102" y="131"/>
                  </a:lnTo>
                  <a:lnTo>
                    <a:pt x="100" y="152"/>
                  </a:lnTo>
                  <a:lnTo>
                    <a:pt x="100" y="165"/>
                  </a:lnTo>
                  <a:lnTo>
                    <a:pt x="113" y="188"/>
                  </a:lnTo>
                  <a:lnTo>
                    <a:pt x="132" y="206"/>
                  </a:lnTo>
                  <a:lnTo>
                    <a:pt x="129" y="211"/>
                  </a:lnTo>
                  <a:lnTo>
                    <a:pt x="109" y="211"/>
                  </a:lnTo>
                  <a:lnTo>
                    <a:pt x="118" y="222"/>
                  </a:lnTo>
                  <a:lnTo>
                    <a:pt x="175" y="286"/>
                  </a:lnTo>
                  <a:lnTo>
                    <a:pt x="182" y="290"/>
                  </a:lnTo>
                  <a:lnTo>
                    <a:pt x="198" y="290"/>
                  </a:lnTo>
                  <a:lnTo>
                    <a:pt x="209" y="295"/>
                  </a:lnTo>
                  <a:lnTo>
                    <a:pt x="234" y="306"/>
                  </a:lnTo>
                  <a:lnTo>
                    <a:pt x="257" y="327"/>
                  </a:lnTo>
                  <a:lnTo>
                    <a:pt x="261" y="336"/>
                  </a:lnTo>
                  <a:lnTo>
                    <a:pt x="268" y="352"/>
                  </a:lnTo>
                  <a:lnTo>
                    <a:pt x="275" y="350"/>
                  </a:lnTo>
                  <a:lnTo>
                    <a:pt x="280" y="350"/>
                  </a:lnTo>
                  <a:lnTo>
                    <a:pt x="298" y="356"/>
                  </a:lnTo>
                  <a:lnTo>
                    <a:pt x="307" y="365"/>
                  </a:lnTo>
                  <a:lnTo>
                    <a:pt x="316" y="375"/>
                  </a:lnTo>
                  <a:lnTo>
                    <a:pt x="318" y="361"/>
                  </a:lnTo>
                  <a:lnTo>
                    <a:pt x="318" y="350"/>
                  </a:lnTo>
                  <a:lnTo>
                    <a:pt x="325" y="338"/>
                  </a:lnTo>
                  <a:lnTo>
                    <a:pt x="321" y="327"/>
                  </a:lnTo>
                  <a:lnTo>
                    <a:pt x="305" y="309"/>
                  </a:lnTo>
                  <a:lnTo>
                    <a:pt x="275" y="275"/>
                  </a:lnTo>
                  <a:lnTo>
                    <a:pt x="257" y="261"/>
                  </a:lnTo>
                  <a:lnTo>
                    <a:pt x="250" y="254"/>
                  </a:lnTo>
                  <a:lnTo>
                    <a:pt x="239" y="256"/>
                  </a:lnTo>
                  <a:lnTo>
                    <a:pt x="225" y="243"/>
                  </a:lnTo>
                  <a:lnTo>
                    <a:pt x="223" y="243"/>
                  </a:lnTo>
                  <a:lnTo>
                    <a:pt x="214" y="236"/>
                  </a:lnTo>
                  <a:lnTo>
                    <a:pt x="209" y="220"/>
                  </a:lnTo>
                  <a:lnTo>
                    <a:pt x="205" y="206"/>
                  </a:lnTo>
                  <a:lnTo>
                    <a:pt x="189" y="186"/>
                  </a:lnTo>
                  <a:lnTo>
                    <a:pt x="157" y="150"/>
                  </a:lnTo>
                  <a:lnTo>
                    <a:pt x="154" y="140"/>
                  </a:lnTo>
                  <a:lnTo>
                    <a:pt x="157" y="136"/>
                  </a:lnTo>
                  <a:lnTo>
                    <a:pt x="173" y="134"/>
                  </a:lnTo>
                  <a:lnTo>
                    <a:pt x="218" y="147"/>
                  </a:lnTo>
                  <a:lnTo>
                    <a:pt x="250" y="115"/>
                  </a:lnTo>
                  <a:lnTo>
                    <a:pt x="275" y="136"/>
                  </a:lnTo>
                  <a:lnTo>
                    <a:pt x="284" y="136"/>
                  </a:lnTo>
                  <a:lnTo>
                    <a:pt x="291" y="145"/>
                  </a:lnTo>
                  <a:lnTo>
                    <a:pt x="300" y="136"/>
                  </a:lnTo>
                  <a:lnTo>
                    <a:pt x="316" y="136"/>
                  </a:lnTo>
                  <a:lnTo>
                    <a:pt x="332" y="138"/>
                  </a:lnTo>
                  <a:lnTo>
                    <a:pt x="353" y="129"/>
                  </a:lnTo>
                  <a:lnTo>
                    <a:pt x="375" y="136"/>
                  </a:lnTo>
                  <a:lnTo>
                    <a:pt x="387" y="147"/>
                  </a:lnTo>
                  <a:lnTo>
                    <a:pt x="403" y="152"/>
                  </a:lnTo>
                  <a:lnTo>
                    <a:pt x="403" y="140"/>
                  </a:lnTo>
                  <a:lnTo>
                    <a:pt x="410" y="125"/>
                  </a:lnTo>
                  <a:lnTo>
                    <a:pt x="403" y="115"/>
                  </a:lnTo>
                  <a:lnTo>
                    <a:pt x="389" y="102"/>
                  </a:lnTo>
                  <a:lnTo>
                    <a:pt x="387" y="88"/>
                  </a:lnTo>
                  <a:lnTo>
                    <a:pt x="387" y="77"/>
                  </a:lnTo>
                  <a:lnTo>
                    <a:pt x="389" y="65"/>
                  </a:lnTo>
                  <a:lnTo>
                    <a:pt x="371" y="61"/>
                  </a:lnTo>
                  <a:lnTo>
                    <a:pt x="362" y="59"/>
                  </a:lnTo>
                  <a:lnTo>
                    <a:pt x="350" y="65"/>
                  </a:lnTo>
                  <a:lnTo>
                    <a:pt x="339" y="72"/>
                  </a:lnTo>
                  <a:lnTo>
                    <a:pt x="330" y="72"/>
                  </a:lnTo>
                  <a:lnTo>
                    <a:pt x="312" y="56"/>
                  </a:lnTo>
                  <a:lnTo>
                    <a:pt x="298" y="47"/>
                  </a:lnTo>
                  <a:lnTo>
                    <a:pt x="282" y="50"/>
                  </a:lnTo>
                  <a:lnTo>
                    <a:pt x="271" y="38"/>
                  </a:lnTo>
                  <a:lnTo>
                    <a:pt x="236" y="2"/>
                  </a:lnTo>
                  <a:lnTo>
                    <a:pt x="223" y="0"/>
                  </a:lnTo>
                  <a:lnTo>
                    <a:pt x="200" y="29"/>
                  </a:lnTo>
                  <a:lnTo>
                    <a:pt x="177" y="27"/>
                  </a:lnTo>
                  <a:lnTo>
                    <a:pt x="166" y="38"/>
                  </a:lnTo>
                  <a:lnTo>
                    <a:pt x="164" y="50"/>
                  </a:lnTo>
                  <a:lnTo>
                    <a:pt x="118" y="97"/>
                  </a:lnTo>
                  <a:lnTo>
                    <a:pt x="91" y="90"/>
                  </a:lnTo>
                  <a:lnTo>
                    <a:pt x="61" y="84"/>
                  </a:lnTo>
                  <a:lnTo>
                    <a:pt x="45" y="90"/>
                  </a:lnTo>
                  <a:lnTo>
                    <a:pt x="27" y="97"/>
                  </a:lnTo>
                  <a:lnTo>
                    <a:pt x="0" y="9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3887" y="3934"/>
              <a:ext cx="40" cy="36"/>
            </a:xfrm>
            <a:custGeom>
              <a:avLst/>
              <a:gdLst>
                <a:gd name="T0" fmla="*/ 27 w 39"/>
                <a:gd name="T1" fmla="*/ 0 h 36"/>
                <a:gd name="T2" fmla="*/ 38 w 39"/>
                <a:gd name="T3" fmla="*/ 8 h 36"/>
                <a:gd name="T4" fmla="*/ 34 w 39"/>
                <a:gd name="T5" fmla="*/ 23 h 36"/>
                <a:gd name="T6" fmla="*/ 38 w 39"/>
                <a:gd name="T7" fmla="*/ 32 h 36"/>
                <a:gd name="T8" fmla="*/ 27 w 39"/>
                <a:gd name="T9" fmla="*/ 35 h 36"/>
                <a:gd name="T10" fmla="*/ 10 w 39"/>
                <a:gd name="T11" fmla="*/ 32 h 36"/>
                <a:gd name="T12" fmla="*/ 0 w 39"/>
                <a:gd name="T13" fmla="*/ 20 h 36"/>
                <a:gd name="T14" fmla="*/ 27 w 3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6"/>
                <a:gd name="T26" fmla="*/ 39 w 3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6">
                  <a:moveTo>
                    <a:pt x="27" y="0"/>
                  </a:moveTo>
                  <a:lnTo>
                    <a:pt x="38" y="8"/>
                  </a:lnTo>
                  <a:lnTo>
                    <a:pt x="34" y="23"/>
                  </a:lnTo>
                  <a:lnTo>
                    <a:pt x="38" y="32"/>
                  </a:lnTo>
                  <a:lnTo>
                    <a:pt x="27" y="35"/>
                  </a:lnTo>
                  <a:lnTo>
                    <a:pt x="10" y="32"/>
                  </a:lnTo>
                  <a:lnTo>
                    <a:pt x="0" y="20"/>
                  </a:lnTo>
                  <a:lnTo>
                    <a:pt x="27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3942" y="3945"/>
              <a:ext cx="207" cy="181"/>
            </a:xfrm>
            <a:custGeom>
              <a:avLst/>
              <a:gdLst>
                <a:gd name="T0" fmla="*/ 29 w 207"/>
                <a:gd name="T1" fmla="*/ 6 h 181"/>
                <a:gd name="T2" fmla="*/ 18 w 207"/>
                <a:gd name="T3" fmla="*/ 11 h 181"/>
                <a:gd name="T4" fmla="*/ 22 w 207"/>
                <a:gd name="T5" fmla="*/ 22 h 181"/>
                <a:gd name="T6" fmla="*/ 11 w 207"/>
                <a:gd name="T7" fmla="*/ 33 h 181"/>
                <a:gd name="T8" fmla="*/ 4 w 207"/>
                <a:gd name="T9" fmla="*/ 33 h 181"/>
                <a:gd name="T10" fmla="*/ 0 w 207"/>
                <a:gd name="T11" fmla="*/ 38 h 181"/>
                <a:gd name="T12" fmla="*/ 2 w 207"/>
                <a:gd name="T13" fmla="*/ 51 h 181"/>
                <a:gd name="T14" fmla="*/ 36 w 207"/>
                <a:gd name="T15" fmla="*/ 63 h 181"/>
                <a:gd name="T16" fmla="*/ 43 w 207"/>
                <a:gd name="T17" fmla="*/ 90 h 181"/>
                <a:gd name="T18" fmla="*/ 52 w 207"/>
                <a:gd name="T19" fmla="*/ 126 h 181"/>
                <a:gd name="T20" fmla="*/ 66 w 207"/>
                <a:gd name="T21" fmla="*/ 144 h 181"/>
                <a:gd name="T22" fmla="*/ 80 w 207"/>
                <a:gd name="T23" fmla="*/ 132 h 181"/>
                <a:gd name="T24" fmla="*/ 100 w 207"/>
                <a:gd name="T25" fmla="*/ 155 h 181"/>
                <a:gd name="T26" fmla="*/ 119 w 207"/>
                <a:gd name="T27" fmla="*/ 180 h 181"/>
                <a:gd name="T28" fmla="*/ 125 w 207"/>
                <a:gd name="T29" fmla="*/ 162 h 181"/>
                <a:gd name="T30" fmla="*/ 121 w 207"/>
                <a:gd name="T31" fmla="*/ 148 h 181"/>
                <a:gd name="T32" fmla="*/ 128 w 207"/>
                <a:gd name="T33" fmla="*/ 144 h 181"/>
                <a:gd name="T34" fmla="*/ 157 w 207"/>
                <a:gd name="T35" fmla="*/ 166 h 181"/>
                <a:gd name="T36" fmla="*/ 167 w 207"/>
                <a:gd name="T37" fmla="*/ 159 h 181"/>
                <a:gd name="T38" fmla="*/ 169 w 207"/>
                <a:gd name="T39" fmla="*/ 150 h 181"/>
                <a:gd name="T40" fmla="*/ 155 w 207"/>
                <a:gd name="T41" fmla="*/ 123 h 181"/>
                <a:gd name="T42" fmla="*/ 155 w 207"/>
                <a:gd name="T43" fmla="*/ 117 h 181"/>
                <a:gd name="T44" fmla="*/ 141 w 207"/>
                <a:gd name="T45" fmla="*/ 94 h 181"/>
                <a:gd name="T46" fmla="*/ 135 w 207"/>
                <a:gd name="T47" fmla="*/ 76 h 181"/>
                <a:gd name="T48" fmla="*/ 141 w 207"/>
                <a:gd name="T49" fmla="*/ 76 h 181"/>
                <a:gd name="T50" fmla="*/ 157 w 207"/>
                <a:gd name="T51" fmla="*/ 78 h 181"/>
                <a:gd name="T52" fmla="*/ 178 w 207"/>
                <a:gd name="T53" fmla="*/ 96 h 181"/>
                <a:gd name="T54" fmla="*/ 187 w 207"/>
                <a:gd name="T55" fmla="*/ 83 h 181"/>
                <a:gd name="T56" fmla="*/ 203 w 207"/>
                <a:gd name="T57" fmla="*/ 85 h 181"/>
                <a:gd name="T58" fmla="*/ 206 w 207"/>
                <a:gd name="T59" fmla="*/ 81 h 181"/>
                <a:gd name="T60" fmla="*/ 185 w 207"/>
                <a:gd name="T61" fmla="*/ 56 h 181"/>
                <a:gd name="T62" fmla="*/ 169 w 207"/>
                <a:gd name="T63" fmla="*/ 58 h 181"/>
                <a:gd name="T64" fmla="*/ 164 w 207"/>
                <a:gd name="T65" fmla="*/ 49 h 181"/>
                <a:gd name="T66" fmla="*/ 155 w 207"/>
                <a:gd name="T67" fmla="*/ 29 h 181"/>
                <a:gd name="T68" fmla="*/ 146 w 207"/>
                <a:gd name="T69" fmla="*/ 36 h 181"/>
                <a:gd name="T70" fmla="*/ 125 w 207"/>
                <a:gd name="T71" fmla="*/ 29 h 181"/>
                <a:gd name="T72" fmla="*/ 112 w 207"/>
                <a:gd name="T73" fmla="*/ 6 h 181"/>
                <a:gd name="T74" fmla="*/ 86 w 207"/>
                <a:gd name="T75" fmla="*/ 9 h 181"/>
                <a:gd name="T76" fmla="*/ 68 w 207"/>
                <a:gd name="T77" fmla="*/ 11 h 181"/>
                <a:gd name="T78" fmla="*/ 54 w 207"/>
                <a:gd name="T79" fmla="*/ 0 h 181"/>
                <a:gd name="T80" fmla="*/ 45 w 207"/>
                <a:gd name="T81" fmla="*/ 6 h 181"/>
                <a:gd name="T82" fmla="*/ 29 w 207"/>
                <a:gd name="T83" fmla="*/ 6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7"/>
                <a:gd name="T127" fmla="*/ 0 h 181"/>
                <a:gd name="T128" fmla="*/ 207 w 20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7" h="181">
                  <a:moveTo>
                    <a:pt x="29" y="6"/>
                  </a:moveTo>
                  <a:lnTo>
                    <a:pt x="18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8"/>
                  </a:lnTo>
                  <a:lnTo>
                    <a:pt x="2" y="51"/>
                  </a:lnTo>
                  <a:lnTo>
                    <a:pt x="36" y="63"/>
                  </a:lnTo>
                  <a:lnTo>
                    <a:pt x="43" y="90"/>
                  </a:lnTo>
                  <a:lnTo>
                    <a:pt x="52" y="126"/>
                  </a:lnTo>
                  <a:lnTo>
                    <a:pt x="66" y="144"/>
                  </a:lnTo>
                  <a:lnTo>
                    <a:pt x="80" y="132"/>
                  </a:lnTo>
                  <a:lnTo>
                    <a:pt x="100" y="155"/>
                  </a:lnTo>
                  <a:lnTo>
                    <a:pt x="119" y="180"/>
                  </a:lnTo>
                  <a:lnTo>
                    <a:pt x="125" y="162"/>
                  </a:lnTo>
                  <a:lnTo>
                    <a:pt x="121" y="148"/>
                  </a:lnTo>
                  <a:lnTo>
                    <a:pt x="128" y="144"/>
                  </a:lnTo>
                  <a:lnTo>
                    <a:pt x="157" y="166"/>
                  </a:lnTo>
                  <a:lnTo>
                    <a:pt x="167" y="159"/>
                  </a:lnTo>
                  <a:lnTo>
                    <a:pt x="169" y="150"/>
                  </a:lnTo>
                  <a:lnTo>
                    <a:pt x="155" y="123"/>
                  </a:lnTo>
                  <a:lnTo>
                    <a:pt x="155" y="117"/>
                  </a:lnTo>
                  <a:lnTo>
                    <a:pt x="141" y="94"/>
                  </a:lnTo>
                  <a:lnTo>
                    <a:pt x="135" y="76"/>
                  </a:lnTo>
                  <a:lnTo>
                    <a:pt x="141" y="76"/>
                  </a:lnTo>
                  <a:lnTo>
                    <a:pt x="157" y="78"/>
                  </a:lnTo>
                  <a:lnTo>
                    <a:pt x="178" y="96"/>
                  </a:lnTo>
                  <a:lnTo>
                    <a:pt x="187" y="83"/>
                  </a:lnTo>
                  <a:lnTo>
                    <a:pt x="203" y="85"/>
                  </a:lnTo>
                  <a:lnTo>
                    <a:pt x="206" y="81"/>
                  </a:lnTo>
                  <a:lnTo>
                    <a:pt x="185" y="56"/>
                  </a:lnTo>
                  <a:lnTo>
                    <a:pt x="169" y="58"/>
                  </a:lnTo>
                  <a:lnTo>
                    <a:pt x="164" y="49"/>
                  </a:lnTo>
                  <a:lnTo>
                    <a:pt x="155" y="29"/>
                  </a:lnTo>
                  <a:lnTo>
                    <a:pt x="146" y="36"/>
                  </a:lnTo>
                  <a:lnTo>
                    <a:pt x="125" y="29"/>
                  </a:lnTo>
                  <a:lnTo>
                    <a:pt x="112" y="6"/>
                  </a:lnTo>
                  <a:lnTo>
                    <a:pt x="86" y="9"/>
                  </a:lnTo>
                  <a:lnTo>
                    <a:pt x="68" y="11"/>
                  </a:lnTo>
                  <a:lnTo>
                    <a:pt x="54" y="0"/>
                  </a:lnTo>
                  <a:lnTo>
                    <a:pt x="45" y="6"/>
                  </a:lnTo>
                  <a:lnTo>
                    <a:pt x="29" y="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3873" y="3573"/>
              <a:ext cx="484" cy="436"/>
            </a:xfrm>
            <a:custGeom>
              <a:avLst/>
              <a:gdLst>
                <a:gd name="T0" fmla="*/ 88 w 483"/>
                <a:gd name="T1" fmla="*/ 116 h 436"/>
                <a:gd name="T2" fmla="*/ 61 w 483"/>
                <a:gd name="T3" fmla="*/ 189 h 436"/>
                <a:gd name="T4" fmla="*/ 50 w 483"/>
                <a:gd name="T5" fmla="*/ 204 h 436"/>
                <a:gd name="T6" fmla="*/ 27 w 483"/>
                <a:gd name="T7" fmla="*/ 225 h 436"/>
                <a:gd name="T8" fmla="*/ 0 w 483"/>
                <a:gd name="T9" fmla="*/ 230 h 436"/>
                <a:gd name="T10" fmla="*/ 34 w 483"/>
                <a:gd name="T11" fmla="*/ 291 h 436"/>
                <a:gd name="T12" fmla="*/ 63 w 483"/>
                <a:gd name="T13" fmla="*/ 291 h 436"/>
                <a:gd name="T14" fmla="*/ 54 w 483"/>
                <a:gd name="T15" fmla="*/ 312 h 436"/>
                <a:gd name="T16" fmla="*/ 63 w 483"/>
                <a:gd name="T17" fmla="*/ 346 h 436"/>
                <a:gd name="T18" fmla="*/ 86 w 483"/>
                <a:gd name="T19" fmla="*/ 371 h 436"/>
                <a:gd name="T20" fmla="*/ 102 w 483"/>
                <a:gd name="T21" fmla="*/ 357 h 436"/>
                <a:gd name="T22" fmla="*/ 120 w 483"/>
                <a:gd name="T23" fmla="*/ 357 h 436"/>
                <a:gd name="T24" fmla="*/ 179 w 483"/>
                <a:gd name="T25" fmla="*/ 364 h 436"/>
                <a:gd name="T26" fmla="*/ 213 w 483"/>
                <a:gd name="T27" fmla="*/ 382 h 436"/>
                <a:gd name="T28" fmla="*/ 231 w 483"/>
                <a:gd name="T29" fmla="*/ 407 h 436"/>
                <a:gd name="T30" fmla="*/ 256 w 483"/>
                <a:gd name="T31" fmla="*/ 396 h 436"/>
                <a:gd name="T32" fmla="*/ 302 w 483"/>
                <a:gd name="T33" fmla="*/ 435 h 436"/>
                <a:gd name="T34" fmla="*/ 311 w 483"/>
                <a:gd name="T35" fmla="*/ 412 h 436"/>
                <a:gd name="T36" fmla="*/ 309 w 483"/>
                <a:gd name="T37" fmla="*/ 378 h 436"/>
                <a:gd name="T38" fmla="*/ 291 w 483"/>
                <a:gd name="T39" fmla="*/ 362 h 436"/>
                <a:gd name="T40" fmla="*/ 241 w 483"/>
                <a:gd name="T41" fmla="*/ 332 h 436"/>
                <a:gd name="T42" fmla="*/ 211 w 483"/>
                <a:gd name="T43" fmla="*/ 321 h 436"/>
                <a:gd name="T44" fmla="*/ 200 w 483"/>
                <a:gd name="T45" fmla="*/ 307 h 436"/>
                <a:gd name="T46" fmla="*/ 218 w 483"/>
                <a:gd name="T47" fmla="*/ 289 h 436"/>
                <a:gd name="T48" fmla="*/ 204 w 483"/>
                <a:gd name="T49" fmla="*/ 266 h 436"/>
                <a:gd name="T50" fmla="*/ 227 w 483"/>
                <a:gd name="T51" fmla="*/ 275 h 436"/>
                <a:gd name="T52" fmla="*/ 241 w 483"/>
                <a:gd name="T53" fmla="*/ 268 h 436"/>
                <a:gd name="T54" fmla="*/ 213 w 483"/>
                <a:gd name="T55" fmla="*/ 227 h 436"/>
                <a:gd name="T56" fmla="*/ 190 w 483"/>
                <a:gd name="T57" fmla="*/ 179 h 436"/>
                <a:gd name="T58" fmla="*/ 186 w 483"/>
                <a:gd name="T59" fmla="*/ 150 h 436"/>
                <a:gd name="T60" fmla="*/ 197 w 483"/>
                <a:gd name="T61" fmla="*/ 132 h 436"/>
                <a:gd name="T62" fmla="*/ 206 w 483"/>
                <a:gd name="T63" fmla="*/ 157 h 436"/>
                <a:gd name="T64" fmla="*/ 213 w 483"/>
                <a:gd name="T65" fmla="*/ 166 h 436"/>
                <a:gd name="T66" fmla="*/ 254 w 483"/>
                <a:gd name="T67" fmla="*/ 198 h 436"/>
                <a:gd name="T68" fmla="*/ 259 w 483"/>
                <a:gd name="T69" fmla="*/ 175 h 436"/>
                <a:gd name="T70" fmla="*/ 288 w 483"/>
                <a:gd name="T71" fmla="*/ 198 h 436"/>
                <a:gd name="T72" fmla="*/ 275 w 483"/>
                <a:gd name="T73" fmla="*/ 170 h 436"/>
                <a:gd name="T74" fmla="*/ 288 w 483"/>
                <a:gd name="T75" fmla="*/ 159 h 436"/>
                <a:gd name="T76" fmla="*/ 322 w 483"/>
                <a:gd name="T77" fmla="*/ 166 h 436"/>
                <a:gd name="T78" fmla="*/ 306 w 483"/>
                <a:gd name="T79" fmla="*/ 145 h 436"/>
                <a:gd name="T80" fmla="*/ 275 w 483"/>
                <a:gd name="T81" fmla="*/ 127 h 436"/>
                <a:gd name="T82" fmla="*/ 277 w 483"/>
                <a:gd name="T83" fmla="*/ 111 h 436"/>
                <a:gd name="T84" fmla="*/ 334 w 483"/>
                <a:gd name="T85" fmla="*/ 97 h 436"/>
                <a:gd name="T86" fmla="*/ 391 w 483"/>
                <a:gd name="T87" fmla="*/ 93 h 436"/>
                <a:gd name="T88" fmla="*/ 422 w 483"/>
                <a:gd name="T89" fmla="*/ 97 h 436"/>
                <a:gd name="T90" fmla="*/ 454 w 483"/>
                <a:gd name="T91" fmla="*/ 86 h 436"/>
                <a:gd name="T92" fmla="*/ 479 w 483"/>
                <a:gd name="T93" fmla="*/ 54 h 436"/>
                <a:gd name="T94" fmla="*/ 479 w 483"/>
                <a:gd name="T95" fmla="*/ 6 h 436"/>
                <a:gd name="T96" fmla="*/ 456 w 483"/>
                <a:gd name="T97" fmla="*/ 0 h 436"/>
                <a:gd name="T98" fmla="*/ 450 w 483"/>
                <a:gd name="T99" fmla="*/ 22 h 436"/>
                <a:gd name="T100" fmla="*/ 434 w 483"/>
                <a:gd name="T101" fmla="*/ 40 h 436"/>
                <a:gd name="T102" fmla="*/ 416 w 483"/>
                <a:gd name="T103" fmla="*/ 52 h 436"/>
                <a:gd name="T104" fmla="*/ 377 w 483"/>
                <a:gd name="T105" fmla="*/ 38 h 436"/>
                <a:gd name="T106" fmla="*/ 343 w 483"/>
                <a:gd name="T107" fmla="*/ 22 h 436"/>
                <a:gd name="T108" fmla="*/ 302 w 483"/>
                <a:gd name="T109" fmla="*/ 52 h 436"/>
                <a:gd name="T110" fmla="*/ 259 w 483"/>
                <a:gd name="T111" fmla="*/ 63 h 436"/>
                <a:gd name="T112" fmla="*/ 227 w 483"/>
                <a:gd name="T113" fmla="*/ 68 h 436"/>
                <a:gd name="T114" fmla="*/ 204 w 483"/>
                <a:gd name="T115" fmla="*/ 88 h 436"/>
                <a:gd name="T116" fmla="*/ 172 w 483"/>
                <a:gd name="T117" fmla="*/ 93 h 436"/>
                <a:gd name="T118" fmla="*/ 140 w 483"/>
                <a:gd name="T119" fmla="*/ 109 h 436"/>
                <a:gd name="T120" fmla="*/ 109 w 483"/>
                <a:gd name="T121" fmla="*/ 109 h 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3"/>
                <a:gd name="T184" fmla="*/ 0 h 436"/>
                <a:gd name="T185" fmla="*/ 483 w 483"/>
                <a:gd name="T186" fmla="*/ 436 h 4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3" h="436">
                  <a:moveTo>
                    <a:pt x="97" y="107"/>
                  </a:moveTo>
                  <a:lnTo>
                    <a:pt x="88" y="116"/>
                  </a:lnTo>
                  <a:lnTo>
                    <a:pt x="77" y="152"/>
                  </a:lnTo>
                  <a:lnTo>
                    <a:pt x="61" y="189"/>
                  </a:lnTo>
                  <a:lnTo>
                    <a:pt x="56" y="193"/>
                  </a:lnTo>
                  <a:lnTo>
                    <a:pt x="50" y="204"/>
                  </a:lnTo>
                  <a:lnTo>
                    <a:pt x="40" y="216"/>
                  </a:lnTo>
                  <a:lnTo>
                    <a:pt x="27" y="225"/>
                  </a:lnTo>
                  <a:lnTo>
                    <a:pt x="15" y="230"/>
                  </a:lnTo>
                  <a:lnTo>
                    <a:pt x="0" y="230"/>
                  </a:lnTo>
                  <a:lnTo>
                    <a:pt x="20" y="271"/>
                  </a:lnTo>
                  <a:lnTo>
                    <a:pt x="34" y="291"/>
                  </a:lnTo>
                  <a:lnTo>
                    <a:pt x="50" y="291"/>
                  </a:lnTo>
                  <a:lnTo>
                    <a:pt x="63" y="291"/>
                  </a:lnTo>
                  <a:lnTo>
                    <a:pt x="68" y="302"/>
                  </a:lnTo>
                  <a:lnTo>
                    <a:pt x="54" y="312"/>
                  </a:lnTo>
                  <a:lnTo>
                    <a:pt x="54" y="325"/>
                  </a:lnTo>
                  <a:lnTo>
                    <a:pt x="63" y="346"/>
                  </a:lnTo>
                  <a:lnTo>
                    <a:pt x="77" y="362"/>
                  </a:lnTo>
                  <a:lnTo>
                    <a:pt x="86" y="371"/>
                  </a:lnTo>
                  <a:lnTo>
                    <a:pt x="90" y="357"/>
                  </a:lnTo>
                  <a:lnTo>
                    <a:pt x="102" y="357"/>
                  </a:lnTo>
                  <a:lnTo>
                    <a:pt x="115" y="368"/>
                  </a:lnTo>
                  <a:lnTo>
                    <a:pt x="120" y="357"/>
                  </a:lnTo>
                  <a:lnTo>
                    <a:pt x="143" y="359"/>
                  </a:lnTo>
                  <a:lnTo>
                    <a:pt x="179" y="364"/>
                  </a:lnTo>
                  <a:lnTo>
                    <a:pt x="202" y="373"/>
                  </a:lnTo>
                  <a:lnTo>
                    <a:pt x="213" y="382"/>
                  </a:lnTo>
                  <a:lnTo>
                    <a:pt x="225" y="398"/>
                  </a:lnTo>
                  <a:lnTo>
                    <a:pt x="231" y="407"/>
                  </a:lnTo>
                  <a:lnTo>
                    <a:pt x="243" y="398"/>
                  </a:lnTo>
                  <a:lnTo>
                    <a:pt x="256" y="396"/>
                  </a:lnTo>
                  <a:lnTo>
                    <a:pt x="277" y="412"/>
                  </a:lnTo>
                  <a:lnTo>
                    <a:pt x="302" y="435"/>
                  </a:lnTo>
                  <a:lnTo>
                    <a:pt x="309" y="430"/>
                  </a:lnTo>
                  <a:lnTo>
                    <a:pt x="311" y="412"/>
                  </a:lnTo>
                  <a:lnTo>
                    <a:pt x="311" y="394"/>
                  </a:lnTo>
                  <a:lnTo>
                    <a:pt x="309" y="378"/>
                  </a:lnTo>
                  <a:lnTo>
                    <a:pt x="297" y="357"/>
                  </a:lnTo>
                  <a:lnTo>
                    <a:pt x="291" y="362"/>
                  </a:lnTo>
                  <a:lnTo>
                    <a:pt x="270" y="355"/>
                  </a:lnTo>
                  <a:lnTo>
                    <a:pt x="241" y="332"/>
                  </a:lnTo>
                  <a:lnTo>
                    <a:pt x="231" y="323"/>
                  </a:lnTo>
                  <a:lnTo>
                    <a:pt x="211" y="321"/>
                  </a:lnTo>
                  <a:lnTo>
                    <a:pt x="200" y="314"/>
                  </a:lnTo>
                  <a:lnTo>
                    <a:pt x="200" y="307"/>
                  </a:lnTo>
                  <a:lnTo>
                    <a:pt x="213" y="293"/>
                  </a:lnTo>
                  <a:lnTo>
                    <a:pt x="218" y="289"/>
                  </a:lnTo>
                  <a:lnTo>
                    <a:pt x="209" y="280"/>
                  </a:lnTo>
                  <a:lnTo>
                    <a:pt x="204" y="266"/>
                  </a:lnTo>
                  <a:lnTo>
                    <a:pt x="209" y="259"/>
                  </a:lnTo>
                  <a:lnTo>
                    <a:pt x="227" y="275"/>
                  </a:lnTo>
                  <a:lnTo>
                    <a:pt x="241" y="282"/>
                  </a:lnTo>
                  <a:lnTo>
                    <a:pt x="241" y="268"/>
                  </a:lnTo>
                  <a:lnTo>
                    <a:pt x="231" y="250"/>
                  </a:lnTo>
                  <a:lnTo>
                    <a:pt x="213" y="227"/>
                  </a:lnTo>
                  <a:lnTo>
                    <a:pt x="193" y="195"/>
                  </a:lnTo>
                  <a:lnTo>
                    <a:pt x="190" y="179"/>
                  </a:lnTo>
                  <a:lnTo>
                    <a:pt x="188" y="166"/>
                  </a:lnTo>
                  <a:lnTo>
                    <a:pt x="186" y="150"/>
                  </a:lnTo>
                  <a:lnTo>
                    <a:pt x="184" y="136"/>
                  </a:lnTo>
                  <a:lnTo>
                    <a:pt x="197" y="132"/>
                  </a:lnTo>
                  <a:lnTo>
                    <a:pt x="195" y="141"/>
                  </a:lnTo>
                  <a:lnTo>
                    <a:pt x="206" y="157"/>
                  </a:lnTo>
                  <a:lnTo>
                    <a:pt x="215" y="157"/>
                  </a:lnTo>
                  <a:lnTo>
                    <a:pt x="213" y="166"/>
                  </a:lnTo>
                  <a:lnTo>
                    <a:pt x="254" y="204"/>
                  </a:lnTo>
                  <a:lnTo>
                    <a:pt x="254" y="198"/>
                  </a:lnTo>
                  <a:lnTo>
                    <a:pt x="247" y="179"/>
                  </a:lnTo>
                  <a:lnTo>
                    <a:pt x="259" y="175"/>
                  </a:lnTo>
                  <a:lnTo>
                    <a:pt x="277" y="184"/>
                  </a:lnTo>
                  <a:lnTo>
                    <a:pt x="288" y="198"/>
                  </a:lnTo>
                  <a:lnTo>
                    <a:pt x="291" y="189"/>
                  </a:lnTo>
                  <a:lnTo>
                    <a:pt x="275" y="170"/>
                  </a:lnTo>
                  <a:lnTo>
                    <a:pt x="277" y="163"/>
                  </a:lnTo>
                  <a:lnTo>
                    <a:pt x="288" y="159"/>
                  </a:lnTo>
                  <a:lnTo>
                    <a:pt x="316" y="170"/>
                  </a:lnTo>
                  <a:lnTo>
                    <a:pt x="322" y="166"/>
                  </a:lnTo>
                  <a:lnTo>
                    <a:pt x="320" y="154"/>
                  </a:lnTo>
                  <a:lnTo>
                    <a:pt x="306" y="145"/>
                  </a:lnTo>
                  <a:lnTo>
                    <a:pt x="288" y="136"/>
                  </a:lnTo>
                  <a:lnTo>
                    <a:pt x="275" y="127"/>
                  </a:lnTo>
                  <a:lnTo>
                    <a:pt x="272" y="120"/>
                  </a:lnTo>
                  <a:lnTo>
                    <a:pt x="277" y="111"/>
                  </a:lnTo>
                  <a:lnTo>
                    <a:pt x="304" y="107"/>
                  </a:lnTo>
                  <a:lnTo>
                    <a:pt x="334" y="97"/>
                  </a:lnTo>
                  <a:lnTo>
                    <a:pt x="354" y="100"/>
                  </a:lnTo>
                  <a:lnTo>
                    <a:pt x="391" y="93"/>
                  </a:lnTo>
                  <a:lnTo>
                    <a:pt x="397" y="88"/>
                  </a:lnTo>
                  <a:lnTo>
                    <a:pt x="422" y="97"/>
                  </a:lnTo>
                  <a:lnTo>
                    <a:pt x="443" y="109"/>
                  </a:lnTo>
                  <a:lnTo>
                    <a:pt x="454" y="86"/>
                  </a:lnTo>
                  <a:lnTo>
                    <a:pt x="472" y="61"/>
                  </a:lnTo>
                  <a:lnTo>
                    <a:pt x="479" y="54"/>
                  </a:lnTo>
                  <a:lnTo>
                    <a:pt x="482" y="11"/>
                  </a:lnTo>
                  <a:lnTo>
                    <a:pt x="479" y="6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450" y="6"/>
                  </a:lnTo>
                  <a:lnTo>
                    <a:pt x="450" y="22"/>
                  </a:lnTo>
                  <a:lnTo>
                    <a:pt x="452" y="36"/>
                  </a:lnTo>
                  <a:lnTo>
                    <a:pt x="434" y="40"/>
                  </a:lnTo>
                  <a:lnTo>
                    <a:pt x="422" y="50"/>
                  </a:lnTo>
                  <a:lnTo>
                    <a:pt x="416" y="52"/>
                  </a:lnTo>
                  <a:lnTo>
                    <a:pt x="388" y="45"/>
                  </a:lnTo>
                  <a:lnTo>
                    <a:pt x="377" y="38"/>
                  </a:lnTo>
                  <a:lnTo>
                    <a:pt x="363" y="47"/>
                  </a:lnTo>
                  <a:lnTo>
                    <a:pt x="343" y="22"/>
                  </a:lnTo>
                  <a:lnTo>
                    <a:pt x="320" y="40"/>
                  </a:lnTo>
                  <a:lnTo>
                    <a:pt x="302" y="52"/>
                  </a:lnTo>
                  <a:lnTo>
                    <a:pt x="286" y="59"/>
                  </a:lnTo>
                  <a:lnTo>
                    <a:pt x="259" y="63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220" y="70"/>
                  </a:lnTo>
                  <a:lnTo>
                    <a:pt x="204" y="88"/>
                  </a:lnTo>
                  <a:lnTo>
                    <a:pt x="193" y="88"/>
                  </a:lnTo>
                  <a:lnTo>
                    <a:pt x="172" y="93"/>
                  </a:lnTo>
                  <a:lnTo>
                    <a:pt x="152" y="91"/>
                  </a:lnTo>
                  <a:lnTo>
                    <a:pt x="140" y="109"/>
                  </a:lnTo>
                  <a:lnTo>
                    <a:pt x="125" y="111"/>
                  </a:lnTo>
                  <a:lnTo>
                    <a:pt x="109" y="109"/>
                  </a:lnTo>
                  <a:lnTo>
                    <a:pt x="97" y="10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114" y="3872"/>
              <a:ext cx="118" cy="98"/>
            </a:xfrm>
            <a:custGeom>
              <a:avLst/>
              <a:gdLst>
                <a:gd name="T0" fmla="*/ 9 w 118"/>
                <a:gd name="T1" fmla="*/ 0 h 98"/>
                <a:gd name="T2" fmla="*/ 0 w 118"/>
                <a:gd name="T3" fmla="*/ 6 h 98"/>
                <a:gd name="T4" fmla="*/ 11 w 118"/>
                <a:gd name="T5" fmla="*/ 29 h 98"/>
                <a:gd name="T6" fmla="*/ 27 w 118"/>
                <a:gd name="T7" fmla="*/ 33 h 98"/>
                <a:gd name="T8" fmla="*/ 42 w 118"/>
                <a:gd name="T9" fmla="*/ 51 h 98"/>
                <a:gd name="T10" fmla="*/ 56 w 118"/>
                <a:gd name="T11" fmla="*/ 58 h 98"/>
                <a:gd name="T12" fmla="*/ 81 w 118"/>
                <a:gd name="T13" fmla="*/ 76 h 98"/>
                <a:gd name="T14" fmla="*/ 94 w 118"/>
                <a:gd name="T15" fmla="*/ 83 h 98"/>
                <a:gd name="T16" fmla="*/ 112 w 118"/>
                <a:gd name="T17" fmla="*/ 97 h 98"/>
                <a:gd name="T18" fmla="*/ 117 w 118"/>
                <a:gd name="T19" fmla="*/ 90 h 98"/>
                <a:gd name="T20" fmla="*/ 81 w 118"/>
                <a:gd name="T21" fmla="*/ 60 h 98"/>
                <a:gd name="T22" fmla="*/ 78 w 118"/>
                <a:gd name="T23" fmla="*/ 49 h 98"/>
                <a:gd name="T24" fmla="*/ 74 w 118"/>
                <a:gd name="T25" fmla="*/ 36 h 98"/>
                <a:gd name="T26" fmla="*/ 58 w 118"/>
                <a:gd name="T27" fmla="*/ 22 h 98"/>
                <a:gd name="T28" fmla="*/ 54 w 118"/>
                <a:gd name="T29" fmla="*/ 24 h 98"/>
                <a:gd name="T30" fmla="*/ 33 w 118"/>
                <a:gd name="T31" fmla="*/ 9 h 98"/>
                <a:gd name="T32" fmla="*/ 24 w 118"/>
                <a:gd name="T33" fmla="*/ 4 h 98"/>
                <a:gd name="T34" fmla="*/ 9 w 118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8"/>
                <a:gd name="T55" fmla="*/ 0 h 98"/>
                <a:gd name="T56" fmla="*/ 118 w 118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8" h="98">
                  <a:moveTo>
                    <a:pt x="9" y="0"/>
                  </a:moveTo>
                  <a:lnTo>
                    <a:pt x="0" y="6"/>
                  </a:lnTo>
                  <a:lnTo>
                    <a:pt x="11" y="29"/>
                  </a:lnTo>
                  <a:lnTo>
                    <a:pt x="27" y="33"/>
                  </a:lnTo>
                  <a:lnTo>
                    <a:pt x="42" y="51"/>
                  </a:lnTo>
                  <a:lnTo>
                    <a:pt x="56" y="58"/>
                  </a:lnTo>
                  <a:lnTo>
                    <a:pt x="81" y="76"/>
                  </a:lnTo>
                  <a:lnTo>
                    <a:pt x="94" y="83"/>
                  </a:lnTo>
                  <a:lnTo>
                    <a:pt x="112" y="97"/>
                  </a:lnTo>
                  <a:lnTo>
                    <a:pt x="117" y="90"/>
                  </a:lnTo>
                  <a:lnTo>
                    <a:pt x="81" y="60"/>
                  </a:lnTo>
                  <a:lnTo>
                    <a:pt x="78" y="49"/>
                  </a:lnTo>
                  <a:lnTo>
                    <a:pt x="74" y="36"/>
                  </a:lnTo>
                  <a:lnTo>
                    <a:pt x="58" y="22"/>
                  </a:lnTo>
                  <a:lnTo>
                    <a:pt x="54" y="24"/>
                  </a:lnTo>
                  <a:lnTo>
                    <a:pt x="33" y="9"/>
                  </a:lnTo>
                  <a:lnTo>
                    <a:pt x="24" y="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4245" y="4199"/>
              <a:ext cx="226" cy="62"/>
            </a:xfrm>
            <a:custGeom>
              <a:avLst/>
              <a:gdLst>
                <a:gd name="T0" fmla="*/ 47 w 226"/>
                <a:gd name="T1" fmla="*/ 13 h 62"/>
                <a:gd name="T2" fmla="*/ 63 w 226"/>
                <a:gd name="T3" fmla="*/ 4 h 62"/>
                <a:gd name="T4" fmla="*/ 72 w 226"/>
                <a:gd name="T5" fmla="*/ 13 h 62"/>
                <a:gd name="T6" fmla="*/ 77 w 226"/>
                <a:gd name="T7" fmla="*/ 15 h 62"/>
                <a:gd name="T8" fmla="*/ 90 w 226"/>
                <a:gd name="T9" fmla="*/ 9 h 62"/>
                <a:gd name="T10" fmla="*/ 97 w 226"/>
                <a:gd name="T11" fmla="*/ 4 h 62"/>
                <a:gd name="T12" fmla="*/ 134 w 226"/>
                <a:gd name="T13" fmla="*/ 9 h 62"/>
                <a:gd name="T14" fmla="*/ 168 w 226"/>
                <a:gd name="T15" fmla="*/ 6 h 62"/>
                <a:gd name="T16" fmla="*/ 179 w 226"/>
                <a:gd name="T17" fmla="*/ 18 h 62"/>
                <a:gd name="T18" fmla="*/ 179 w 226"/>
                <a:gd name="T19" fmla="*/ 22 h 62"/>
                <a:gd name="T20" fmla="*/ 204 w 226"/>
                <a:gd name="T21" fmla="*/ 20 h 62"/>
                <a:gd name="T22" fmla="*/ 218 w 226"/>
                <a:gd name="T23" fmla="*/ 22 h 62"/>
                <a:gd name="T24" fmla="*/ 225 w 226"/>
                <a:gd name="T25" fmla="*/ 29 h 62"/>
                <a:gd name="T26" fmla="*/ 218 w 226"/>
                <a:gd name="T27" fmla="*/ 38 h 62"/>
                <a:gd name="T28" fmla="*/ 195 w 226"/>
                <a:gd name="T29" fmla="*/ 38 h 62"/>
                <a:gd name="T30" fmla="*/ 181 w 226"/>
                <a:gd name="T31" fmla="*/ 45 h 62"/>
                <a:gd name="T32" fmla="*/ 156 w 226"/>
                <a:gd name="T33" fmla="*/ 45 h 62"/>
                <a:gd name="T34" fmla="*/ 131 w 226"/>
                <a:gd name="T35" fmla="*/ 56 h 62"/>
                <a:gd name="T36" fmla="*/ 111 w 226"/>
                <a:gd name="T37" fmla="*/ 61 h 62"/>
                <a:gd name="T38" fmla="*/ 93 w 226"/>
                <a:gd name="T39" fmla="*/ 49 h 62"/>
                <a:gd name="T40" fmla="*/ 72 w 226"/>
                <a:gd name="T41" fmla="*/ 38 h 62"/>
                <a:gd name="T42" fmla="*/ 50 w 226"/>
                <a:gd name="T43" fmla="*/ 38 h 62"/>
                <a:gd name="T44" fmla="*/ 20 w 226"/>
                <a:gd name="T45" fmla="*/ 31 h 62"/>
                <a:gd name="T46" fmla="*/ 9 w 226"/>
                <a:gd name="T47" fmla="*/ 22 h 62"/>
                <a:gd name="T48" fmla="*/ 0 w 226"/>
                <a:gd name="T49" fmla="*/ 6 h 62"/>
                <a:gd name="T50" fmla="*/ 4 w 226"/>
                <a:gd name="T51" fmla="*/ 0 h 62"/>
                <a:gd name="T52" fmla="*/ 29 w 226"/>
                <a:gd name="T53" fmla="*/ 4 h 62"/>
                <a:gd name="T54" fmla="*/ 47 w 226"/>
                <a:gd name="T55" fmla="*/ 13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6"/>
                <a:gd name="T85" fmla="*/ 0 h 62"/>
                <a:gd name="T86" fmla="*/ 226 w 2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6" h="62">
                  <a:moveTo>
                    <a:pt x="47" y="13"/>
                  </a:moveTo>
                  <a:lnTo>
                    <a:pt x="63" y="4"/>
                  </a:lnTo>
                  <a:lnTo>
                    <a:pt x="72" y="13"/>
                  </a:lnTo>
                  <a:lnTo>
                    <a:pt x="77" y="15"/>
                  </a:lnTo>
                  <a:lnTo>
                    <a:pt x="90" y="9"/>
                  </a:lnTo>
                  <a:lnTo>
                    <a:pt x="97" y="4"/>
                  </a:lnTo>
                  <a:lnTo>
                    <a:pt x="134" y="9"/>
                  </a:lnTo>
                  <a:lnTo>
                    <a:pt x="168" y="6"/>
                  </a:lnTo>
                  <a:lnTo>
                    <a:pt x="179" y="18"/>
                  </a:lnTo>
                  <a:lnTo>
                    <a:pt x="179" y="22"/>
                  </a:lnTo>
                  <a:lnTo>
                    <a:pt x="204" y="20"/>
                  </a:lnTo>
                  <a:lnTo>
                    <a:pt x="218" y="22"/>
                  </a:lnTo>
                  <a:lnTo>
                    <a:pt x="225" y="29"/>
                  </a:lnTo>
                  <a:lnTo>
                    <a:pt x="218" y="38"/>
                  </a:lnTo>
                  <a:lnTo>
                    <a:pt x="195" y="38"/>
                  </a:lnTo>
                  <a:lnTo>
                    <a:pt x="181" y="45"/>
                  </a:lnTo>
                  <a:lnTo>
                    <a:pt x="156" y="45"/>
                  </a:lnTo>
                  <a:lnTo>
                    <a:pt x="131" y="56"/>
                  </a:lnTo>
                  <a:lnTo>
                    <a:pt x="111" y="61"/>
                  </a:lnTo>
                  <a:lnTo>
                    <a:pt x="93" y="49"/>
                  </a:lnTo>
                  <a:lnTo>
                    <a:pt x="72" y="38"/>
                  </a:lnTo>
                  <a:lnTo>
                    <a:pt x="50" y="38"/>
                  </a:lnTo>
                  <a:lnTo>
                    <a:pt x="20" y="31"/>
                  </a:lnTo>
                  <a:lnTo>
                    <a:pt x="9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29" y="4"/>
                  </a:lnTo>
                  <a:lnTo>
                    <a:pt x="47" y="1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4244" y="3755"/>
              <a:ext cx="38" cy="37"/>
            </a:xfrm>
            <a:custGeom>
              <a:avLst/>
              <a:gdLst>
                <a:gd name="T0" fmla="*/ 37 w 38"/>
                <a:gd name="T1" fmla="*/ 0 h 37"/>
                <a:gd name="T2" fmla="*/ 14 w 38"/>
                <a:gd name="T3" fmla="*/ 0 h 37"/>
                <a:gd name="T4" fmla="*/ 2 w 38"/>
                <a:gd name="T5" fmla="*/ 7 h 37"/>
                <a:gd name="T6" fmla="*/ 0 w 38"/>
                <a:gd name="T7" fmla="*/ 20 h 37"/>
                <a:gd name="T8" fmla="*/ 0 w 38"/>
                <a:gd name="T9" fmla="*/ 33 h 37"/>
                <a:gd name="T10" fmla="*/ 12 w 38"/>
                <a:gd name="T11" fmla="*/ 36 h 37"/>
                <a:gd name="T12" fmla="*/ 32 w 38"/>
                <a:gd name="T13" fmla="*/ 23 h 37"/>
                <a:gd name="T14" fmla="*/ 37 w 38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7"/>
                <a:gd name="T26" fmla="*/ 38 w 3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7">
                  <a:moveTo>
                    <a:pt x="37" y="0"/>
                  </a:moveTo>
                  <a:lnTo>
                    <a:pt x="14" y="0"/>
                  </a:lnTo>
                  <a:lnTo>
                    <a:pt x="2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12" y="36"/>
                  </a:lnTo>
                  <a:lnTo>
                    <a:pt x="32" y="23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4481" y="4105"/>
              <a:ext cx="49" cy="43"/>
            </a:xfrm>
            <a:custGeom>
              <a:avLst/>
              <a:gdLst>
                <a:gd name="T0" fmla="*/ 49 w 50"/>
                <a:gd name="T1" fmla="*/ 0 h 43"/>
                <a:gd name="T2" fmla="*/ 49 w 50"/>
                <a:gd name="T3" fmla="*/ 14 h 43"/>
                <a:gd name="T4" fmla="*/ 18 w 50"/>
                <a:gd name="T5" fmla="*/ 35 h 43"/>
                <a:gd name="T6" fmla="*/ 4 w 50"/>
                <a:gd name="T7" fmla="*/ 42 h 43"/>
                <a:gd name="T8" fmla="*/ 0 w 50"/>
                <a:gd name="T9" fmla="*/ 39 h 43"/>
                <a:gd name="T10" fmla="*/ 4 w 50"/>
                <a:gd name="T11" fmla="*/ 23 h 43"/>
                <a:gd name="T12" fmla="*/ 25 w 50"/>
                <a:gd name="T13" fmla="*/ 7 h 43"/>
                <a:gd name="T14" fmla="*/ 49 w 50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43"/>
                <a:gd name="T26" fmla="*/ 50 w 50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43">
                  <a:moveTo>
                    <a:pt x="49" y="0"/>
                  </a:moveTo>
                  <a:lnTo>
                    <a:pt x="49" y="14"/>
                  </a:lnTo>
                  <a:lnTo>
                    <a:pt x="18" y="35"/>
                  </a:lnTo>
                  <a:lnTo>
                    <a:pt x="4" y="42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25" y="7"/>
                  </a:lnTo>
                  <a:lnTo>
                    <a:pt x="49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4311" y="3811"/>
              <a:ext cx="58" cy="41"/>
            </a:xfrm>
            <a:custGeom>
              <a:avLst/>
              <a:gdLst>
                <a:gd name="T0" fmla="*/ 30 w 58"/>
                <a:gd name="T1" fmla="*/ 0 h 41"/>
                <a:gd name="T2" fmla="*/ 57 w 58"/>
                <a:gd name="T3" fmla="*/ 28 h 41"/>
                <a:gd name="T4" fmla="*/ 52 w 58"/>
                <a:gd name="T5" fmla="*/ 35 h 41"/>
                <a:gd name="T6" fmla="*/ 37 w 58"/>
                <a:gd name="T7" fmla="*/ 40 h 41"/>
                <a:gd name="T8" fmla="*/ 35 w 58"/>
                <a:gd name="T9" fmla="*/ 31 h 41"/>
                <a:gd name="T10" fmla="*/ 30 w 58"/>
                <a:gd name="T11" fmla="*/ 26 h 41"/>
                <a:gd name="T12" fmla="*/ 21 w 58"/>
                <a:gd name="T13" fmla="*/ 31 h 41"/>
                <a:gd name="T14" fmla="*/ 10 w 58"/>
                <a:gd name="T15" fmla="*/ 24 h 41"/>
                <a:gd name="T16" fmla="*/ 6 w 58"/>
                <a:gd name="T17" fmla="*/ 17 h 41"/>
                <a:gd name="T18" fmla="*/ 13 w 58"/>
                <a:gd name="T19" fmla="*/ 13 h 41"/>
                <a:gd name="T20" fmla="*/ 2 w 58"/>
                <a:gd name="T21" fmla="*/ 20 h 41"/>
                <a:gd name="T22" fmla="*/ 0 w 58"/>
                <a:gd name="T23" fmla="*/ 13 h 41"/>
                <a:gd name="T24" fmla="*/ 15 w 58"/>
                <a:gd name="T25" fmla="*/ 6 h 41"/>
                <a:gd name="T26" fmla="*/ 30 w 58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1"/>
                <a:gd name="T44" fmla="*/ 58 w 58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1">
                  <a:moveTo>
                    <a:pt x="30" y="0"/>
                  </a:moveTo>
                  <a:lnTo>
                    <a:pt x="57" y="28"/>
                  </a:lnTo>
                  <a:lnTo>
                    <a:pt x="52" y="35"/>
                  </a:lnTo>
                  <a:lnTo>
                    <a:pt x="37" y="40"/>
                  </a:lnTo>
                  <a:lnTo>
                    <a:pt x="35" y="31"/>
                  </a:lnTo>
                  <a:lnTo>
                    <a:pt x="30" y="26"/>
                  </a:lnTo>
                  <a:lnTo>
                    <a:pt x="21" y="31"/>
                  </a:lnTo>
                  <a:lnTo>
                    <a:pt x="10" y="24"/>
                  </a:lnTo>
                  <a:lnTo>
                    <a:pt x="6" y="17"/>
                  </a:lnTo>
                  <a:lnTo>
                    <a:pt x="13" y="13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15" y="6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3017" y="3426"/>
              <a:ext cx="76" cy="137"/>
            </a:xfrm>
            <a:custGeom>
              <a:avLst/>
              <a:gdLst>
                <a:gd name="T0" fmla="*/ 76 w 77"/>
                <a:gd name="T1" fmla="*/ 0 h 137"/>
                <a:gd name="T2" fmla="*/ 51 w 77"/>
                <a:gd name="T3" fmla="*/ 29 h 137"/>
                <a:gd name="T4" fmla="*/ 22 w 77"/>
                <a:gd name="T5" fmla="*/ 29 h 137"/>
                <a:gd name="T6" fmla="*/ 0 w 77"/>
                <a:gd name="T7" fmla="*/ 45 h 137"/>
                <a:gd name="T8" fmla="*/ 4 w 77"/>
                <a:gd name="T9" fmla="*/ 70 h 137"/>
                <a:gd name="T10" fmla="*/ 4 w 77"/>
                <a:gd name="T11" fmla="*/ 108 h 137"/>
                <a:gd name="T12" fmla="*/ 22 w 77"/>
                <a:gd name="T13" fmla="*/ 136 h 137"/>
                <a:gd name="T14" fmla="*/ 42 w 77"/>
                <a:gd name="T15" fmla="*/ 129 h 137"/>
                <a:gd name="T16" fmla="*/ 46 w 77"/>
                <a:gd name="T17" fmla="*/ 113 h 137"/>
                <a:gd name="T18" fmla="*/ 67 w 77"/>
                <a:gd name="T19" fmla="*/ 74 h 137"/>
                <a:gd name="T20" fmla="*/ 67 w 77"/>
                <a:gd name="T21" fmla="*/ 52 h 137"/>
                <a:gd name="T22" fmla="*/ 76 w 77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137"/>
                <a:gd name="T38" fmla="*/ 77 w 77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137">
                  <a:moveTo>
                    <a:pt x="76" y="0"/>
                  </a:moveTo>
                  <a:lnTo>
                    <a:pt x="51" y="29"/>
                  </a:lnTo>
                  <a:lnTo>
                    <a:pt x="22" y="29"/>
                  </a:lnTo>
                  <a:lnTo>
                    <a:pt x="0" y="45"/>
                  </a:lnTo>
                  <a:lnTo>
                    <a:pt x="4" y="70"/>
                  </a:lnTo>
                  <a:lnTo>
                    <a:pt x="4" y="108"/>
                  </a:lnTo>
                  <a:lnTo>
                    <a:pt x="22" y="136"/>
                  </a:lnTo>
                  <a:lnTo>
                    <a:pt x="42" y="129"/>
                  </a:lnTo>
                  <a:lnTo>
                    <a:pt x="46" y="113"/>
                  </a:lnTo>
                  <a:lnTo>
                    <a:pt x="67" y="74"/>
                  </a:lnTo>
                  <a:lnTo>
                    <a:pt x="67" y="52"/>
                  </a:lnTo>
                  <a:lnTo>
                    <a:pt x="76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2240" y="2547"/>
              <a:ext cx="853" cy="837"/>
            </a:xfrm>
            <a:custGeom>
              <a:avLst/>
              <a:gdLst>
                <a:gd name="T0" fmla="*/ 11 w 853"/>
                <a:gd name="T1" fmla="*/ 161 h 837"/>
                <a:gd name="T2" fmla="*/ 13 w 853"/>
                <a:gd name="T3" fmla="*/ 195 h 837"/>
                <a:gd name="T4" fmla="*/ 81 w 853"/>
                <a:gd name="T5" fmla="*/ 247 h 837"/>
                <a:gd name="T6" fmla="*/ 135 w 853"/>
                <a:gd name="T7" fmla="*/ 279 h 837"/>
                <a:gd name="T8" fmla="*/ 131 w 853"/>
                <a:gd name="T9" fmla="*/ 324 h 837"/>
                <a:gd name="T10" fmla="*/ 160 w 853"/>
                <a:gd name="T11" fmla="*/ 390 h 837"/>
                <a:gd name="T12" fmla="*/ 176 w 853"/>
                <a:gd name="T13" fmla="*/ 481 h 837"/>
                <a:gd name="T14" fmla="*/ 147 w 853"/>
                <a:gd name="T15" fmla="*/ 481 h 837"/>
                <a:gd name="T16" fmla="*/ 129 w 853"/>
                <a:gd name="T17" fmla="*/ 527 h 837"/>
                <a:gd name="T18" fmla="*/ 108 w 853"/>
                <a:gd name="T19" fmla="*/ 572 h 837"/>
                <a:gd name="T20" fmla="*/ 63 w 853"/>
                <a:gd name="T21" fmla="*/ 654 h 837"/>
                <a:gd name="T22" fmla="*/ 65 w 853"/>
                <a:gd name="T23" fmla="*/ 692 h 837"/>
                <a:gd name="T24" fmla="*/ 179 w 853"/>
                <a:gd name="T25" fmla="*/ 767 h 837"/>
                <a:gd name="T26" fmla="*/ 276 w 853"/>
                <a:gd name="T27" fmla="*/ 813 h 837"/>
                <a:gd name="T28" fmla="*/ 362 w 853"/>
                <a:gd name="T29" fmla="*/ 836 h 837"/>
                <a:gd name="T30" fmla="*/ 392 w 853"/>
                <a:gd name="T31" fmla="*/ 772 h 837"/>
                <a:gd name="T32" fmla="*/ 469 w 853"/>
                <a:gd name="T33" fmla="*/ 745 h 837"/>
                <a:gd name="T34" fmla="*/ 525 w 853"/>
                <a:gd name="T35" fmla="*/ 772 h 837"/>
                <a:gd name="T36" fmla="*/ 602 w 853"/>
                <a:gd name="T37" fmla="*/ 813 h 837"/>
                <a:gd name="T38" fmla="*/ 672 w 853"/>
                <a:gd name="T39" fmla="*/ 797 h 837"/>
                <a:gd name="T40" fmla="*/ 725 w 853"/>
                <a:gd name="T41" fmla="*/ 742 h 837"/>
                <a:gd name="T42" fmla="*/ 693 w 853"/>
                <a:gd name="T43" fmla="*/ 720 h 837"/>
                <a:gd name="T44" fmla="*/ 688 w 853"/>
                <a:gd name="T45" fmla="*/ 642 h 837"/>
                <a:gd name="T46" fmla="*/ 706 w 853"/>
                <a:gd name="T47" fmla="*/ 572 h 837"/>
                <a:gd name="T48" fmla="*/ 706 w 853"/>
                <a:gd name="T49" fmla="*/ 508 h 837"/>
                <a:gd name="T50" fmla="*/ 670 w 853"/>
                <a:gd name="T51" fmla="*/ 511 h 837"/>
                <a:gd name="T52" fmla="*/ 654 w 853"/>
                <a:gd name="T53" fmla="*/ 499 h 837"/>
                <a:gd name="T54" fmla="*/ 693 w 853"/>
                <a:gd name="T55" fmla="*/ 454 h 837"/>
                <a:gd name="T56" fmla="*/ 754 w 853"/>
                <a:gd name="T57" fmla="*/ 395 h 837"/>
                <a:gd name="T58" fmla="*/ 784 w 853"/>
                <a:gd name="T59" fmla="*/ 368 h 837"/>
                <a:gd name="T60" fmla="*/ 808 w 853"/>
                <a:gd name="T61" fmla="*/ 311 h 837"/>
                <a:gd name="T62" fmla="*/ 852 w 853"/>
                <a:gd name="T63" fmla="*/ 261 h 837"/>
                <a:gd name="T64" fmla="*/ 802 w 853"/>
                <a:gd name="T65" fmla="*/ 238 h 837"/>
                <a:gd name="T66" fmla="*/ 743 w 853"/>
                <a:gd name="T67" fmla="*/ 218 h 837"/>
                <a:gd name="T68" fmla="*/ 702 w 853"/>
                <a:gd name="T69" fmla="*/ 181 h 837"/>
                <a:gd name="T70" fmla="*/ 648 w 853"/>
                <a:gd name="T71" fmla="*/ 134 h 837"/>
                <a:gd name="T72" fmla="*/ 600 w 853"/>
                <a:gd name="T73" fmla="*/ 84 h 837"/>
                <a:gd name="T74" fmla="*/ 566 w 853"/>
                <a:gd name="T75" fmla="*/ 34 h 837"/>
                <a:gd name="T76" fmla="*/ 493 w 853"/>
                <a:gd name="T77" fmla="*/ 2 h 837"/>
                <a:gd name="T78" fmla="*/ 462 w 853"/>
                <a:gd name="T79" fmla="*/ 38 h 837"/>
                <a:gd name="T80" fmla="*/ 353 w 853"/>
                <a:gd name="T81" fmla="*/ 97 h 837"/>
                <a:gd name="T82" fmla="*/ 294 w 853"/>
                <a:gd name="T83" fmla="*/ 115 h 837"/>
                <a:gd name="T84" fmla="*/ 244 w 853"/>
                <a:gd name="T85" fmla="*/ 86 h 837"/>
                <a:gd name="T86" fmla="*/ 219 w 853"/>
                <a:gd name="T87" fmla="*/ 63 h 837"/>
                <a:gd name="T88" fmla="*/ 226 w 853"/>
                <a:gd name="T89" fmla="*/ 93 h 837"/>
                <a:gd name="T90" fmla="*/ 219 w 853"/>
                <a:gd name="T91" fmla="*/ 127 h 837"/>
                <a:gd name="T92" fmla="*/ 203 w 853"/>
                <a:gd name="T93" fmla="*/ 154 h 837"/>
                <a:gd name="T94" fmla="*/ 156 w 853"/>
                <a:gd name="T95" fmla="*/ 140 h 837"/>
                <a:gd name="T96" fmla="*/ 104 w 853"/>
                <a:gd name="T97" fmla="*/ 106 h 837"/>
                <a:gd name="T98" fmla="*/ 65 w 853"/>
                <a:gd name="T99" fmla="*/ 120 h 8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837"/>
                <a:gd name="T152" fmla="*/ 853 w 853"/>
                <a:gd name="T153" fmla="*/ 837 h 8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837">
                  <a:moveTo>
                    <a:pt x="13" y="118"/>
                  </a:moveTo>
                  <a:lnTo>
                    <a:pt x="22" y="138"/>
                  </a:lnTo>
                  <a:lnTo>
                    <a:pt x="13" y="156"/>
                  </a:lnTo>
                  <a:lnTo>
                    <a:pt x="11" y="161"/>
                  </a:lnTo>
                  <a:lnTo>
                    <a:pt x="0" y="159"/>
                  </a:lnTo>
                  <a:lnTo>
                    <a:pt x="4" y="168"/>
                  </a:lnTo>
                  <a:lnTo>
                    <a:pt x="4" y="177"/>
                  </a:lnTo>
                  <a:lnTo>
                    <a:pt x="13" y="195"/>
                  </a:lnTo>
                  <a:lnTo>
                    <a:pt x="33" y="188"/>
                  </a:lnTo>
                  <a:lnTo>
                    <a:pt x="56" y="215"/>
                  </a:lnTo>
                  <a:lnTo>
                    <a:pt x="67" y="233"/>
                  </a:lnTo>
                  <a:lnTo>
                    <a:pt x="81" y="247"/>
                  </a:lnTo>
                  <a:lnTo>
                    <a:pt x="101" y="247"/>
                  </a:lnTo>
                  <a:lnTo>
                    <a:pt x="108" y="263"/>
                  </a:lnTo>
                  <a:lnTo>
                    <a:pt x="126" y="277"/>
                  </a:lnTo>
                  <a:lnTo>
                    <a:pt x="135" y="279"/>
                  </a:lnTo>
                  <a:lnTo>
                    <a:pt x="138" y="286"/>
                  </a:lnTo>
                  <a:lnTo>
                    <a:pt x="133" y="302"/>
                  </a:lnTo>
                  <a:lnTo>
                    <a:pt x="133" y="313"/>
                  </a:lnTo>
                  <a:lnTo>
                    <a:pt x="131" y="324"/>
                  </a:lnTo>
                  <a:lnTo>
                    <a:pt x="126" y="347"/>
                  </a:lnTo>
                  <a:lnTo>
                    <a:pt x="142" y="368"/>
                  </a:lnTo>
                  <a:lnTo>
                    <a:pt x="160" y="381"/>
                  </a:lnTo>
                  <a:lnTo>
                    <a:pt x="160" y="390"/>
                  </a:lnTo>
                  <a:lnTo>
                    <a:pt x="158" y="427"/>
                  </a:lnTo>
                  <a:lnTo>
                    <a:pt x="154" y="456"/>
                  </a:lnTo>
                  <a:lnTo>
                    <a:pt x="158" y="467"/>
                  </a:lnTo>
                  <a:lnTo>
                    <a:pt x="176" y="481"/>
                  </a:lnTo>
                  <a:lnTo>
                    <a:pt x="176" y="506"/>
                  </a:lnTo>
                  <a:lnTo>
                    <a:pt x="176" y="522"/>
                  </a:lnTo>
                  <a:lnTo>
                    <a:pt x="156" y="497"/>
                  </a:lnTo>
                  <a:lnTo>
                    <a:pt x="147" y="481"/>
                  </a:lnTo>
                  <a:lnTo>
                    <a:pt x="140" y="486"/>
                  </a:lnTo>
                  <a:lnTo>
                    <a:pt x="145" y="497"/>
                  </a:lnTo>
                  <a:lnTo>
                    <a:pt x="138" y="513"/>
                  </a:lnTo>
                  <a:lnTo>
                    <a:pt x="129" y="527"/>
                  </a:lnTo>
                  <a:lnTo>
                    <a:pt x="122" y="538"/>
                  </a:lnTo>
                  <a:lnTo>
                    <a:pt x="131" y="547"/>
                  </a:lnTo>
                  <a:lnTo>
                    <a:pt x="124" y="558"/>
                  </a:lnTo>
                  <a:lnTo>
                    <a:pt x="108" y="572"/>
                  </a:lnTo>
                  <a:lnTo>
                    <a:pt x="106" y="586"/>
                  </a:lnTo>
                  <a:lnTo>
                    <a:pt x="99" y="599"/>
                  </a:lnTo>
                  <a:lnTo>
                    <a:pt x="77" y="627"/>
                  </a:lnTo>
                  <a:lnTo>
                    <a:pt x="63" y="654"/>
                  </a:lnTo>
                  <a:lnTo>
                    <a:pt x="63" y="658"/>
                  </a:lnTo>
                  <a:lnTo>
                    <a:pt x="70" y="665"/>
                  </a:lnTo>
                  <a:lnTo>
                    <a:pt x="61" y="679"/>
                  </a:lnTo>
                  <a:lnTo>
                    <a:pt x="65" y="692"/>
                  </a:lnTo>
                  <a:lnTo>
                    <a:pt x="77" y="711"/>
                  </a:lnTo>
                  <a:lnTo>
                    <a:pt x="131" y="740"/>
                  </a:lnTo>
                  <a:lnTo>
                    <a:pt x="167" y="772"/>
                  </a:lnTo>
                  <a:lnTo>
                    <a:pt x="179" y="767"/>
                  </a:lnTo>
                  <a:lnTo>
                    <a:pt x="199" y="761"/>
                  </a:lnTo>
                  <a:lnTo>
                    <a:pt x="262" y="788"/>
                  </a:lnTo>
                  <a:lnTo>
                    <a:pt x="271" y="797"/>
                  </a:lnTo>
                  <a:lnTo>
                    <a:pt x="276" y="813"/>
                  </a:lnTo>
                  <a:lnTo>
                    <a:pt x="287" y="820"/>
                  </a:lnTo>
                  <a:lnTo>
                    <a:pt x="301" y="822"/>
                  </a:lnTo>
                  <a:lnTo>
                    <a:pt x="324" y="833"/>
                  </a:lnTo>
                  <a:lnTo>
                    <a:pt x="362" y="836"/>
                  </a:lnTo>
                  <a:lnTo>
                    <a:pt x="373" y="822"/>
                  </a:lnTo>
                  <a:lnTo>
                    <a:pt x="376" y="804"/>
                  </a:lnTo>
                  <a:lnTo>
                    <a:pt x="376" y="786"/>
                  </a:lnTo>
                  <a:lnTo>
                    <a:pt x="392" y="772"/>
                  </a:lnTo>
                  <a:lnTo>
                    <a:pt x="423" y="756"/>
                  </a:lnTo>
                  <a:lnTo>
                    <a:pt x="439" y="754"/>
                  </a:lnTo>
                  <a:lnTo>
                    <a:pt x="455" y="745"/>
                  </a:lnTo>
                  <a:lnTo>
                    <a:pt x="469" y="745"/>
                  </a:lnTo>
                  <a:lnTo>
                    <a:pt x="487" y="756"/>
                  </a:lnTo>
                  <a:lnTo>
                    <a:pt x="498" y="770"/>
                  </a:lnTo>
                  <a:lnTo>
                    <a:pt x="514" y="770"/>
                  </a:lnTo>
                  <a:lnTo>
                    <a:pt x="525" y="772"/>
                  </a:lnTo>
                  <a:lnTo>
                    <a:pt x="550" y="774"/>
                  </a:lnTo>
                  <a:lnTo>
                    <a:pt x="566" y="797"/>
                  </a:lnTo>
                  <a:lnTo>
                    <a:pt x="582" y="806"/>
                  </a:lnTo>
                  <a:lnTo>
                    <a:pt x="602" y="813"/>
                  </a:lnTo>
                  <a:lnTo>
                    <a:pt x="620" y="824"/>
                  </a:lnTo>
                  <a:lnTo>
                    <a:pt x="629" y="826"/>
                  </a:lnTo>
                  <a:lnTo>
                    <a:pt x="657" y="799"/>
                  </a:lnTo>
                  <a:lnTo>
                    <a:pt x="672" y="797"/>
                  </a:lnTo>
                  <a:lnTo>
                    <a:pt x="686" y="786"/>
                  </a:lnTo>
                  <a:lnTo>
                    <a:pt x="702" y="772"/>
                  </a:lnTo>
                  <a:lnTo>
                    <a:pt x="727" y="772"/>
                  </a:lnTo>
                  <a:lnTo>
                    <a:pt x="725" y="742"/>
                  </a:lnTo>
                  <a:lnTo>
                    <a:pt x="720" y="733"/>
                  </a:lnTo>
                  <a:lnTo>
                    <a:pt x="709" y="720"/>
                  </a:lnTo>
                  <a:lnTo>
                    <a:pt x="702" y="722"/>
                  </a:lnTo>
                  <a:lnTo>
                    <a:pt x="693" y="720"/>
                  </a:lnTo>
                  <a:lnTo>
                    <a:pt x="686" y="706"/>
                  </a:lnTo>
                  <a:lnTo>
                    <a:pt x="684" y="679"/>
                  </a:lnTo>
                  <a:lnTo>
                    <a:pt x="700" y="658"/>
                  </a:lnTo>
                  <a:lnTo>
                    <a:pt x="688" y="642"/>
                  </a:lnTo>
                  <a:lnTo>
                    <a:pt x="688" y="636"/>
                  </a:lnTo>
                  <a:lnTo>
                    <a:pt x="711" y="613"/>
                  </a:lnTo>
                  <a:lnTo>
                    <a:pt x="711" y="604"/>
                  </a:lnTo>
                  <a:lnTo>
                    <a:pt x="706" y="572"/>
                  </a:lnTo>
                  <a:lnTo>
                    <a:pt x="722" y="558"/>
                  </a:lnTo>
                  <a:lnTo>
                    <a:pt x="709" y="542"/>
                  </a:lnTo>
                  <a:lnTo>
                    <a:pt x="709" y="529"/>
                  </a:lnTo>
                  <a:lnTo>
                    <a:pt x="706" y="508"/>
                  </a:lnTo>
                  <a:lnTo>
                    <a:pt x="702" y="502"/>
                  </a:lnTo>
                  <a:lnTo>
                    <a:pt x="688" y="502"/>
                  </a:lnTo>
                  <a:lnTo>
                    <a:pt x="675" y="506"/>
                  </a:lnTo>
                  <a:lnTo>
                    <a:pt x="670" y="511"/>
                  </a:lnTo>
                  <a:lnTo>
                    <a:pt x="661" y="517"/>
                  </a:lnTo>
                  <a:lnTo>
                    <a:pt x="650" y="522"/>
                  </a:lnTo>
                  <a:lnTo>
                    <a:pt x="645" y="511"/>
                  </a:lnTo>
                  <a:lnTo>
                    <a:pt x="654" y="499"/>
                  </a:lnTo>
                  <a:lnTo>
                    <a:pt x="659" y="490"/>
                  </a:lnTo>
                  <a:lnTo>
                    <a:pt x="659" y="481"/>
                  </a:lnTo>
                  <a:lnTo>
                    <a:pt x="682" y="458"/>
                  </a:lnTo>
                  <a:lnTo>
                    <a:pt x="693" y="454"/>
                  </a:lnTo>
                  <a:lnTo>
                    <a:pt x="695" y="438"/>
                  </a:lnTo>
                  <a:lnTo>
                    <a:pt x="706" y="422"/>
                  </a:lnTo>
                  <a:lnTo>
                    <a:pt x="743" y="395"/>
                  </a:lnTo>
                  <a:lnTo>
                    <a:pt x="754" y="395"/>
                  </a:lnTo>
                  <a:lnTo>
                    <a:pt x="759" y="386"/>
                  </a:lnTo>
                  <a:lnTo>
                    <a:pt x="770" y="374"/>
                  </a:lnTo>
                  <a:lnTo>
                    <a:pt x="779" y="374"/>
                  </a:lnTo>
                  <a:lnTo>
                    <a:pt x="784" y="368"/>
                  </a:lnTo>
                  <a:lnTo>
                    <a:pt x="790" y="363"/>
                  </a:lnTo>
                  <a:lnTo>
                    <a:pt x="799" y="347"/>
                  </a:lnTo>
                  <a:lnTo>
                    <a:pt x="806" y="324"/>
                  </a:lnTo>
                  <a:lnTo>
                    <a:pt x="808" y="311"/>
                  </a:lnTo>
                  <a:lnTo>
                    <a:pt x="808" y="299"/>
                  </a:lnTo>
                  <a:lnTo>
                    <a:pt x="822" y="281"/>
                  </a:lnTo>
                  <a:lnTo>
                    <a:pt x="840" y="272"/>
                  </a:lnTo>
                  <a:lnTo>
                    <a:pt x="852" y="261"/>
                  </a:lnTo>
                  <a:lnTo>
                    <a:pt x="852" y="256"/>
                  </a:lnTo>
                  <a:lnTo>
                    <a:pt x="833" y="245"/>
                  </a:lnTo>
                  <a:lnTo>
                    <a:pt x="827" y="240"/>
                  </a:lnTo>
                  <a:lnTo>
                    <a:pt x="802" y="238"/>
                  </a:lnTo>
                  <a:lnTo>
                    <a:pt x="774" y="233"/>
                  </a:lnTo>
                  <a:lnTo>
                    <a:pt x="763" y="233"/>
                  </a:lnTo>
                  <a:lnTo>
                    <a:pt x="754" y="229"/>
                  </a:lnTo>
                  <a:lnTo>
                    <a:pt x="743" y="218"/>
                  </a:lnTo>
                  <a:lnTo>
                    <a:pt x="734" y="202"/>
                  </a:lnTo>
                  <a:lnTo>
                    <a:pt x="727" y="190"/>
                  </a:lnTo>
                  <a:lnTo>
                    <a:pt x="716" y="186"/>
                  </a:lnTo>
                  <a:lnTo>
                    <a:pt x="702" y="181"/>
                  </a:lnTo>
                  <a:lnTo>
                    <a:pt x="697" y="179"/>
                  </a:lnTo>
                  <a:lnTo>
                    <a:pt x="682" y="165"/>
                  </a:lnTo>
                  <a:lnTo>
                    <a:pt x="659" y="149"/>
                  </a:lnTo>
                  <a:lnTo>
                    <a:pt x="648" y="134"/>
                  </a:lnTo>
                  <a:lnTo>
                    <a:pt x="632" y="129"/>
                  </a:lnTo>
                  <a:lnTo>
                    <a:pt x="625" y="122"/>
                  </a:lnTo>
                  <a:lnTo>
                    <a:pt x="618" y="106"/>
                  </a:lnTo>
                  <a:lnTo>
                    <a:pt x="600" y="84"/>
                  </a:lnTo>
                  <a:lnTo>
                    <a:pt x="595" y="70"/>
                  </a:lnTo>
                  <a:lnTo>
                    <a:pt x="582" y="56"/>
                  </a:lnTo>
                  <a:lnTo>
                    <a:pt x="575" y="43"/>
                  </a:lnTo>
                  <a:lnTo>
                    <a:pt x="566" y="34"/>
                  </a:lnTo>
                  <a:lnTo>
                    <a:pt x="552" y="22"/>
                  </a:lnTo>
                  <a:lnTo>
                    <a:pt x="537" y="6"/>
                  </a:lnTo>
                  <a:lnTo>
                    <a:pt x="525" y="0"/>
                  </a:lnTo>
                  <a:lnTo>
                    <a:pt x="493" y="2"/>
                  </a:lnTo>
                  <a:lnTo>
                    <a:pt x="482" y="2"/>
                  </a:lnTo>
                  <a:lnTo>
                    <a:pt x="464" y="13"/>
                  </a:lnTo>
                  <a:lnTo>
                    <a:pt x="475" y="24"/>
                  </a:lnTo>
                  <a:lnTo>
                    <a:pt x="462" y="38"/>
                  </a:lnTo>
                  <a:lnTo>
                    <a:pt x="432" y="79"/>
                  </a:lnTo>
                  <a:lnTo>
                    <a:pt x="416" y="86"/>
                  </a:lnTo>
                  <a:lnTo>
                    <a:pt x="373" y="90"/>
                  </a:lnTo>
                  <a:lnTo>
                    <a:pt x="353" y="97"/>
                  </a:lnTo>
                  <a:lnTo>
                    <a:pt x="344" y="106"/>
                  </a:lnTo>
                  <a:lnTo>
                    <a:pt x="339" y="115"/>
                  </a:lnTo>
                  <a:lnTo>
                    <a:pt x="321" y="111"/>
                  </a:lnTo>
                  <a:lnTo>
                    <a:pt x="294" y="115"/>
                  </a:lnTo>
                  <a:lnTo>
                    <a:pt x="278" y="113"/>
                  </a:lnTo>
                  <a:lnTo>
                    <a:pt x="265" y="104"/>
                  </a:lnTo>
                  <a:lnTo>
                    <a:pt x="253" y="90"/>
                  </a:lnTo>
                  <a:lnTo>
                    <a:pt x="244" y="86"/>
                  </a:lnTo>
                  <a:lnTo>
                    <a:pt x="251" y="77"/>
                  </a:lnTo>
                  <a:lnTo>
                    <a:pt x="240" y="65"/>
                  </a:lnTo>
                  <a:lnTo>
                    <a:pt x="228" y="63"/>
                  </a:lnTo>
                  <a:lnTo>
                    <a:pt x="219" y="63"/>
                  </a:lnTo>
                  <a:lnTo>
                    <a:pt x="219" y="65"/>
                  </a:lnTo>
                  <a:lnTo>
                    <a:pt x="226" y="74"/>
                  </a:lnTo>
                  <a:lnTo>
                    <a:pt x="222" y="81"/>
                  </a:lnTo>
                  <a:lnTo>
                    <a:pt x="226" y="93"/>
                  </a:lnTo>
                  <a:lnTo>
                    <a:pt x="228" y="106"/>
                  </a:lnTo>
                  <a:lnTo>
                    <a:pt x="228" y="118"/>
                  </a:lnTo>
                  <a:lnTo>
                    <a:pt x="226" y="120"/>
                  </a:lnTo>
                  <a:lnTo>
                    <a:pt x="219" y="127"/>
                  </a:lnTo>
                  <a:lnTo>
                    <a:pt x="217" y="136"/>
                  </a:lnTo>
                  <a:lnTo>
                    <a:pt x="217" y="147"/>
                  </a:lnTo>
                  <a:lnTo>
                    <a:pt x="215" y="156"/>
                  </a:lnTo>
                  <a:lnTo>
                    <a:pt x="203" y="154"/>
                  </a:lnTo>
                  <a:lnTo>
                    <a:pt x="188" y="145"/>
                  </a:lnTo>
                  <a:lnTo>
                    <a:pt x="179" y="154"/>
                  </a:lnTo>
                  <a:lnTo>
                    <a:pt x="165" y="143"/>
                  </a:lnTo>
                  <a:lnTo>
                    <a:pt x="156" y="140"/>
                  </a:lnTo>
                  <a:lnTo>
                    <a:pt x="147" y="149"/>
                  </a:lnTo>
                  <a:lnTo>
                    <a:pt x="138" y="147"/>
                  </a:lnTo>
                  <a:lnTo>
                    <a:pt x="138" y="140"/>
                  </a:lnTo>
                  <a:lnTo>
                    <a:pt x="104" y="106"/>
                  </a:lnTo>
                  <a:lnTo>
                    <a:pt x="95" y="106"/>
                  </a:lnTo>
                  <a:lnTo>
                    <a:pt x="88" y="111"/>
                  </a:lnTo>
                  <a:lnTo>
                    <a:pt x="74" y="118"/>
                  </a:lnTo>
                  <a:lnTo>
                    <a:pt x="65" y="120"/>
                  </a:lnTo>
                  <a:lnTo>
                    <a:pt x="54" y="109"/>
                  </a:lnTo>
                  <a:lnTo>
                    <a:pt x="31" y="109"/>
                  </a:lnTo>
                  <a:lnTo>
                    <a:pt x="13" y="11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3904" y="1983"/>
              <a:ext cx="414" cy="220"/>
            </a:xfrm>
            <a:custGeom>
              <a:avLst/>
              <a:gdLst>
                <a:gd name="T0" fmla="*/ 102 w 415"/>
                <a:gd name="T1" fmla="*/ 73 h 220"/>
                <a:gd name="T2" fmla="*/ 93 w 415"/>
                <a:gd name="T3" fmla="*/ 43 h 220"/>
                <a:gd name="T4" fmla="*/ 65 w 415"/>
                <a:gd name="T5" fmla="*/ 29 h 220"/>
                <a:gd name="T6" fmla="*/ 36 w 415"/>
                <a:gd name="T7" fmla="*/ 52 h 220"/>
                <a:gd name="T8" fmla="*/ 18 w 415"/>
                <a:gd name="T9" fmla="*/ 100 h 220"/>
                <a:gd name="T10" fmla="*/ 13 w 415"/>
                <a:gd name="T11" fmla="*/ 116 h 220"/>
                <a:gd name="T12" fmla="*/ 0 w 415"/>
                <a:gd name="T13" fmla="*/ 134 h 220"/>
                <a:gd name="T14" fmla="*/ 4 w 415"/>
                <a:gd name="T15" fmla="*/ 168 h 220"/>
                <a:gd name="T16" fmla="*/ 15 w 415"/>
                <a:gd name="T17" fmla="*/ 189 h 220"/>
                <a:gd name="T18" fmla="*/ 54 w 415"/>
                <a:gd name="T19" fmla="*/ 171 h 220"/>
                <a:gd name="T20" fmla="*/ 77 w 415"/>
                <a:gd name="T21" fmla="*/ 168 h 220"/>
                <a:gd name="T22" fmla="*/ 109 w 415"/>
                <a:gd name="T23" fmla="*/ 175 h 220"/>
                <a:gd name="T24" fmla="*/ 141 w 415"/>
                <a:gd name="T25" fmla="*/ 168 h 220"/>
                <a:gd name="T26" fmla="*/ 161 w 415"/>
                <a:gd name="T27" fmla="*/ 173 h 220"/>
                <a:gd name="T28" fmla="*/ 188 w 415"/>
                <a:gd name="T29" fmla="*/ 168 h 220"/>
                <a:gd name="T30" fmla="*/ 220 w 415"/>
                <a:gd name="T31" fmla="*/ 166 h 220"/>
                <a:gd name="T32" fmla="*/ 250 w 415"/>
                <a:gd name="T33" fmla="*/ 187 h 220"/>
                <a:gd name="T34" fmla="*/ 293 w 415"/>
                <a:gd name="T35" fmla="*/ 205 h 220"/>
                <a:gd name="T36" fmla="*/ 318 w 415"/>
                <a:gd name="T37" fmla="*/ 219 h 220"/>
                <a:gd name="T38" fmla="*/ 354 w 415"/>
                <a:gd name="T39" fmla="*/ 209 h 220"/>
                <a:gd name="T40" fmla="*/ 373 w 415"/>
                <a:gd name="T41" fmla="*/ 189 h 220"/>
                <a:gd name="T42" fmla="*/ 407 w 415"/>
                <a:gd name="T43" fmla="*/ 150 h 220"/>
                <a:gd name="T44" fmla="*/ 409 w 415"/>
                <a:gd name="T45" fmla="*/ 102 h 220"/>
                <a:gd name="T46" fmla="*/ 382 w 415"/>
                <a:gd name="T47" fmla="*/ 77 h 220"/>
                <a:gd name="T48" fmla="*/ 366 w 415"/>
                <a:gd name="T49" fmla="*/ 36 h 220"/>
                <a:gd name="T50" fmla="*/ 338 w 415"/>
                <a:gd name="T51" fmla="*/ 22 h 220"/>
                <a:gd name="T52" fmla="*/ 291 w 415"/>
                <a:gd name="T53" fmla="*/ 34 h 220"/>
                <a:gd name="T54" fmla="*/ 263 w 415"/>
                <a:gd name="T55" fmla="*/ 22 h 220"/>
                <a:gd name="T56" fmla="*/ 238 w 415"/>
                <a:gd name="T57" fmla="*/ 4 h 220"/>
                <a:gd name="T58" fmla="*/ 213 w 415"/>
                <a:gd name="T59" fmla="*/ 0 h 220"/>
                <a:gd name="T60" fmla="*/ 186 w 415"/>
                <a:gd name="T61" fmla="*/ 4 h 220"/>
                <a:gd name="T62" fmla="*/ 172 w 415"/>
                <a:gd name="T63" fmla="*/ 22 h 220"/>
                <a:gd name="T64" fmla="*/ 177 w 415"/>
                <a:gd name="T65" fmla="*/ 68 h 220"/>
                <a:gd name="T66" fmla="*/ 161 w 415"/>
                <a:gd name="T67" fmla="*/ 95 h 220"/>
                <a:gd name="T68" fmla="*/ 143 w 415"/>
                <a:gd name="T69" fmla="*/ 95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5"/>
                <a:gd name="T106" fmla="*/ 0 h 220"/>
                <a:gd name="T107" fmla="*/ 415 w 415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5" h="220">
                  <a:moveTo>
                    <a:pt x="122" y="86"/>
                  </a:moveTo>
                  <a:lnTo>
                    <a:pt x="102" y="73"/>
                  </a:lnTo>
                  <a:lnTo>
                    <a:pt x="97" y="59"/>
                  </a:lnTo>
                  <a:lnTo>
                    <a:pt x="93" y="43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4" y="36"/>
                  </a:lnTo>
                  <a:lnTo>
                    <a:pt x="36" y="52"/>
                  </a:lnTo>
                  <a:lnTo>
                    <a:pt x="15" y="91"/>
                  </a:lnTo>
                  <a:lnTo>
                    <a:pt x="18" y="100"/>
                  </a:lnTo>
                  <a:lnTo>
                    <a:pt x="18" y="111"/>
                  </a:lnTo>
                  <a:lnTo>
                    <a:pt x="13" y="116"/>
                  </a:lnTo>
                  <a:lnTo>
                    <a:pt x="6" y="125"/>
                  </a:lnTo>
                  <a:lnTo>
                    <a:pt x="0" y="134"/>
                  </a:lnTo>
                  <a:lnTo>
                    <a:pt x="4" y="143"/>
                  </a:lnTo>
                  <a:lnTo>
                    <a:pt x="4" y="168"/>
                  </a:lnTo>
                  <a:lnTo>
                    <a:pt x="6" y="187"/>
                  </a:lnTo>
                  <a:lnTo>
                    <a:pt x="15" y="189"/>
                  </a:lnTo>
                  <a:lnTo>
                    <a:pt x="34" y="184"/>
                  </a:lnTo>
                  <a:lnTo>
                    <a:pt x="54" y="171"/>
                  </a:lnTo>
                  <a:lnTo>
                    <a:pt x="63" y="164"/>
                  </a:lnTo>
                  <a:lnTo>
                    <a:pt x="77" y="168"/>
                  </a:lnTo>
                  <a:lnTo>
                    <a:pt x="95" y="171"/>
                  </a:lnTo>
                  <a:lnTo>
                    <a:pt x="109" y="175"/>
                  </a:lnTo>
                  <a:lnTo>
                    <a:pt x="120" y="180"/>
                  </a:lnTo>
                  <a:lnTo>
                    <a:pt x="141" y="168"/>
                  </a:lnTo>
                  <a:lnTo>
                    <a:pt x="152" y="168"/>
                  </a:lnTo>
                  <a:lnTo>
                    <a:pt x="161" y="173"/>
                  </a:lnTo>
                  <a:lnTo>
                    <a:pt x="175" y="177"/>
                  </a:lnTo>
                  <a:lnTo>
                    <a:pt x="188" y="168"/>
                  </a:lnTo>
                  <a:lnTo>
                    <a:pt x="207" y="164"/>
                  </a:lnTo>
                  <a:lnTo>
                    <a:pt x="220" y="166"/>
                  </a:lnTo>
                  <a:lnTo>
                    <a:pt x="229" y="184"/>
                  </a:lnTo>
                  <a:lnTo>
                    <a:pt x="250" y="187"/>
                  </a:lnTo>
                  <a:lnTo>
                    <a:pt x="275" y="184"/>
                  </a:lnTo>
                  <a:lnTo>
                    <a:pt x="293" y="205"/>
                  </a:lnTo>
                  <a:lnTo>
                    <a:pt x="304" y="216"/>
                  </a:lnTo>
                  <a:lnTo>
                    <a:pt x="318" y="219"/>
                  </a:lnTo>
                  <a:lnTo>
                    <a:pt x="336" y="212"/>
                  </a:lnTo>
                  <a:lnTo>
                    <a:pt x="354" y="209"/>
                  </a:lnTo>
                  <a:lnTo>
                    <a:pt x="366" y="198"/>
                  </a:lnTo>
                  <a:lnTo>
                    <a:pt x="373" y="189"/>
                  </a:lnTo>
                  <a:lnTo>
                    <a:pt x="395" y="164"/>
                  </a:lnTo>
                  <a:lnTo>
                    <a:pt x="407" y="150"/>
                  </a:lnTo>
                  <a:lnTo>
                    <a:pt x="414" y="132"/>
                  </a:lnTo>
                  <a:lnTo>
                    <a:pt x="409" y="102"/>
                  </a:lnTo>
                  <a:lnTo>
                    <a:pt x="400" y="95"/>
                  </a:lnTo>
                  <a:lnTo>
                    <a:pt x="382" y="77"/>
                  </a:lnTo>
                  <a:lnTo>
                    <a:pt x="373" y="59"/>
                  </a:lnTo>
                  <a:lnTo>
                    <a:pt x="366" y="36"/>
                  </a:lnTo>
                  <a:lnTo>
                    <a:pt x="348" y="22"/>
                  </a:lnTo>
                  <a:lnTo>
                    <a:pt x="338" y="22"/>
                  </a:lnTo>
                  <a:lnTo>
                    <a:pt x="304" y="22"/>
                  </a:lnTo>
                  <a:lnTo>
                    <a:pt x="291" y="34"/>
                  </a:lnTo>
                  <a:lnTo>
                    <a:pt x="279" y="36"/>
                  </a:lnTo>
                  <a:lnTo>
                    <a:pt x="263" y="22"/>
                  </a:lnTo>
                  <a:lnTo>
                    <a:pt x="247" y="15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13" y="0"/>
                  </a:lnTo>
                  <a:lnTo>
                    <a:pt x="200" y="4"/>
                  </a:lnTo>
                  <a:lnTo>
                    <a:pt x="186" y="4"/>
                  </a:lnTo>
                  <a:lnTo>
                    <a:pt x="179" y="11"/>
                  </a:lnTo>
                  <a:lnTo>
                    <a:pt x="172" y="22"/>
                  </a:lnTo>
                  <a:lnTo>
                    <a:pt x="172" y="43"/>
                  </a:lnTo>
                  <a:lnTo>
                    <a:pt x="177" y="68"/>
                  </a:lnTo>
                  <a:lnTo>
                    <a:pt x="177" y="79"/>
                  </a:lnTo>
                  <a:lnTo>
                    <a:pt x="161" y="95"/>
                  </a:lnTo>
                  <a:lnTo>
                    <a:pt x="152" y="104"/>
                  </a:lnTo>
                  <a:lnTo>
                    <a:pt x="143" y="95"/>
                  </a:lnTo>
                  <a:lnTo>
                    <a:pt x="122" y="8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2249" y="1704"/>
              <a:ext cx="504" cy="836"/>
            </a:xfrm>
            <a:custGeom>
              <a:avLst/>
              <a:gdLst>
                <a:gd name="T0" fmla="*/ 163 w 504"/>
                <a:gd name="T1" fmla="*/ 576 h 836"/>
                <a:gd name="T2" fmla="*/ 108 w 504"/>
                <a:gd name="T3" fmla="*/ 614 h 836"/>
                <a:gd name="T4" fmla="*/ 92 w 504"/>
                <a:gd name="T5" fmla="*/ 648 h 836"/>
                <a:gd name="T6" fmla="*/ 126 w 504"/>
                <a:gd name="T7" fmla="*/ 669 h 836"/>
                <a:gd name="T8" fmla="*/ 151 w 504"/>
                <a:gd name="T9" fmla="*/ 680 h 836"/>
                <a:gd name="T10" fmla="*/ 201 w 504"/>
                <a:gd name="T11" fmla="*/ 692 h 836"/>
                <a:gd name="T12" fmla="*/ 169 w 504"/>
                <a:gd name="T13" fmla="*/ 728 h 836"/>
                <a:gd name="T14" fmla="*/ 97 w 504"/>
                <a:gd name="T15" fmla="*/ 707 h 836"/>
                <a:gd name="T16" fmla="*/ 45 w 504"/>
                <a:gd name="T17" fmla="*/ 751 h 836"/>
                <a:gd name="T18" fmla="*/ 2 w 504"/>
                <a:gd name="T19" fmla="*/ 773 h 836"/>
                <a:gd name="T20" fmla="*/ 24 w 504"/>
                <a:gd name="T21" fmla="*/ 791 h 836"/>
                <a:gd name="T22" fmla="*/ 65 w 504"/>
                <a:gd name="T23" fmla="*/ 785 h 836"/>
                <a:gd name="T24" fmla="*/ 122 w 504"/>
                <a:gd name="T25" fmla="*/ 810 h 836"/>
                <a:gd name="T26" fmla="*/ 165 w 504"/>
                <a:gd name="T27" fmla="*/ 771 h 836"/>
                <a:gd name="T28" fmla="*/ 203 w 504"/>
                <a:gd name="T29" fmla="*/ 794 h 836"/>
                <a:gd name="T30" fmla="*/ 256 w 504"/>
                <a:gd name="T31" fmla="*/ 803 h 836"/>
                <a:gd name="T32" fmla="*/ 294 w 504"/>
                <a:gd name="T33" fmla="*/ 798 h 836"/>
                <a:gd name="T34" fmla="*/ 351 w 504"/>
                <a:gd name="T35" fmla="*/ 821 h 836"/>
                <a:gd name="T36" fmla="*/ 396 w 504"/>
                <a:gd name="T37" fmla="*/ 825 h 836"/>
                <a:gd name="T38" fmla="*/ 444 w 504"/>
                <a:gd name="T39" fmla="*/ 810 h 836"/>
                <a:gd name="T40" fmla="*/ 423 w 504"/>
                <a:gd name="T41" fmla="*/ 771 h 836"/>
                <a:gd name="T42" fmla="*/ 425 w 504"/>
                <a:gd name="T43" fmla="*/ 746 h 836"/>
                <a:gd name="T44" fmla="*/ 487 w 504"/>
                <a:gd name="T45" fmla="*/ 707 h 836"/>
                <a:gd name="T46" fmla="*/ 503 w 504"/>
                <a:gd name="T47" fmla="*/ 653 h 836"/>
                <a:gd name="T48" fmla="*/ 459 w 504"/>
                <a:gd name="T49" fmla="*/ 623 h 836"/>
                <a:gd name="T50" fmla="*/ 428 w 504"/>
                <a:gd name="T51" fmla="*/ 621 h 836"/>
                <a:gd name="T52" fmla="*/ 439 w 504"/>
                <a:gd name="T53" fmla="*/ 571 h 836"/>
                <a:gd name="T54" fmla="*/ 439 w 504"/>
                <a:gd name="T55" fmla="*/ 501 h 836"/>
                <a:gd name="T56" fmla="*/ 394 w 504"/>
                <a:gd name="T57" fmla="*/ 417 h 836"/>
                <a:gd name="T58" fmla="*/ 394 w 504"/>
                <a:gd name="T59" fmla="*/ 353 h 836"/>
                <a:gd name="T60" fmla="*/ 378 w 504"/>
                <a:gd name="T61" fmla="*/ 304 h 836"/>
                <a:gd name="T62" fmla="*/ 330 w 504"/>
                <a:gd name="T63" fmla="*/ 276 h 836"/>
                <a:gd name="T64" fmla="*/ 326 w 504"/>
                <a:gd name="T65" fmla="*/ 256 h 836"/>
                <a:gd name="T66" fmla="*/ 367 w 504"/>
                <a:gd name="T67" fmla="*/ 263 h 836"/>
                <a:gd name="T68" fmla="*/ 432 w 504"/>
                <a:gd name="T69" fmla="*/ 183 h 836"/>
                <a:gd name="T70" fmla="*/ 428 w 504"/>
                <a:gd name="T71" fmla="*/ 133 h 836"/>
                <a:gd name="T72" fmla="*/ 367 w 504"/>
                <a:gd name="T73" fmla="*/ 108 h 836"/>
                <a:gd name="T74" fmla="*/ 335 w 504"/>
                <a:gd name="T75" fmla="*/ 111 h 836"/>
                <a:gd name="T76" fmla="*/ 353 w 504"/>
                <a:gd name="T77" fmla="*/ 81 h 836"/>
                <a:gd name="T78" fmla="*/ 419 w 504"/>
                <a:gd name="T79" fmla="*/ 40 h 836"/>
                <a:gd name="T80" fmla="*/ 376 w 504"/>
                <a:gd name="T81" fmla="*/ 13 h 836"/>
                <a:gd name="T82" fmla="*/ 308 w 504"/>
                <a:gd name="T83" fmla="*/ 24 h 836"/>
                <a:gd name="T84" fmla="*/ 278 w 504"/>
                <a:gd name="T85" fmla="*/ 54 h 836"/>
                <a:gd name="T86" fmla="*/ 256 w 504"/>
                <a:gd name="T87" fmla="*/ 93 h 836"/>
                <a:gd name="T88" fmla="*/ 203 w 504"/>
                <a:gd name="T89" fmla="*/ 161 h 836"/>
                <a:gd name="T90" fmla="*/ 237 w 504"/>
                <a:gd name="T91" fmla="*/ 172 h 836"/>
                <a:gd name="T92" fmla="*/ 188 w 504"/>
                <a:gd name="T93" fmla="*/ 256 h 836"/>
                <a:gd name="T94" fmla="*/ 206 w 504"/>
                <a:gd name="T95" fmla="*/ 270 h 836"/>
                <a:gd name="T96" fmla="*/ 235 w 504"/>
                <a:gd name="T97" fmla="*/ 288 h 836"/>
                <a:gd name="T98" fmla="*/ 201 w 504"/>
                <a:gd name="T99" fmla="*/ 338 h 836"/>
                <a:gd name="T100" fmla="*/ 251 w 504"/>
                <a:gd name="T101" fmla="*/ 369 h 836"/>
                <a:gd name="T102" fmla="*/ 280 w 504"/>
                <a:gd name="T103" fmla="*/ 381 h 836"/>
                <a:gd name="T104" fmla="*/ 271 w 504"/>
                <a:gd name="T105" fmla="*/ 453 h 836"/>
                <a:gd name="T106" fmla="*/ 269 w 504"/>
                <a:gd name="T107" fmla="*/ 503 h 836"/>
                <a:gd name="T108" fmla="*/ 246 w 504"/>
                <a:gd name="T109" fmla="*/ 526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4"/>
                <a:gd name="T166" fmla="*/ 0 h 836"/>
                <a:gd name="T167" fmla="*/ 504 w 504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4" h="836">
                  <a:moveTo>
                    <a:pt x="149" y="535"/>
                  </a:moveTo>
                  <a:lnTo>
                    <a:pt x="174" y="555"/>
                  </a:lnTo>
                  <a:lnTo>
                    <a:pt x="163" y="576"/>
                  </a:lnTo>
                  <a:lnTo>
                    <a:pt x="149" y="594"/>
                  </a:lnTo>
                  <a:lnTo>
                    <a:pt x="126" y="605"/>
                  </a:lnTo>
                  <a:lnTo>
                    <a:pt x="108" y="614"/>
                  </a:lnTo>
                  <a:lnTo>
                    <a:pt x="88" y="617"/>
                  </a:lnTo>
                  <a:lnTo>
                    <a:pt x="79" y="623"/>
                  </a:lnTo>
                  <a:lnTo>
                    <a:pt x="92" y="648"/>
                  </a:lnTo>
                  <a:lnTo>
                    <a:pt x="115" y="648"/>
                  </a:lnTo>
                  <a:lnTo>
                    <a:pt x="126" y="651"/>
                  </a:lnTo>
                  <a:lnTo>
                    <a:pt x="126" y="669"/>
                  </a:lnTo>
                  <a:lnTo>
                    <a:pt x="138" y="669"/>
                  </a:lnTo>
                  <a:lnTo>
                    <a:pt x="147" y="664"/>
                  </a:lnTo>
                  <a:lnTo>
                    <a:pt x="151" y="680"/>
                  </a:lnTo>
                  <a:lnTo>
                    <a:pt x="165" y="696"/>
                  </a:lnTo>
                  <a:lnTo>
                    <a:pt x="185" y="696"/>
                  </a:lnTo>
                  <a:lnTo>
                    <a:pt x="201" y="692"/>
                  </a:lnTo>
                  <a:lnTo>
                    <a:pt x="212" y="696"/>
                  </a:lnTo>
                  <a:lnTo>
                    <a:pt x="181" y="721"/>
                  </a:lnTo>
                  <a:lnTo>
                    <a:pt x="169" y="728"/>
                  </a:lnTo>
                  <a:lnTo>
                    <a:pt x="151" y="721"/>
                  </a:lnTo>
                  <a:lnTo>
                    <a:pt x="115" y="707"/>
                  </a:lnTo>
                  <a:lnTo>
                    <a:pt x="97" y="707"/>
                  </a:lnTo>
                  <a:lnTo>
                    <a:pt x="79" y="721"/>
                  </a:lnTo>
                  <a:lnTo>
                    <a:pt x="56" y="741"/>
                  </a:lnTo>
                  <a:lnTo>
                    <a:pt x="45" y="751"/>
                  </a:lnTo>
                  <a:lnTo>
                    <a:pt x="31" y="755"/>
                  </a:lnTo>
                  <a:lnTo>
                    <a:pt x="13" y="764"/>
                  </a:lnTo>
                  <a:lnTo>
                    <a:pt x="2" y="773"/>
                  </a:lnTo>
                  <a:lnTo>
                    <a:pt x="0" y="780"/>
                  </a:lnTo>
                  <a:lnTo>
                    <a:pt x="13" y="782"/>
                  </a:lnTo>
                  <a:lnTo>
                    <a:pt x="24" y="791"/>
                  </a:lnTo>
                  <a:lnTo>
                    <a:pt x="38" y="798"/>
                  </a:lnTo>
                  <a:lnTo>
                    <a:pt x="52" y="791"/>
                  </a:lnTo>
                  <a:lnTo>
                    <a:pt x="65" y="785"/>
                  </a:lnTo>
                  <a:lnTo>
                    <a:pt x="79" y="787"/>
                  </a:lnTo>
                  <a:lnTo>
                    <a:pt x="101" y="800"/>
                  </a:lnTo>
                  <a:lnTo>
                    <a:pt x="122" y="810"/>
                  </a:lnTo>
                  <a:lnTo>
                    <a:pt x="135" y="800"/>
                  </a:lnTo>
                  <a:lnTo>
                    <a:pt x="142" y="785"/>
                  </a:lnTo>
                  <a:lnTo>
                    <a:pt x="165" y="771"/>
                  </a:lnTo>
                  <a:lnTo>
                    <a:pt x="178" y="771"/>
                  </a:lnTo>
                  <a:lnTo>
                    <a:pt x="192" y="785"/>
                  </a:lnTo>
                  <a:lnTo>
                    <a:pt x="203" y="794"/>
                  </a:lnTo>
                  <a:lnTo>
                    <a:pt x="219" y="794"/>
                  </a:lnTo>
                  <a:lnTo>
                    <a:pt x="242" y="796"/>
                  </a:lnTo>
                  <a:lnTo>
                    <a:pt x="256" y="803"/>
                  </a:lnTo>
                  <a:lnTo>
                    <a:pt x="271" y="791"/>
                  </a:lnTo>
                  <a:lnTo>
                    <a:pt x="283" y="791"/>
                  </a:lnTo>
                  <a:lnTo>
                    <a:pt x="294" y="798"/>
                  </a:lnTo>
                  <a:lnTo>
                    <a:pt x="310" y="814"/>
                  </a:lnTo>
                  <a:lnTo>
                    <a:pt x="328" y="816"/>
                  </a:lnTo>
                  <a:lnTo>
                    <a:pt x="351" y="821"/>
                  </a:lnTo>
                  <a:lnTo>
                    <a:pt x="364" y="830"/>
                  </a:lnTo>
                  <a:lnTo>
                    <a:pt x="382" y="835"/>
                  </a:lnTo>
                  <a:lnTo>
                    <a:pt x="396" y="825"/>
                  </a:lnTo>
                  <a:lnTo>
                    <a:pt x="416" y="814"/>
                  </a:lnTo>
                  <a:lnTo>
                    <a:pt x="428" y="812"/>
                  </a:lnTo>
                  <a:lnTo>
                    <a:pt x="444" y="810"/>
                  </a:lnTo>
                  <a:lnTo>
                    <a:pt x="457" y="796"/>
                  </a:lnTo>
                  <a:lnTo>
                    <a:pt x="446" y="785"/>
                  </a:lnTo>
                  <a:lnTo>
                    <a:pt x="423" y="771"/>
                  </a:lnTo>
                  <a:lnTo>
                    <a:pt x="416" y="764"/>
                  </a:lnTo>
                  <a:lnTo>
                    <a:pt x="416" y="755"/>
                  </a:lnTo>
                  <a:lnTo>
                    <a:pt x="425" y="746"/>
                  </a:lnTo>
                  <a:lnTo>
                    <a:pt x="444" y="744"/>
                  </a:lnTo>
                  <a:lnTo>
                    <a:pt x="459" y="737"/>
                  </a:lnTo>
                  <a:lnTo>
                    <a:pt x="487" y="707"/>
                  </a:lnTo>
                  <a:lnTo>
                    <a:pt x="498" y="694"/>
                  </a:lnTo>
                  <a:lnTo>
                    <a:pt x="503" y="669"/>
                  </a:lnTo>
                  <a:lnTo>
                    <a:pt x="503" y="653"/>
                  </a:lnTo>
                  <a:lnTo>
                    <a:pt x="491" y="644"/>
                  </a:lnTo>
                  <a:lnTo>
                    <a:pt x="473" y="630"/>
                  </a:lnTo>
                  <a:lnTo>
                    <a:pt x="459" y="623"/>
                  </a:lnTo>
                  <a:lnTo>
                    <a:pt x="444" y="626"/>
                  </a:lnTo>
                  <a:lnTo>
                    <a:pt x="432" y="633"/>
                  </a:lnTo>
                  <a:lnTo>
                    <a:pt x="428" y="621"/>
                  </a:lnTo>
                  <a:lnTo>
                    <a:pt x="437" y="605"/>
                  </a:lnTo>
                  <a:lnTo>
                    <a:pt x="441" y="594"/>
                  </a:lnTo>
                  <a:lnTo>
                    <a:pt x="439" y="571"/>
                  </a:lnTo>
                  <a:lnTo>
                    <a:pt x="437" y="540"/>
                  </a:lnTo>
                  <a:lnTo>
                    <a:pt x="444" y="515"/>
                  </a:lnTo>
                  <a:lnTo>
                    <a:pt x="439" y="501"/>
                  </a:lnTo>
                  <a:lnTo>
                    <a:pt x="428" y="481"/>
                  </a:lnTo>
                  <a:lnTo>
                    <a:pt x="403" y="437"/>
                  </a:lnTo>
                  <a:lnTo>
                    <a:pt x="394" y="417"/>
                  </a:lnTo>
                  <a:lnTo>
                    <a:pt x="389" y="392"/>
                  </a:lnTo>
                  <a:lnTo>
                    <a:pt x="387" y="378"/>
                  </a:lnTo>
                  <a:lnTo>
                    <a:pt x="394" y="353"/>
                  </a:lnTo>
                  <a:lnTo>
                    <a:pt x="394" y="335"/>
                  </a:lnTo>
                  <a:lnTo>
                    <a:pt x="389" y="315"/>
                  </a:lnTo>
                  <a:lnTo>
                    <a:pt x="378" y="304"/>
                  </a:lnTo>
                  <a:lnTo>
                    <a:pt x="360" y="285"/>
                  </a:lnTo>
                  <a:lnTo>
                    <a:pt x="346" y="279"/>
                  </a:lnTo>
                  <a:lnTo>
                    <a:pt x="330" y="276"/>
                  </a:lnTo>
                  <a:lnTo>
                    <a:pt x="321" y="274"/>
                  </a:lnTo>
                  <a:lnTo>
                    <a:pt x="321" y="265"/>
                  </a:lnTo>
                  <a:lnTo>
                    <a:pt x="326" y="256"/>
                  </a:lnTo>
                  <a:lnTo>
                    <a:pt x="344" y="254"/>
                  </a:lnTo>
                  <a:lnTo>
                    <a:pt x="357" y="260"/>
                  </a:lnTo>
                  <a:lnTo>
                    <a:pt x="367" y="263"/>
                  </a:lnTo>
                  <a:lnTo>
                    <a:pt x="373" y="251"/>
                  </a:lnTo>
                  <a:lnTo>
                    <a:pt x="371" y="240"/>
                  </a:lnTo>
                  <a:lnTo>
                    <a:pt x="432" y="183"/>
                  </a:lnTo>
                  <a:lnTo>
                    <a:pt x="444" y="172"/>
                  </a:lnTo>
                  <a:lnTo>
                    <a:pt x="444" y="147"/>
                  </a:lnTo>
                  <a:lnTo>
                    <a:pt x="428" y="133"/>
                  </a:lnTo>
                  <a:lnTo>
                    <a:pt x="412" y="131"/>
                  </a:lnTo>
                  <a:lnTo>
                    <a:pt x="396" y="108"/>
                  </a:lnTo>
                  <a:lnTo>
                    <a:pt x="367" y="108"/>
                  </a:lnTo>
                  <a:lnTo>
                    <a:pt x="342" y="113"/>
                  </a:lnTo>
                  <a:lnTo>
                    <a:pt x="335" y="111"/>
                  </a:lnTo>
                  <a:lnTo>
                    <a:pt x="328" y="102"/>
                  </a:lnTo>
                  <a:lnTo>
                    <a:pt x="342" y="93"/>
                  </a:lnTo>
                  <a:lnTo>
                    <a:pt x="353" y="81"/>
                  </a:lnTo>
                  <a:lnTo>
                    <a:pt x="378" y="58"/>
                  </a:lnTo>
                  <a:lnTo>
                    <a:pt x="398" y="56"/>
                  </a:lnTo>
                  <a:lnTo>
                    <a:pt x="419" y="40"/>
                  </a:lnTo>
                  <a:lnTo>
                    <a:pt x="437" y="27"/>
                  </a:lnTo>
                  <a:lnTo>
                    <a:pt x="394" y="15"/>
                  </a:lnTo>
                  <a:lnTo>
                    <a:pt x="376" y="13"/>
                  </a:lnTo>
                  <a:lnTo>
                    <a:pt x="355" y="11"/>
                  </a:lnTo>
                  <a:lnTo>
                    <a:pt x="330" y="0"/>
                  </a:lnTo>
                  <a:lnTo>
                    <a:pt x="308" y="24"/>
                  </a:lnTo>
                  <a:lnTo>
                    <a:pt x="310" y="36"/>
                  </a:lnTo>
                  <a:lnTo>
                    <a:pt x="296" y="40"/>
                  </a:lnTo>
                  <a:lnTo>
                    <a:pt x="278" y="54"/>
                  </a:lnTo>
                  <a:lnTo>
                    <a:pt x="258" y="61"/>
                  </a:lnTo>
                  <a:lnTo>
                    <a:pt x="258" y="79"/>
                  </a:lnTo>
                  <a:lnTo>
                    <a:pt x="256" y="93"/>
                  </a:lnTo>
                  <a:lnTo>
                    <a:pt x="240" y="115"/>
                  </a:lnTo>
                  <a:lnTo>
                    <a:pt x="212" y="145"/>
                  </a:lnTo>
                  <a:lnTo>
                    <a:pt x="203" y="161"/>
                  </a:lnTo>
                  <a:lnTo>
                    <a:pt x="208" y="170"/>
                  </a:lnTo>
                  <a:lnTo>
                    <a:pt x="235" y="167"/>
                  </a:lnTo>
                  <a:lnTo>
                    <a:pt x="237" y="172"/>
                  </a:lnTo>
                  <a:lnTo>
                    <a:pt x="237" y="183"/>
                  </a:lnTo>
                  <a:lnTo>
                    <a:pt x="201" y="231"/>
                  </a:lnTo>
                  <a:lnTo>
                    <a:pt x="188" y="256"/>
                  </a:lnTo>
                  <a:lnTo>
                    <a:pt x="178" y="279"/>
                  </a:lnTo>
                  <a:lnTo>
                    <a:pt x="188" y="290"/>
                  </a:lnTo>
                  <a:lnTo>
                    <a:pt x="206" y="270"/>
                  </a:lnTo>
                  <a:lnTo>
                    <a:pt x="222" y="245"/>
                  </a:lnTo>
                  <a:lnTo>
                    <a:pt x="233" y="251"/>
                  </a:lnTo>
                  <a:lnTo>
                    <a:pt x="235" y="288"/>
                  </a:lnTo>
                  <a:lnTo>
                    <a:pt x="237" y="310"/>
                  </a:lnTo>
                  <a:lnTo>
                    <a:pt x="215" y="322"/>
                  </a:lnTo>
                  <a:lnTo>
                    <a:pt x="201" y="338"/>
                  </a:lnTo>
                  <a:lnTo>
                    <a:pt x="197" y="349"/>
                  </a:lnTo>
                  <a:lnTo>
                    <a:pt x="224" y="374"/>
                  </a:lnTo>
                  <a:lnTo>
                    <a:pt x="251" y="369"/>
                  </a:lnTo>
                  <a:lnTo>
                    <a:pt x="256" y="385"/>
                  </a:lnTo>
                  <a:lnTo>
                    <a:pt x="283" y="367"/>
                  </a:lnTo>
                  <a:lnTo>
                    <a:pt x="280" y="381"/>
                  </a:lnTo>
                  <a:lnTo>
                    <a:pt x="258" y="408"/>
                  </a:lnTo>
                  <a:lnTo>
                    <a:pt x="269" y="437"/>
                  </a:lnTo>
                  <a:lnTo>
                    <a:pt x="271" y="453"/>
                  </a:lnTo>
                  <a:lnTo>
                    <a:pt x="294" y="456"/>
                  </a:lnTo>
                  <a:lnTo>
                    <a:pt x="294" y="469"/>
                  </a:lnTo>
                  <a:lnTo>
                    <a:pt x="269" y="503"/>
                  </a:lnTo>
                  <a:lnTo>
                    <a:pt x="258" y="499"/>
                  </a:lnTo>
                  <a:lnTo>
                    <a:pt x="249" y="508"/>
                  </a:lnTo>
                  <a:lnTo>
                    <a:pt x="246" y="526"/>
                  </a:lnTo>
                  <a:lnTo>
                    <a:pt x="219" y="510"/>
                  </a:lnTo>
                  <a:lnTo>
                    <a:pt x="149" y="53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2430" y="2108"/>
              <a:ext cx="42" cy="38"/>
            </a:xfrm>
            <a:custGeom>
              <a:avLst/>
              <a:gdLst>
                <a:gd name="T0" fmla="*/ 22 w 42"/>
                <a:gd name="T1" fmla="*/ 0 h 38"/>
                <a:gd name="T2" fmla="*/ 38 w 42"/>
                <a:gd name="T3" fmla="*/ 2 h 38"/>
                <a:gd name="T4" fmla="*/ 41 w 42"/>
                <a:gd name="T5" fmla="*/ 17 h 38"/>
                <a:gd name="T6" fmla="*/ 22 w 42"/>
                <a:gd name="T7" fmla="*/ 31 h 38"/>
                <a:gd name="T8" fmla="*/ 2 w 42"/>
                <a:gd name="T9" fmla="*/ 37 h 38"/>
                <a:gd name="T10" fmla="*/ 0 w 42"/>
                <a:gd name="T11" fmla="*/ 19 h 38"/>
                <a:gd name="T12" fmla="*/ 22 w 42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8"/>
                <a:gd name="T23" fmla="*/ 42 w 4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8">
                  <a:moveTo>
                    <a:pt x="22" y="0"/>
                  </a:moveTo>
                  <a:lnTo>
                    <a:pt x="38" y="2"/>
                  </a:lnTo>
                  <a:lnTo>
                    <a:pt x="41" y="17"/>
                  </a:lnTo>
                  <a:lnTo>
                    <a:pt x="22" y="31"/>
                  </a:lnTo>
                  <a:lnTo>
                    <a:pt x="2" y="37"/>
                  </a:lnTo>
                  <a:lnTo>
                    <a:pt x="0" y="19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2400" y="1912"/>
              <a:ext cx="43" cy="38"/>
            </a:xfrm>
            <a:custGeom>
              <a:avLst/>
              <a:gdLst>
                <a:gd name="T0" fmla="*/ 35 w 43"/>
                <a:gd name="T1" fmla="*/ 0 h 38"/>
                <a:gd name="T2" fmla="*/ 42 w 43"/>
                <a:gd name="T3" fmla="*/ 17 h 38"/>
                <a:gd name="T4" fmla="*/ 22 w 43"/>
                <a:gd name="T5" fmla="*/ 31 h 38"/>
                <a:gd name="T6" fmla="*/ 4 w 43"/>
                <a:gd name="T7" fmla="*/ 37 h 38"/>
                <a:gd name="T8" fmla="*/ 0 w 43"/>
                <a:gd name="T9" fmla="*/ 19 h 38"/>
                <a:gd name="T10" fmla="*/ 8 w 43"/>
                <a:gd name="T11" fmla="*/ 5 h 38"/>
                <a:gd name="T12" fmla="*/ 35 w 4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8"/>
                <a:gd name="T23" fmla="*/ 43 w 4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8">
                  <a:moveTo>
                    <a:pt x="35" y="0"/>
                  </a:moveTo>
                  <a:lnTo>
                    <a:pt x="42" y="17"/>
                  </a:lnTo>
                  <a:lnTo>
                    <a:pt x="22" y="31"/>
                  </a:lnTo>
                  <a:lnTo>
                    <a:pt x="4" y="37"/>
                  </a:lnTo>
                  <a:lnTo>
                    <a:pt x="0" y="19"/>
                  </a:lnTo>
                  <a:lnTo>
                    <a:pt x="8" y="5"/>
                  </a:lnTo>
                  <a:lnTo>
                    <a:pt x="35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2464" y="1760"/>
              <a:ext cx="36" cy="58"/>
            </a:xfrm>
            <a:custGeom>
              <a:avLst/>
              <a:gdLst>
                <a:gd name="T0" fmla="*/ 14 w 36"/>
                <a:gd name="T1" fmla="*/ 57 h 58"/>
                <a:gd name="T2" fmla="*/ 35 w 36"/>
                <a:gd name="T3" fmla="*/ 43 h 58"/>
                <a:gd name="T4" fmla="*/ 28 w 36"/>
                <a:gd name="T5" fmla="*/ 25 h 58"/>
                <a:gd name="T6" fmla="*/ 21 w 36"/>
                <a:gd name="T7" fmla="*/ 13 h 58"/>
                <a:gd name="T8" fmla="*/ 14 w 36"/>
                <a:gd name="T9" fmla="*/ 0 h 58"/>
                <a:gd name="T10" fmla="*/ 0 w 36"/>
                <a:gd name="T11" fmla="*/ 6 h 58"/>
                <a:gd name="T12" fmla="*/ 7 w 36"/>
                <a:gd name="T13" fmla="*/ 27 h 58"/>
                <a:gd name="T14" fmla="*/ 14 w 36"/>
                <a:gd name="T15" fmla="*/ 5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58"/>
                <a:gd name="T26" fmla="*/ 36 w 3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58">
                  <a:moveTo>
                    <a:pt x="14" y="57"/>
                  </a:moveTo>
                  <a:lnTo>
                    <a:pt x="35" y="43"/>
                  </a:lnTo>
                  <a:lnTo>
                    <a:pt x="28" y="25"/>
                  </a:lnTo>
                  <a:lnTo>
                    <a:pt x="21" y="13"/>
                  </a:lnTo>
                  <a:lnTo>
                    <a:pt x="14" y="0"/>
                  </a:lnTo>
                  <a:lnTo>
                    <a:pt x="0" y="6"/>
                  </a:lnTo>
                  <a:lnTo>
                    <a:pt x="7" y="27"/>
                  </a:lnTo>
                  <a:lnTo>
                    <a:pt x="14" y="5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297" y="1988"/>
              <a:ext cx="109" cy="109"/>
            </a:xfrm>
            <a:custGeom>
              <a:avLst/>
              <a:gdLst>
                <a:gd name="T0" fmla="*/ 38 w 109"/>
                <a:gd name="T1" fmla="*/ 0 h 109"/>
                <a:gd name="T2" fmla="*/ 63 w 109"/>
                <a:gd name="T3" fmla="*/ 0 h 109"/>
                <a:gd name="T4" fmla="*/ 81 w 109"/>
                <a:gd name="T5" fmla="*/ 4 h 109"/>
                <a:gd name="T6" fmla="*/ 94 w 109"/>
                <a:gd name="T7" fmla="*/ 22 h 109"/>
                <a:gd name="T8" fmla="*/ 105 w 109"/>
                <a:gd name="T9" fmla="*/ 49 h 109"/>
                <a:gd name="T10" fmla="*/ 108 w 109"/>
                <a:gd name="T11" fmla="*/ 74 h 109"/>
                <a:gd name="T12" fmla="*/ 96 w 109"/>
                <a:gd name="T13" fmla="*/ 87 h 109"/>
                <a:gd name="T14" fmla="*/ 92 w 109"/>
                <a:gd name="T15" fmla="*/ 103 h 109"/>
                <a:gd name="T16" fmla="*/ 78 w 109"/>
                <a:gd name="T17" fmla="*/ 108 h 109"/>
                <a:gd name="T18" fmla="*/ 67 w 109"/>
                <a:gd name="T19" fmla="*/ 94 h 109"/>
                <a:gd name="T20" fmla="*/ 56 w 109"/>
                <a:gd name="T21" fmla="*/ 67 h 109"/>
                <a:gd name="T22" fmla="*/ 49 w 109"/>
                <a:gd name="T23" fmla="*/ 58 h 109"/>
                <a:gd name="T24" fmla="*/ 27 w 109"/>
                <a:gd name="T25" fmla="*/ 56 h 109"/>
                <a:gd name="T26" fmla="*/ 0 w 109"/>
                <a:gd name="T27" fmla="*/ 29 h 109"/>
                <a:gd name="T28" fmla="*/ 38 w 109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09"/>
                <a:gd name="T47" fmla="*/ 109 w 109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09">
                  <a:moveTo>
                    <a:pt x="38" y="0"/>
                  </a:moveTo>
                  <a:lnTo>
                    <a:pt x="63" y="0"/>
                  </a:lnTo>
                  <a:lnTo>
                    <a:pt x="81" y="4"/>
                  </a:lnTo>
                  <a:lnTo>
                    <a:pt x="94" y="22"/>
                  </a:lnTo>
                  <a:lnTo>
                    <a:pt x="105" y="49"/>
                  </a:lnTo>
                  <a:lnTo>
                    <a:pt x="108" y="74"/>
                  </a:lnTo>
                  <a:lnTo>
                    <a:pt x="96" y="87"/>
                  </a:lnTo>
                  <a:lnTo>
                    <a:pt x="92" y="103"/>
                  </a:lnTo>
                  <a:lnTo>
                    <a:pt x="78" y="108"/>
                  </a:lnTo>
                  <a:lnTo>
                    <a:pt x="67" y="94"/>
                  </a:lnTo>
                  <a:lnTo>
                    <a:pt x="56" y="67"/>
                  </a:lnTo>
                  <a:lnTo>
                    <a:pt x="49" y="58"/>
                  </a:lnTo>
                  <a:lnTo>
                    <a:pt x="27" y="56"/>
                  </a:lnTo>
                  <a:lnTo>
                    <a:pt x="0" y="29"/>
                  </a:lnTo>
                  <a:lnTo>
                    <a:pt x="3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2457" y="1693"/>
              <a:ext cx="58" cy="43"/>
            </a:xfrm>
            <a:custGeom>
              <a:avLst/>
              <a:gdLst>
                <a:gd name="T0" fmla="*/ 50 w 58"/>
                <a:gd name="T1" fmla="*/ 0 h 43"/>
                <a:gd name="T2" fmla="*/ 57 w 58"/>
                <a:gd name="T3" fmla="*/ 9 h 43"/>
                <a:gd name="T4" fmla="*/ 34 w 58"/>
                <a:gd name="T5" fmla="*/ 21 h 43"/>
                <a:gd name="T6" fmla="*/ 13 w 58"/>
                <a:gd name="T7" fmla="*/ 42 h 43"/>
                <a:gd name="T8" fmla="*/ 2 w 58"/>
                <a:gd name="T9" fmla="*/ 37 h 43"/>
                <a:gd name="T10" fmla="*/ 0 w 58"/>
                <a:gd name="T11" fmla="*/ 14 h 43"/>
                <a:gd name="T12" fmla="*/ 0 w 58"/>
                <a:gd name="T13" fmla="*/ 7 h 43"/>
                <a:gd name="T14" fmla="*/ 34 w 58"/>
                <a:gd name="T15" fmla="*/ 0 h 43"/>
                <a:gd name="T16" fmla="*/ 50 w 58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3"/>
                <a:gd name="T29" fmla="*/ 58 w 5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3">
                  <a:moveTo>
                    <a:pt x="50" y="0"/>
                  </a:moveTo>
                  <a:lnTo>
                    <a:pt x="57" y="9"/>
                  </a:lnTo>
                  <a:lnTo>
                    <a:pt x="34" y="21"/>
                  </a:lnTo>
                  <a:lnTo>
                    <a:pt x="13" y="42"/>
                  </a:lnTo>
                  <a:lnTo>
                    <a:pt x="2" y="3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4" y="0"/>
                  </a:lnTo>
                  <a:lnTo>
                    <a:pt x="50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110" y="624"/>
              <a:ext cx="416" cy="363"/>
            </a:xfrm>
            <a:custGeom>
              <a:avLst/>
              <a:gdLst>
                <a:gd name="T0" fmla="*/ 20 w 416"/>
                <a:gd name="T1" fmla="*/ 97 h 363"/>
                <a:gd name="T2" fmla="*/ 49 w 416"/>
                <a:gd name="T3" fmla="*/ 127 h 363"/>
                <a:gd name="T4" fmla="*/ 65 w 416"/>
                <a:gd name="T5" fmla="*/ 177 h 363"/>
                <a:gd name="T6" fmla="*/ 38 w 416"/>
                <a:gd name="T7" fmla="*/ 211 h 363"/>
                <a:gd name="T8" fmla="*/ 0 w 416"/>
                <a:gd name="T9" fmla="*/ 209 h 363"/>
                <a:gd name="T10" fmla="*/ 54 w 416"/>
                <a:gd name="T11" fmla="*/ 257 h 363"/>
                <a:gd name="T12" fmla="*/ 74 w 416"/>
                <a:gd name="T13" fmla="*/ 316 h 363"/>
                <a:gd name="T14" fmla="*/ 126 w 416"/>
                <a:gd name="T15" fmla="*/ 341 h 363"/>
                <a:gd name="T16" fmla="*/ 158 w 416"/>
                <a:gd name="T17" fmla="*/ 355 h 363"/>
                <a:gd name="T18" fmla="*/ 213 w 416"/>
                <a:gd name="T19" fmla="*/ 355 h 363"/>
                <a:gd name="T20" fmla="*/ 258 w 416"/>
                <a:gd name="T21" fmla="*/ 357 h 363"/>
                <a:gd name="T22" fmla="*/ 288 w 416"/>
                <a:gd name="T23" fmla="*/ 341 h 363"/>
                <a:gd name="T24" fmla="*/ 312 w 416"/>
                <a:gd name="T25" fmla="*/ 357 h 363"/>
                <a:gd name="T26" fmla="*/ 340 w 416"/>
                <a:gd name="T27" fmla="*/ 339 h 363"/>
                <a:gd name="T28" fmla="*/ 380 w 416"/>
                <a:gd name="T29" fmla="*/ 323 h 363"/>
                <a:gd name="T30" fmla="*/ 392 w 416"/>
                <a:gd name="T31" fmla="*/ 298 h 363"/>
                <a:gd name="T32" fmla="*/ 415 w 416"/>
                <a:gd name="T33" fmla="*/ 268 h 363"/>
                <a:gd name="T34" fmla="*/ 396 w 416"/>
                <a:gd name="T35" fmla="*/ 245 h 363"/>
                <a:gd name="T36" fmla="*/ 410 w 416"/>
                <a:gd name="T37" fmla="*/ 186 h 363"/>
                <a:gd name="T38" fmla="*/ 387 w 416"/>
                <a:gd name="T39" fmla="*/ 170 h 363"/>
                <a:gd name="T40" fmla="*/ 383 w 416"/>
                <a:gd name="T41" fmla="*/ 161 h 363"/>
                <a:gd name="T42" fmla="*/ 369 w 416"/>
                <a:gd name="T43" fmla="*/ 141 h 363"/>
                <a:gd name="T44" fmla="*/ 337 w 416"/>
                <a:gd name="T45" fmla="*/ 163 h 363"/>
                <a:gd name="T46" fmla="*/ 317 w 416"/>
                <a:gd name="T47" fmla="*/ 154 h 363"/>
                <a:gd name="T48" fmla="*/ 283 w 416"/>
                <a:gd name="T49" fmla="*/ 141 h 363"/>
                <a:gd name="T50" fmla="*/ 265 w 416"/>
                <a:gd name="T51" fmla="*/ 138 h 363"/>
                <a:gd name="T52" fmla="*/ 256 w 416"/>
                <a:gd name="T53" fmla="*/ 122 h 363"/>
                <a:gd name="T54" fmla="*/ 219 w 416"/>
                <a:gd name="T55" fmla="*/ 125 h 363"/>
                <a:gd name="T56" fmla="*/ 213 w 416"/>
                <a:gd name="T57" fmla="*/ 107 h 363"/>
                <a:gd name="T58" fmla="*/ 195 w 416"/>
                <a:gd name="T59" fmla="*/ 116 h 363"/>
                <a:gd name="T60" fmla="*/ 183 w 416"/>
                <a:gd name="T61" fmla="*/ 116 h 363"/>
                <a:gd name="T62" fmla="*/ 158 w 416"/>
                <a:gd name="T63" fmla="*/ 129 h 363"/>
                <a:gd name="T64" fmla="*/ 151 w 416"/>
                <a:gd name="T65" fmla="*/ 91 h 363"/>
                <a:gd name="T66" fmla="*/ 170 w 416"/>
                <a:gd name="T67" fmla="*/ 66 h 363"/>
                <a:gd name="T68" fmla="*/ 170 w 416"/>
                <a:gd name="T69" fmla="*/ 22 h 363"/>
                <a:gd name="T70" fmla="*/ 158 w 416"/>
                <a:gd name="T71" fmla="*/ 0 h 363"/>
                <a:gd name="T72" fmla="*/ 145 w 416"/>
                <a:gd name="T73" fmla="*/ 29 h 363"/>
                <a:gd name="T74" fmla="*/ 129 w 416"/>
                <a:gd name="T75" fmla="*/ 31 h 363"/>
                <a:gd name="T76" fmla="*/ 124 w 416"/>
                <a:gd name="T77" fmla="*/ 6 h 363"/>
                <a:gd name="T78" fmla="*/ 99 w 416"/>
                <a:gd name="T79" fmla="*/ 20 h 363"/>
                <a:gd name="T80" fmla="*/ 97 w 416"/>
                <a:gd name="T81" fmla="*/ 40 h 363"/>
                <a:gd name="T82" fmla="*/ 79 w 416"/>
                <a:gd name="T83" fmla="*/ 27 h 363"/>
                <a:gd name="T84" fmla="*/ 63 w 416"/>
                <a:gd name="T85" fmla="*/ 40 h 363"/>
                <a:gd name="T86" fmla="*/ 88 w 416"/>
                <a:gd name="T87" fmla="*/ 59 h 363"/>
                <a:gd name="T88" fmla="*/ 113 w 416"/>
                <a:gd name="T89" fmla="*/ 81 h 363"/>
                <a:gd name="T90" fmla="*/ 97 w 416"/>
                <a:gd name="T91" fmla="*/ 95 h 363"/>
                <a:gd name="T92" fmla="*/ 106 w 416"/>
                <a:gd name="T93" fmla="*/ 120 h 363"/>
                <a:gd name="T94" fmla="*/ 86 w 416"/>
                <a:gd name="T95" fmla="*/ 127 h 363"/>
                <a:gd name="T96" fmla="*/ 49 w 416"/>
                <a:gd name="T97" fmla="*/ 93 h 3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6"/>
                <a:gd name="T148" fmla="*/ 0 h 363"/>
                <a:gd name="T149" fmla="*/ 416 w 416"/>
                <a:gd name="T150" fmla="*/ 363 h 3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6" h="363">
                  <a:moveTo>
                    <a:pt x="31" y="84"/>
                  </a:moveTo>
                  <a:lnTo>
                    <a:pt x="20" y="97"/>
                  </a:lnTo>
                  <a:lnTo>
                    <a:pt x="34" y="122"/>
                  </a:lnTo>
                  <a:lnTo>
                    <a:pt x="49" y="127"/>
                  </a:lnTo>
                  <a:lnTo>
                    <a:pt x="65" y="138"/>
                  </a:lnTo>
                  <a:lnTo>
                    <a:pt x="65" y="177"/>
                  </a:lnTo>
                  <a:lnTo>
                    <a:pt x="52" y="204"/>
                  </a:lnTo>
                  <a:lnTo>
                    <a:pt x="38" y="211"/>
                  </a:lnTo>
                  <a:lnTo>
                    <a:pt x="4" y="204"/>
                  </a:lnTo>
                  <a:lnTo>
                    <a:pt x="0" y="209"/>
                  </a:lnTo>
                  <a:lnTo>
                    <a:pt x="40" y="250"/>
                  </a:lnTo>
                  <a:lnTo>
                    <a:pt x="54" y="257"/>
                  </a:lnTo>
                  <a:lnTo>
                    <a:pt x="61" y="286"/>
                  </a:lnTo>
                  <a:lnTo>
                    <a:pt x="74" y="316"/>
                  </a:lnTo>
                  <a:lnTo>
                    <a:pt x="99" y="336"/>
                  </a:lnTo>
                  <a:lnTo>
                    <a:pt x="126" y="341"/>
                  </a:lnTo>
                  <a:lnTo>
                    <a:pt x="142" y="355"/>
                  </a:lnTo>
                  <a:lnTo>
                    <a:pt x="158" y="355"/>
                  </a:lnTo>
                  <a:lnTo>
                    <a:pt x="176" y="346"/>
                  </a:lnTo>
                  <a:lnTo>
                    <a:pt x="213" y="355"/>
                  </a:lnTo>
                  <a:lnTo>
                    <a:pt x="233" y="362"/>
                  </a:lnTo>
                  <a:lnTo>
                    <a:pt x="258" y="357"/>
                  </a:lnTo>
                  <a:lnTo>
                    <a:pt x="274" y="355"/>
                  </a:lnTo>
                  <a:lnTo>
                    <a:pt x="288" y="341"/>
                  </a:lnTo>
                  <a:lnTo>
                    <a:pt x="299" y="346"/>
                  </a:lnTo>
                  <a:lnTo>
                    <a:pt x="312" y="357"/>
                  </a:lnTo>
                  <a:lnTo>
                    <a:pt x="328" y="350"/>
                  </a:lnTo>
                  <a:lnTo>
                    <a:pt x="340" y="339"/>
                  </a:lnTo>
                  <a:lnTo>
                    <a:pt x="349" y="330"/>
                  </a:lnTo>
                  <a:lnTo>
                    <a:pt x="380" y="323"/>
                  </a:lnTo>
                  <a:lnTo>
                    <a:pt x="387" y="314"/>
                  </a:lnTo>
                  <a:lnTo>
                    <a:pt x="392" y="298"/>
                  </a:lnTo>
                  <a:lnTo>
                    <a:pt x="412" y="282"/>
                  </a:lnTo>
                  <a:lnTo>
                    <a:pt x="415" y="268"/>
                  </a:lnTo>
                  <a:lnTo>
                    <a:pt x="408" y="259"/>
                  </a:lnTo>
                  <a:lnTo>
                    <a:pt x="396" y="245"/>
                  </a:lnTo>
                  <a:lnTo>
                    <a:pt x="394" y="193"/>
                  </a:lnTo>
                  <a:lnTo>
                    <a:pt x="410" y="186"/>
                  </a:lnTo>
                  <a:lnTo>
                    <a:pt x="401" y="170"/>
                  </a:lnTo>
                  <a:lnTo>
                    <a:pt x="387" y="170"/>
                  </a:lnTo>
                  <a:lnTo>
                    <a:pt x="378" y="170"/>
                  </a:lnTo>
                  <a:lnTo>
                    <a:pt x="383" y="161"/>
                  </a:lnTo>
                  <a:lnTo>
                    <a:pt x="378" y="145"/>
                  </a:lnTo>
                  <a:lnTo>
                    <a:pt x="369" y="141"/>
                  </a:lnTo>
                  <a:lnTo>
                    <a:pt x="351" y="150"/>
                  </a:lnTo>
                  <a:lnTo>
                    <a:pt x="337" y="163"/>
                  </a:lnTo>
                  <a:lnTo>
                    <a:pt x="328" y="161"/>
                  </a:lnTo>
                  <a:lnTo>
                    <a:pt x="317" y="154"/>
                  </a:lnTo>
                  <a:lnTo>
                    <a:pt x="301" y="145"/>
                  </a:lnTo>
                  <a:lnTo>
                    <a:pt x="283" y="141"/>
                  </a:lnTo>
                  <a:lnTo>
                    <a:pt x="274" y="145"/>
                  </a:lnTo>
                  <a:lnTo>
                    <a:pt x="265" y="138"/>
                  </a:lnTo>
                  <a:lnTo>
                    <a:pt x="265" y="125"/>
                  </a:lnTo>
                  <a:lnTo>
                    <a:pt x="256" y="122"/>
                  </a:lnTo>
                  <a:lnTo>
                    <a:pt x="238" y="127"/>
                  </a:lnTo>
                  <a:lnTo>
                    <a:pt x="219" y="125"/>
                  </a:lnTo>
                  <a:lnTo>
                    <a:pt x="219" y="116"/>
                  </a:lnTo>
                  <a:lnTo>
                    <a:pt x="213" y="107"/>
                  </a:lnTo>
                  <a:lnTo>
                    <a:pt x="201" y="104"/>
                  </a:lnTo>
                  <a:lnTo>
                    <a:pt x="195" y="116"/>
                  </a:lnTo>
                  <a:lnTo>
                    <a:pt x="190" y="120"/>
                  </a:lnTo>
                  <a:lnTo>
                    <a:pt x="183" y="116"/>
                  </a:lnTo>
                  <a:lnTo>
                    <a:pt x="170" y="118"/>
                  </a:lnTo>
                  <a:lnTo>
                    <a:pt x="158" y="129"/>
                  </a:lnTo>
                  <a:lnTo>
                    <a:pt x="149" y="120"/>
                  </a:lnTo>
                  <a:lnTo>
                    <a:pt x="151" y="91"/>
                  </a:lnTo>
                  <a:lnTo>
                    <a:pt x="161" y="75"/>
                  </a:lnTo>
                  <a:lnTo>
                    <a:pt x="170" y="66"/>
                  </a:lnTo>
                  <a:lnTo>
                    <a:pt x="167" y="45"/>
                  </a:lnTo>
                  <a:lnTo>
                    <a:pt x="170" y="22"/>
                  </a:lnTo>
                  <a:lnTo>
                    <a:pt x="165" y="0"/>
                  </a:lnTo>
                  <a:lnTo>
                    <a:pt x="158" y="0"/>
                  </a:lnTo>
                  <a:lnTo>
                    <a:pt x="149" y="9"/>
                  </a:lnTo>
                  <a:lnTo>
                    <a:pt x="145" y="29"/>
                  </a:lnTo>
                  <a:lnTo>
                    <a:pt x="138" y="45"/>
                  </a:lnTo>
                  <a:lnTo>
                    <a:pt x="129" y="31"/>
                  </a:lnTo>
                  <a:lnTo>
                    <a:pt x="136" y="15"/>
                  </a:lnTo>
                  <a:lnTo>
                    <a:pt x="124" y="6"/>
                  </a:lnTo>
                  <a:lnTo>
                    <a:pt x="106" y="9"/>
                  </a:lnTo>
                  <a:lnTo>
                    <a:pt x="99" y="20"/>
                  </a:lnTo>
                  <a:lnTo>
                    <a:pt x="104" y="29"/>
                  </a:lnTo>
                  <a:lnTo>
                    <a:pt x="97" y="40"/>
                  </a:lnTo>
                  <a:lnTo>
                    <a:pt x="90" y="36"/>
                  </a:lnTo>
                  <a:lnTo>
                    <a:pt x="79" y="27"/>
                  </a:lnTo>
                  <a:lnTo>
                    <a:pt x="70" y="29"/>
                  </a:lnTo>
                  <a:lnTo>
                    <a:pt x="63" y="40"/>
                  </a:lnTo>
                  <a:lnTo>
                    <a:pt x="72" y="56"/>
                  </a:lnTo>
                  <a:lnTo>
                    <a:pt x="88" y="59"/>
                  </a:lnTo>
                  <a:lnTo>
                    <a:pt x="106" y="77"/>
                  </a:lnTo>
                  <a:lnTo>
                    <a:pt x="113" y="81"/>
                  </a:lnTo>
                  <a:lnTo>
                    <a:pt x="113" y="93"/>
                  </a:lnTo>
                  <a:lnTo>
                    <a:pt x="97" y="95"/>
                  </a:lnTo>
                  <a:lnTo>
                    <a:pt x="99" y="111"/>
                  </a:lnTo>
                  <a:lnTo>
                    <a:pt x="106" y="120"/>
                  </a:lnTo>
                  <a:lnTo>
                    <a:pt x="99" y="129"/>
                  </a:lnTo>
                  <a:lnTo>
                    <a:pt x="86" y="127"/>
                  </a:lnTo>
                  <a:lnTo>
                    <a:pt x="65" y="107"/>
                  </a:lnTo>
                  <a:lnTo>
                    <a:pt x="49" y="93"/>
                  </a:lnTo>
                  <a:lnTo>
                    <a:pt x="31" y="8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grpSp>
          <p:nvGrpSpPr>
            <p:cNvPr id="53" name="Group 59"/>
            <p:cNvGrpSpPr>
              <a:grpSpLocks/>
            </p:cNvGrpSpPr>
            <p:nvPr/>
          </p:nvGrpSpPr>
          <p:grpSpPr bwMode="auto">
            <a:xfrm>
              <a:off x="3405" y="899"/>
              <a:ext cx="626" cy="1332"/>
              <a:chOff x="3324" y="947"/>
              <a:chExt cx="626" cy="1332"/>
            </a:xfrm>
            <a:grpFill/>
          </p:grpSpPr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3573" y="2099"/>
                <a:ext cx="42" cy="103"/>
              </a:xfrm>
              <a:custGeom>
                <a:avLst/>
                <a:gdLst>
                  <a:gd name="T0" fmla="*/ 41 w 42"/>
                  <a:gd name="T1" fmla="*/ 0 h 103"/>
                  <a:gd name="T2" fmla="*/ 38 w 42"/>
                  <a:gd name="T3" fmla="*/ 34 h 103"/>
                  <a:gd name="T4" fmla="*/ 27 w 42"/>
                  <a:gd name="T5" fmla="*/ 61 h 103"/>
                  <a:gd name="T6" fmla="*/ 6 w 42"/>
                  <a:gd name="T7" fmla="*/ 77 h 103"/>
                  <a:gd name="T8" fmla="*/ 11 w 42"/>
                  <a:gd name="T9" fmla="*/ 95 h 103"/>
                  <a:gd name="T10" fmla="*/ 4 w 42"/>
                  <a:gd name="T11" fmla="*/ 102 h 103"/>
                  <a:gd name="T12" fmla="*/ 0 w 42"/>
                  <a:gd name="T13" fmla="*/ 79 h 103"/>
                  <a:gd name="T14" fmla="*/ 6 w 42"/>
                  <a:gd name="T15" fmla="*/ 63 h 103"/>
                  <a:gd name="T16" fmla="*/ 11 w 42"/>
                  <a:gd name="T17" fmla="*/ 43 h 103"/>
                  <a:gd name="T18" fmla="*/ 41 w 42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03"/>
                  <a:gd name="T32" fmla="*/ 42 w 42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03">
                    <a:moveTo>
                      <a:pt x="41" y="0"/>
                    </a:moveTo>
                    <a:lnTo>
                      <a:pt x="38" y="34"/>
                    </a:lnTo>
                    <a:lnTo>
                      <a:pt x="27" y="61"/>
                    </a:lnTo>
                    <a:lnTo>
                      <a:pt x="6" y="77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79"/>
                    </a:lnTo>
                    <a:lnTo>
                      <a:pt x="6" y="63"/>
                    </a:lnTo>
                    <a:lnTo>
                      <a:pt x="11" y="43"/>
                    </a:lnTo>
                    <a:lnTo>
                      <a:pt x="41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  <p:sp>
            <p:nvSpPr>
              <p:cNvPr id="74" name="Freeform 61"/>
              <p:cNvSpPr>
                <a:spLocks/>
              </p:cNvSpPr>
              <p:nvPr/>
            </p:nvSpPr>
            <p:spPr bwMode="auto">
              <a:xfrm>
                <a:off x="3666" y="2053"/>
                <a:ext cx="58" cy="81"/>
              </a:xfrm>
              <a:custGeom>
                <a:avLst/>
                <a:gdLst>
                  <a:gd name="T0" fmla="*/ 45 w 58"/>
                  <a:gd name="T1" fmla="*/ 0 h 81"/>
                  <a:gd name="T2" fmla="*/ 57 w 58"/>
                  <a:gd name="T3" fmla="*/ 0 h 81"/>
                  <a:gd name="T4" fmla="*/ 43 w 58"/>
                  <a:gd name="T5" fmla="*/ 15 h 81"/>
                  <a:gd name="T6" fmla="*/ 41 w 58"/>
                  <a:gd name="T7" fmla="*/ 26 h 81"/>
                  <a:gd name="T8" fmla="*/ 45 w 58"/>
                  <a:gd name="T9" fmla="*/ 44 h 81"/>
                  <a:gd name="T10" fmla="*/ 29 w 58"/>
                  <a:gd name="T11" fmla="*/ 60 h 81"/>
                  <a:gd name="T12" fmla="*/ 11 w 58"/>
                  <a:gd name="T13" fmla="*/ 80 h 81"/>
                  <a:gd name="T14" fmla="*/ 6 w 58"/>
                  <a:gd name="T15" fmla="*/ 60 h 81"/>
                  <a:gd name="T16" fmla="*/ 0 w 58"/>
                  <a:gd name="T17" fmla="*/ 53 h 81"/>
                  <a:gd name="T18" fmla="*/ 0 w 58"/>
                  <a:gd name="T19" fmla="*/ 37 h 81"/>
                  <a:gd name="T20" fmla="*/ 18 w 58"/>
                  <a:gd name="T21" fmla="*/ 22 h 81"/>
                  <a:gd name="T22" fmla="*/ 45 w 58"/>
                  <a:gd name="T23" fmla="*/ 0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81"/>
                  <a:gd name="T38" fmla="*/ 58 w 58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81">
                    <a:moveTo>
                      <a:pt x="45" y="0"/>
                    </a:moveTo>
                    <a:lnTo>
                      <a:pt x="57" y="0"/>
                    </a:lnTo>
                    <a:lnTo>
                      <a:pt x="43" y="15"/>
                    </a:lnTo>
                    <a:lnTo>
                      <a:pt x="41" y="26"/>
                    </a:lnTo>
                    <a:lnTo>
                      <a:pt x="45" y="44"/>
                    </a:lnTo>
                    <a:lnTo>
                      <a:pt x="29" y="60"/>
                    </a:lnTo>
                    <a:lnTo>
                      <a:pt x="11" y="80"/>
                    </a:lnTo>
                    <a:lnTo>
                      <a:pt x="6" y="60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18" y="22"/>
                    </a:lnTo>
                    <a:lnTo>
                      <a:pt x="45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nl-NL">
                  <a:latin typeface="Arial" charset="0"/>
                </a:endParaRPr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3324" y="947"/>
                <a:ext cx="626" cy="1332"/>
                <a:chOff x="3324" y="947"/>
                <a:chExt cx="626" cy="1332"/>
              </a:xfrm>
              <a:grpFill/>
            </p:grpSpPr>
            <p:sp>
              <p:nvSpPr>
                <p:cNvPr id="76" name="Freeform 63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  <a:lnTo>
                        <a:pt x="472" y="0"/>
                      </a:lnTo>
                    </a:path>
                  </a:pathLst>
                </a:custGeom>
                <a:grp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nl-NL">
                    <a:latin typeface="Arial" charset="0"/>
                  </a:endParaRPr>
                </a:p>
              </p:txBody>
            </p:sp>
            <p:sp>
              <p:nvSpPr>
                <p:cNvPr id="77" name="Freeform 64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nl-NL">
                    <a:latin typeface="Arial" charset="0"/>
                  </a:endParaRPr>
                </a:p>
              </p:txBody>
            </p:sp>
          </p:grpSp>
        </p:grp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3550" y="3162"/>
              <a:ext cx="546" cy="524"/>
            </a:xfrm>
            <a:custGeom>
              <a:avLst/>
              <a:gdLst>
                <a:gd name="T0" fmla="*/ 272 w 545"/>
                <a:gd name="T1" fmla="*/ 407 h 524"/>
                <a:gd name="T2" fmla="*/ 287 w 545"/>
                <a:gd name="T3" fmla="*/ 366 h 524"/>
                <a:gd name="T4" fmla="*/ 319 w 545"/>
                <a:gd name="T5" fmla="*/ 366 h 524"/>
                <a:gd name="T6" fmla="*/ 340 w 545"/>
                <a:gd name="T7" fmla="*/ 384 h 524"/>
                <a:gd name="T8" fmla="*/ 369 w 545"/>
                <a:gd name="T9" fmla="*/ 395 h 524"/>
                <a:gd name="T10" fmla="*/ 362 w 545"/>
                <a:gd name="T11" fmla="*/ 472 h 524"/>
                <a:gd name="T12" fmla="*/ 385 w 545"/>
                <a:gd name="T13" fmla="*/ 509 h 524"/>
                <a:gd name="T14" fmla="*/ 401 w 545"/>
                <a:gd name="T15" fmla="*/ 516 h 524"/>
                <a:gd name="T16" fmla="*/ 432 w 545"/>
                <a:gd name="T17" fmla="*/ 523 h 524"/>
                <a:gd name="T18" fmla="*/ 473 w 545"/>
                <a:gd name="T19" fmla="*/ 500 h 524"/>
                <a:gd name="T20" fmla="*/ 530 w 545"/>
                <a:gd name="T21" fmla="*/ 497 h 524"/>
                <a:gd name="T22" fmla="*/ 532 w 545"/>
                <a:gd name="T23" fmla="*/ 468 h 524"/>
                <a:gd name="T24" fmla="*/ 519 w 545"/>
                <a:gd name="T25" fmla="*/ 407 h 524"/>
                <a:gd name="T26" fmla="*/ 500 w 545"/>
                <a:gd name="T27" fmla="*/ 388 h 524"/>
                <a:gd name="T28" fmla="*/ 507 w 545"/>
                <a:gd name="T29" fmla="*/ 345 h 524"/>
                <a:gd name="T30" fmla="*/ 530 w 545"/>
                <a:gd name="T31" fmla="*/ 302 h 524"/>
                <a:gd name="T32" fmla="*/ 530 w 545"/>
                <a:gd name="T33" fmla="*/ 261 h 524"/>
                <a:gd name="T34" fmla="*/ 500 w 545"/>
                <a:gd name="T35" fmla="*/ 231 h 524"/>
                <a:gd name="T36" fmla="*/ 510 w 545"/>
                <a:gd name="T37" fmla="*/ 204 h 524"/>
                <a:gd name="T38" fmla="*/ 507 w 545"/>
                <a:gd name="T39" fmla="*/ 186 h 524"/>
                <a:gd name="T40" fmla="*/ 487 w 545"/>
                <a:gd name="T41" fmla="*/ 163 h 524"/>
                <a:gd name="T42" fmla="*/ 473 w 545"/>
                <a:gd name="T43" fmla="*/ 134 h 524"/>
                <a:gd name="T44" fmla="*/ 439 w 545"/>
                <a:gd name="T45" fmla="*/ 147 h 524"/>
                <a:gd name="T46" fmla="*/ 432 w 545"/>
                <a:gd name="T47" fmla="*/ 109 h 524"/>
                <a:gd name="T48" fmla="*/ 398 w 545"/>
                <a:gd name="T49" fmla="*/ 75 h 524"/>
                <a:gd name="T50" fmla="*/ 389 w 545"/>
                <a:gd name="T51" fmla="*/ 43 h 524"/>
                <a:gd name="T52" fmla="*/ 374 w 545"/>
                <a:gd name="T53" fmla="*/ 22 h 524"/>
                <a:gd name="T54" fmla="*/ 360 w 545"/>
                <a:gd name="T55" fmla="*/ 4 h 524"/>
                <a:gd name="T56" fmla="*/ 301 w 545"/>
                <a:gd name="T57" fmla="*/ 4 h 524"/>
                <a:gd name="T58" fmla="*/ 233 w 545"/>
                <a:gd name="T59" fmla="*/ 65 h 524"/>
                <a:gd name="T60" fmla="*/ 249 w 545"/>
                <a:gd name="T61" fmla="*/ 104 h 524"/>
                <a:gd name="T62" fmla="*/ 231 w 545"/>
                <a:gd name="T63" fmla="*/ 113 h 524"/>
                <a:gd name="T64" fmla="*/ 199 w 545"/>
                <a:gd name="T65" fmla="*/ 93 h 524"/>
                <a:gd name="T66" fmla="*/ 147 w 545"/>
                <a:gd name="T67" fmla="*/ 100 h 524"/>
                <a:gd name="T68" fmla="*/ 131 w 545"/>
                <a:gd name="T69" fmla="*/ 100 h 524"/>
                <a:gd name="T70" fmla="*/ 95 w 545"/>
                <a:gd name="T71" fmla="*/ 79 h 524"/>
                <a:gd name="T72" fmla="*/ 20 w 545"/>
                <a:gd name="T73" fmla="*/ 97 h 524"/>
                <a:gd name="T74" fmla="*/ 0 w 545"/>
                <a:gd name="T75" fmla="*/ 113 h 524"/>
                <a:gd name="T76" fmla="*/ 58 w 545"/>
                <a:gd name="T77" fmla="*/ 197 h 524"/>
                <a:gd name="T78" fmla="*/ 99 w 545"/>
                <a:gd name="T79" fmla="*/ 218 h 524"/>
                <a:gd name="T80" fmla="*/ 170 w 545"/>
                <a:gd name="T81" fmla="*/ 304 h 524"/>
                <a:gd name="T82" fmla="*/ 160 w 545"/>
                <a:gd name="T83" fmla="*/ 336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524"/>
                <a:gd name="T128" fmla="*/ 545 w 545"/>
                <a:gd name="T129" fmla="*/ 524 h 5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524">
                  <a:moveTo>
                    <a:pt x="262" y="427"/>
                  </a:moveTo>
                  <a:lnTo>
                    <a:pt x="272" y="407"/>
                  </a:lnTo>
                  <a:lnTo>
                    <a:pt x="278" y="372"/>
                  </a:lnTo>
                  <a:lnTo>
                    <a:pt x="287" y="366"/>
                  </a:lnTo>
                  <a:lnTo>
                    <a:pt x="315" y="370"/>
                  </a:lnTo>
                  <a:lnTo>
                    <a:pt x="319" y="366"/>
                  </a:lnTo>
                  <a:lnTo>
                    <a:pt x="333" y="368"/>
                  </a:lnTo>
                  <a:lnTo>
                    <a:pt x="340" y="384"/>
                  </a:lnTo>
                  <a:lnTo>
                    <a:pt x="362" y="388"/>
                  </a:lnTo>
                  <a:lnTo>
                    <a:pt x="369" y="395"/>
                  </a:lnTo>
                  <a:lnTo>
                    <a:pt x="369" y="457"/>
                  </a:lnTo>
                  <a:lnTo>
                    <a:pt x="362" y="472"/>
                  </a:lnTo>
                  <a:lnTo>
                    <a:pt x="371" y="500"/>
                  </a:lnTo>
                  <a:lnTo>
                    <a:pt x="385" y="509"/>
                  </a:lnTo>
                  <a:lnTo>
                    <a:pt x="394" y="507"/>
                  </a:lnTo>
                  <a:lnTo>
                    <a:pt x="401" y="516"/>
                  </a:lnTo>
                  <a:lnTo>
                    <a:pt x="423" y="520"/>
                  </a:lnTo>
                  <a:lnTo>
                    <a:pt x="432" y="523"/>
                  </a:lnTo>
                  <a:lnTo>
                    <a:pt x="460" y="523"/>
                  </a:lnTo>
                  <a:lnTo>
                    <a:pt x="473" y="500"/>
                  </a:lnTo>
                  <a:lnTo>
                    <a:pt x="494" y="504"/>
                  </a:lnTo>
                  <a:lnTo>
                    <a:pt x="530" y="497"/>
                  </a:lnTo>
                  <a:lnTo>
                    <a:pt x="544" y="477"/>
                  </a:lnTo>
                  <a:lnTo>
                    <a:pt x="532" y="468"/>
                  </a:lnTo>
                  <a:lnTo>
                    <a:pt x="532" y="422"/>
                  </a:lnTo>
                  <a:lnTo>
                    <a:pt x="519" y="407"/>
                  </a:lnTo>
                  <a:lnTo>
                    <a:pt x="507" y="407"/>
                  </a:lnTo>
                  <a:lnTo>
                    <a:pt x="500" y="388"/>
                  </a:lnTo>
                  <a:lnTo>
                    <a:pt x="510" y="370"/>
                  </a:lnTo>
                  <a:lnTo>
                    <a:pt x="507" y="345"/>
                  </a:lnTo>
                  <a:lnTo>
                    <a:pt x="505" y="325"/>
                  </a:lnTo>
                  <a:lnTo>
                    <a:pt x="530" y="302"/>
                  </a:lnTo>
                  <a:lnTo>
                    <a:pt x="534" y="275"/>
                  </a:lnTo>
                  <a:lnTo>
                    <a:pt x="530" y="261"/>
                  </a:lnTo>
                  <a:lnTo>
                    <a:pt x="510" y="259"/>
                  </a:lnTo>
                  <a:lnTo>
                    <a:pt x="500" y="231"/>
                  </a:lnTo>
                  <a:lnTo>
                    <a:pt x="500" y="220"/>
                  </a:lnTo>
                  <a:lnTo>
                    <a:pt x="510" y="204"/>
                  </a:lnTo>
                  <a:lnTo>
                    <a:pt x="505" y="200"/>
                  </a:lnTo>
                  <a:lnTo>
                    <a:pt x="507" y="186"/>
                  </a:lnTo>
                  <a:lnTo>
                    <a:pt x="510" y="177"/>
                  </a:lnTo>
                  <a:lnTo>
                    <a:pt x="487" y="163"/>
                  </a:lnTo>
                  <a:lnTo>
                    <a:pt x="487" y="147"/>
                  </a:lnTo>
                  <a:lnTo>
                    <a:pt x="473" y="134"/>
                  </a:lnTo>
                  <a:lnTo>
                    <a:pt x="453" y="147"/>
                  </a:lnTo>
                  <a:lnTo>
                    <a:pt x="439" y="147"/>
                  </a:lnTo>
                  <a:lnTo>
                    <a:pt x="432" y="134"/>
                  </a:lnTo>
                  <a:lnTo>
                    <a:pt x="432" y="109"/>
                  </a:lnTo>
                  <a:lnTo>
                    <a:pt x="421" y="77"/>
                  </a:lnTo>
                  <a:lnTo>
                    <a:pt x="398" y="75"/>
                  </a:lnTo>
                  <a:lnTo>
                    <a:pt x="389" y="68"/>
                  </a:lnTo>
                  <a:lnTo>
                    <a:pt x="389" y="43"/>
                  </a:lnTo>
                  <a:lnTo>
                    <a:pt x="380" y="27"/>
                  </a:lnTo>
                  <a:lnTo>
                    <a:pt x="374" y="22"/>
                  </a:lnTo>
                  <a:lnTo>
                    <a:pt x="369" y="9"/>
                  </a:lnTo>
                  <a:lnTo>
                    <a:pt x="360" y="4"/>
                  </a:lnTo>
                  <a:lnTo>
                    <a:pt x="340" y="0"/>
                  </a:lnTo>
                  <a:lnTo>
                    <a:pt x="301" y="4"/>
                  </a:lnTo>
                  <a:lnTo>
                    <a:pt x="233" y="31"/>
                  </a:lnTo>
                  <a:lnTo>
                    <a:pt x="233" y="65"/>
                  </a:lnTo>
                  <a:lnTo>
                    <a:pt x="253" y="88"/>
                  </a:lnTo>
                  <a:lnTo>
                    <a:pt x="249" y="104"/>
                  </a:lnTo>
                  <a:lnTo>
                    <a:pt x="247" y="113"/>
                  </a:lnTo>
                  <a:lnTo>
                    <a:pt x="231" y="113"/>
                  </a:lnTo>
                  <a:lnTo>
                    <a:pt x="219" y="102"/>
                  </a:lnTo>
                  <a:lnTo>
                    <a:pt x="199" y="93"/>
                  </a:lnTo>
                  <a:lnTo>
                    <a:pt x="176" y="104"/>
                  </a:lnTo>
                  <a:lnTo>
                    <a:pt x="147" y="100"/>
                  </a:lnTo>
                  <a:lnTo>
                    <a:pt x="133" y="109"/>
                  </a:lnTo>
                  <a:lnTo>
                    <a:pt x="131" y="100"/>
                  </a:lnTo>
                  <a:lnTo>
                    <a:pt x="115" y="100"/>
                  </a:lnTo>
                  <a:lnTo>
                    <a:pt x="95" y="79"/>
                  </a:lnTo>
                  <a:lnTo>
                    <a:pt x="63" y="113"/>
                  </a:lnTo>
                  <a:lnTo>
                    <a:pt x="20" y="97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49" y="165"/>
                  </a:lnTo>
                  <a:lnTo>
                    <a:pt x="58" y="197"/>
                  </a:lnTo>
                  <a:lnTo>
                    <a:pt x="81" y="220"/>
                  </a:lnTo>
                  <a:lnTo>
                    <a:pt x="99" y="218"/>
                  </a:lnTo>
                  <a:lnTo>
                    <a:pt x="165" y="293"/>
                  </a:lnTo>
                  <a:lnTo>
                    <a:pt x="170" y="304"/>
                  </a:lnTo>
                  <a:lnTo>
                    <a:pt x="165" y="311"/>
                  </a:lnTo>
                  <a:lnTo>
                    <a:pt x="160" y="336"/>
                  </a:lnTo>
                  <a:lnTo>
                    <a:pt x="262" y="42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5" name="Freeform 66"/>
            <p:cNvSpPr>
              <a:spLocks/>
            </p:cNvSpPr>
            <p:nvPr/>
          </p:nvSpPr>
          <p:spPr bwMode="auto">
            <a:xfrm>
              <a:off x="3103" y="684"/>
              <a:ext cx="1137" cy="1245"/>
            </a:xfrm>
            <a:custGeom>
              <a:avLst/>
              <a:gdLst>
                <a:gd name="T0" fmla="*/ 332 w 1136"/>
                <a:gd name="T1" fmla="*/ 1137 h 1245"/>
                <a:gd name="T2" fmla="*/ 377 w 1136"/>
                <a:gd name="T3" fmla="*/ 1066 h 1245"/>
                <a:gd name="T4" fmla="*/ 366 w 1136"/>
                <a:gd name="T5" fmla="*/ 969 h 1245"/>
                <a:gd name="T6" fmla="*/ 375 w 1136"/>
                <a:gd name="T7" fmla="*/ 887 h 1245"/>
                <a:gd name="T8" fmla="*/ 393 w 1136"/>
                <a:gd name="T9" fmla="*/ 771 h 1245"/>
                <a:gd name="T10" fmla="*/ 452 w 1136"/>
                <a:gd name="T11" fmla="*/ 692 h 1245"/>
                <a:gd name="T12" fmla="*/ 482 w 1136"/>
                <a:gd name="T13" fmla="*/ 631 h 1245"/>
                <a:gd name="T14" fmla="*/ 502 w 1136"/>
                <a:gd name="T15" fmla="*/ 569 h 1245"/>
                <a:gd name="T16" fmla="*/ 564 w 1136"/>
                <a:gd name="T17" fmla="*/ 465 h 1245"/>
                <a:gd name="T18" fmla="*/ 598 w 1136"/>
                <a:gd name="T19" fmla="*/ 381 h 1245"/>
                <a:gd name="T20" fmla="*/ 677 w 1136"/>
                <a:gd name="T21" fmla="*/ 299 h 1245"/>
                <a:gd name="T22" fmla="*/ 739 w 1136"/>
                <a:gd name="T23" fmla="*/ 270 h 1245"/>
                <a:gd name="T24" fmla="*/ 782 w 1136"/>
                <a:gd name="T25" fmla="*/ 195 h 1245"/>
                <a:gd name="T26" fmla="*/ 880 w 1136"/>
                <a:gd name="T27" fmla="*/ 236 h 1245"/>
                <a:gd name="T28" fmla="*/ 934 w 1136"/>
                <a:gd name="T29" fmla="*/ 249 h 1245"/>
                <a:gd name="T30" fmla="*/ 964 w 1136"/>
                <a:gd name="T31" fmla="*/ 149 h 1245"/>
                <a:gd name="T32" fmla="*/ 1046 w 1136"/>
                <a:gd name="T33" fmla="*/ 140 h 1245"/>
                <a:gd name="T34" fmla="*/ 1075 w 1136"/>
                <a:gd name="T35" fmla="*/ 179 h 1245"/>
                <a:gd name="T36" fmla="*/ 1100 w 1136"/>
                <a:gd name="T37" fmla="*/ 129 h 1245"/>
                <a:gd name="T38" fmla="*/ 1130 w 1136"/>
                <a:gd name="T39" fmla="*/ 70 h 1245"/>
                <a:gd name="T40" fmla="*/ 1075 w 1136"/>
                <a:gd name="T41" fmla="*/ 22 h 1245"/>
                <a:gd name="T42" fmla="*/ 1028 w 1136"/>
                <a:gd name="T43" fmla="*/ 24 h 1245"/>
                <a:gd name="T44" fmla="*/ 998 w 1136"/>
                <a:gd name="T45" fmla="*/ 22 h 1245"/>
                <a:gd name="T46" fmla="*/ 957 w 1136"/>
                <a:gd name="T47" fmla="*/ 49 h 1245"/>
                <a:gd name="T48" fmla="*/ 939 w 1136"/>
                <a:gd name="T49" fmla="*/ 34 h 1245"/>
                <a:gd name="T50" fmla="*/ 877 w 1136"/>
                <a:gd name="T51" fmla="*/ 108 h 1245"/>
                <a:gd name="T52" fmla="*/ 814 w 1136"/>
                <a:gd name="T53" fmla="*/ 129 h 1245"/>
                <a:gd name="T54" fmla="*/ 748 w 1136"/>
                <a:gd name="T55" fmla="*/ 149 h 1245"/>
                <a:gd name="T56" fmla="*/ 668 w 1136"/>
                <a:gd name="T57" fmla="*/ 165 h 1245"/>
                <a:gd name="T58" fmla="*/ 659 w 1136"/>
                <a:gd name="T59" fmla="*/ 229 h 1245"/>
                <a:gd name="T60" fmla="*/ 652 w 1136"/>
                <a:gd name="T61" fmla="*/ 281 h 1245"/>
                <a:gd name="T62" fmla="*/ 586 w 1136"/>
                <a:gd name="T63" fmla="*/ 295 h 1245"/>
                <a:gd name="T64" fmla="*/ 564 w 1136"/>
                <a:gd name="T65" fmla="*/ 340 h 1245"/>
                <a:gd name="T66" fmla="*/ 516 w 1136"/>
                <a:gd name="T67" fmla="*/ 406 h 1245"/>
                <a:gd name="T68" fmla="*/ 466 w 1136"/>
                <a:gd name="T69" fmla="*/ 490 h 1245"/>
                <a:gd name="T70" fmla="*/ 423 w 1136"/>
                <a:gd name="T71" fmla="*/ 572 h 1245"/>
                <a:gd name="T72" fmla="*/ 398 w 1136"/>
                <a:gd name="T73" fmla="*/ 622 h 1245"/>
                <a:gd name="T74" fmla="*/ 318 w 1136"/>
                <a:gd name="T75" fmla="*/ 692 h 1245"/>
                <a:gd name="T76" fmla="*/ 366 w 1136"/>
                <a:gd name="T77" fmla="*/ 701 h 1245"/>
                <a:gd name="T78" fmla="*/ 295 w 1136"/>
                <a:gd name="T79" fmla="*/ 715 h 1245"/>
                <a:gd name="T80" fmla="*/ 229 w 1136"/>
                <a:gd name="T81" fmla="*/ 755 h 1245"/>
                <a:gd name="T82" fmla="*/ 172 w 1136"/>
                <a:gd name="T83" fmla="*/ 758 h 1245"/>
                <a:gd name="T84" fmla="*/ 127 w 1136"/>
                <a:gd name="T85" fmla="*/ 789 h 1245"/>
                <a:gd name="T86" fmla="*/ 97 w 1136"/>
                <a:gd name="T87" fmla="*/ 821 h 1245"/>
                <a:gd name="T88" fmla="*/ 38 w 1136"/>
                <a:gd name="T89" fmla="*/ 860 h 1245"/>
                <a:gd name="T90" fmla="*/ 22 w 1136"/>
                <a:gd name="T91" fmla="*/ 996 h 1245"/>
                <a:gd name="T92" fmla="*/ 45 w 1136"/>
                <a:gd name="T93" fmla="*/ 1028 h 1245"/>
                <a:gd name="T94" fmla="*/ 22 w 1136"/>
                <a:gd name="T95" fmla="*/ 1089 h 1245"/>
                <a:gd name="T96" fmla="*/ 36 w 1136"/>
                <a:gd name="T97" fmla="*/ 1123 h 1245"/>
                <a:gd name="T98" fmla="*/ 0 w 1136"/>
                <a:gd name="T99" fmla="*/ 1155 h 1245"/>
                <a:gd name="T100" fmla="*/ 95 w 1136"/>
                <a:gd name="T101" fmla="*/ 1244 h 1245"/>
                <a:gd name="T102" fmla="*/ 234 w 1136"/>
                <a:gd name="T103" fmla="*/ 1141 h 1245"/>
                <a:gd name="T104" fmla="*/ 284 w 1136"/>
                <a:gd name="T105" fmla="*/ 1085 h 1245"/>
                <a:gd name="T106" fmla="*/ 295 w 1136"/>
                <a:gd name="T107" fmla="*/ 1171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  <a:lnTo>
                    <a:pt x="304" y="117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3103" y="684"/>
              <a:ext cx="1137" cy="1245"/>
            </a:xfrm>
            <a:custGeom>
              <a:avLst/>
              <a:gdLst>
                <a:gd name="T0" fmla="*/ 332 w 1136"/>
                <a:gd name="T1" fmla="*/ 1137 h 1245"/>
                <a:gd name="T2" fmla="*/ 377 w 1136"/>
                <a:gd name="T3" fmla="*/ 1066 h 1245"/>
                <a:gd name="T4" fmla="*/ 366 w 1136"/>
                <a:gd name="T5" fmla="*/ 969 h 1245"/>
                <a:gd name="T6" fmla="*/ 375 w 1136"/>
                <a:gd name="T7" fmla="*/ 887 h 1245"/>
                <a:gd name="T8" fmla="*/ 393 w 1136"/>
                <a:gd name="T9" fmla="*/ 771 h 1245"/>
                <a:gd name="T10" fmla="*/ 452 w 1136"/>
                <a:gd name="T11" fmla="*/ 692 h 1245"/>
                <a:gd name="T12" fmla="*/ 482 w 1136"/>
                <a:gd name="T13" fmla="*/ 631 h 1245"/>
                <a:gd name="T14" fmla="*/ 502 w 1136"/>
                <a:gd name="T15" fmla="*/ 569 h 1245"/>
                <a:gd name="T16" fmla="*/ 564 w 1136"/>
                <a:gd name="T17" fmla="*/ 465 h 1245"/>
                <a:gd name="T18" fmla="*/ 598 w 1136"/>
                <a:gd name="T19" fmla="*/ 381 h 1245"/>
                <a:gd name="T20" fmla="*/ 677 w 1136"/>
                <a:gd name="T21" fmla="*/ 299 h 1245"/>
                <a:gd name="T22" fmla="*/ 739 w 1136"/>
                <a:gd name="T23" fmla="*/ 270 h 1245"/>
                <a:gd name="T24" fmla="*/ 782 w 1136"/>
                <a:gd name="T25" fmla="*/ 195 h 1245"/>
                <a:gd name="T26" fmla="*/ 880 w 1136"/>
                <a:gd name="T27" fmla="*/ 236 h 1245"/>
                <a:gd name="T28" fmla="*/ 934 w 1136"/>
                <a:gd name="T29" fmla="*/ 249 h 1245"/>
                <a:gd name="T30" fmla="*/ 964 w 1136"/>
                <a:gd name="T31" fmla="*/ 149 h 1245"/>
                <a:gd name="T32" fmla="*/ 1046 w 1136"/>
                <a:gd name="T33" fmla="*/ 140 h 1245"/>
                <a:gd name="T34" fmla="*/ 1075 w 1136"/>
                <a:gd name="T35" fmla="*/ 179 h 1245"/>
                <a:gd name="T36" fmla="*/ 1100 w 1136"/>
                <a:gd name="T37" fmla="*/ 129 h 1245"/>
                <a:gd name="T38" fmla="*/ 1130 w 1136"/>
                <a:gd name="T39" fmla="*/ 70 h 1245"/>
                <a:gd name="T40" fmla="*/ 1075 w 1136"/>
                <a:gd name="T41" fmla="*/ 22 h 1245"/>
                <a:gd name="T42" fmla="*/ 1028 w 1136"/>
                <a:gd name="T43" fmla="*/ 24 h 1245"/>
                <a:gd name="T44" fmla="*/ 998 w 1136"/>
                <a:gd name="T45" fmla="*/ 22 h 1245"/>
                <a:gd name="T46" fmla="*/ 957 w 1136"/>
                <a:gd name="T47" fmla="*/ 49 h 1245"/>
                <a:gd name="T48" fmla="*/ 939 w 1136"/>
                <a:gd name="T49" fmla="*/ 34 h 1245"/>
                <a:gd name="T50" fmla="*/ 877 w 1136"/>
                <a:gd name="T51" fmla="*/ 108 h 1245"/>
                <a:gd name="T52" fmla="*/ 814 w 1136"/>
                <a:gd name="T53" fmla="*/ 129 h 1245"/>
                <a:gd name="T54" fmla="*/ 748 w 1136"/>
                <a:gd name="T55" fmla="*/ 149 h 1245"/>
                <a:gd name="T56" fmla="*/ 668 w 1136"/>
                <a:gd name="T57" fmla="*/ 165 h 1245"/>
                <a:gd name="T58" fmla="*/ 659 w 1136"/>
                <a:gd name="T59" fmla="*/ 229 h 1245"/>
                <a:gd name="T60" fmla="*/ 652 w 1136"/>
                <a:gd name="T61" fmla="*/ 281 h 1245"/>
                <a:gd name="T62" fmla="*/ 586 w 1136"/>
                <a:gd name="T63" fmla="*/ 295 h 1245"/>
                <a:gd name="T64" fmla="*/ 564 w 1136"/>
                <a:gd name="T65" fmla="*/ 340 h 1245"/>
                <a:gd name="T66" fmla="*/ 516 w 1136"/>
                <a:gd name="T67" fmla="*/ 406 h 1245"/>
                <a:gd name="T68" fmla="*/ 466 w 1136"/>
                <a:gd name="T69" fmla="*/ 490 h 1245"/>
                <a:gd name="T70" fmla="*/ 423 w 1136"/>
                <a:gd name="T71" fmla="*/ 572 h 1245"/>
                <a:gd name="T72" fmla="*/ 398 w 1136"/>
                <a:gd name="T73" fmla="*/ 622 h 1245"/>
                <a:gd name="T74" fmla="*/ 318 w 1136"/>
                <a:gd name="T75" fmla="*/ 692 h 1245"/>
                <a:gd name="T76" fmla="*/ 366 w 1136"/>
                <a:gd name="T77" fmla="*/ 701 h 1245"/>
                <a:gd name="T78" fmla="*/ 295 w 1136"/>
                <a:gd name="T79" fmla="*/ 715 h 1245"/>
                <a:gd name="T80" fmla="*/ 229 w 1136"/>
                <a:gd name="T81" fmla="*/ 755 h 1245"/>
                <a:gd name="T82" fmla="*/ 172 w 1136"/>
                <a:gd name="T83" fmla="*/ 758 h 1245"/>
                <a:gd name="T84" fmla="*/ 127 w 1136"/>
                <a:gd name="T85" fmla="*/ 789 h 1245"/>
                <a:gd name="T86" fmla="*/ 97 w 1136"/>
                <a:gd name="T87" fmla="*/ 821 h 1245"/>
                <a:gd name="T88" fmla="*/ 38 w 1136"/>
                <a:gd name="T89" fmla="*/ 860 h 1245"/>
                <a:gd name="T90" fmla="*/ 22 w 1136"/>
                <a:gd name="T91" fmla="*/ 996 h 1245"/>
                <a:gd name="T92" fmla="*/ 45 w 1136"/>
                <a:gd name="T93" fmla="*/ 1028 h 1245"/>
                <a:gd name="T94" fmla="*/ 22 w 1136"/>
                <a:gd name="T95" fmla="*/ 1089 h 1245"/>
                <a:gd name="T96" fmla="*/ 36 w 1136"/>
                <a:gd name="T97" fmla="*/ 1123 h 1245"/>
                <a:gd name="T98" fmla="*/ 0 w 1136"/>
                <a:gd name="T99" fmla="*/ 1155 h 1245"/>
                <a:gd name="T100" fmla="*/ 95 w 1136"/>
                <a:gd name="T101" fmla="*/ 1244 h 1245"/>
                <a:gd name="T102" fmla="*/ 234 w 1136"/>
                <a:gd name="T103" fmla="*/ 1141 h 1245"/>
                <a:gd name="T104" fmla="*/ 284 w 1136"/>
                <a:gd name="T105" fmla="*/ 1085 h 1245"/>
                <a:gd name="T106" fmla="*/ 295 w 1136"/>
                <a:gd name="T107" fmla="*/ 1171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7" name="Freeform 68"/>
            <p:cNvSpPr>
              <a:spLocks/>
            </p:cNvSpPr>
            <p:nvPr/>
          </p:nvSpPr>
          <p:spPr bwMode="auto">
            <a:xfrm>
              <a:off x="3673" y="902"/>
              <a:ext cx="36" cy="47"/>
            </a:xfrm>
            <a:custGeom>
              <a:avLst/>
              <a:gdLst>
                <a:gd name="T0" fmla="*/ 35 w 36"/>
                <a:gd name="T1" fmla="*/ 6 h 47"/>
                <a:gd name="T2" fmla="*/ 30 w 36"/>
                <a:gd name="T3" fmla="*/ 18 h 47"/>
                <a:gd name="T4" fmla="*/ 35 w 36"/>
                <a:gd name="T5" fmla="*/ 39 h 47"/>
                <a:gd name="T6" fmla="*/ 9 w 36"/>
                <a:gd name="T7" fmla="*/ 46 h 47"/>
                <a:gd name="T8" fmla="*/ 0 w 36"/>
                <a:gd name="T9" fmla="*/ 34 h 47"/>
                <a:gd name="T10" fmla="*/ 0 w 36"/>
                <a:gd name="T11" fmla="*/ 18 h 47"/>
                <a:gd name="T12" fmla="*/ 7 w 36"/>
                <a:gd name="T13" fmla="*/ 0 h 47"/>
                <a:gd name="T14" fmla="*/ 35 w 36"/>
                <a:gd name="T15" fmla="*/ 6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7"/>
                <a:gd name="T26" fmla="*/ 36 w 3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7">
                  <a:moveTo>
                    <a:pt x="35" y="6"/>
                  </a:moveTo>
                  <a:lnTo>
                    <a:pt x="30" y="18"/>
                  </a:lnTo>
                  <a:lnTo>
                    <a:pt x="35" y="39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3618" y="933"/>
              <a:ext cx="37" cy="38"/>
            </a:xfrm>
            <a:custGeom>
              <a:avLst/>
              <a:gdLst>
                <a:gd name="T0" fmla="*/ 31 w 38"/>
                <a:gd name="T1" fmla="*/ 0 h 38"/>
                <a:gd name="T2" fmla="*/ 37 w 38"/>
                <a:gd name="T3" fmla="*/ 25 h 38"/>
                <a:gd name="T4" fmla="*/ 7 w 38"/>
                <a:gd name="T5" fmla="*/ 37 h 38"/>
                <a:gd name="T6" fmla="*/ 0 w 38"/>
                <a:gd name="T7" fmla="*/ 11 h 38"/>
                <a:gd name="T8" fmla="*/ 31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31" y="0"/>
                  </a:moveTo>
                  <a:lnTo>
                    <a:pt x="37" y="25"/>
                  </a:lnTo>
                  <a:lnTo>
                    <a:pt x="7" y="37"/>
                  </a:lnTo>
                  <a:lnTo>
                    <a:pt x="0" y="11"/>
                  </a:lnTo>
                  <a:lnTo>
                    <a:pt x="31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3629" y="881"/>
              <a:ext cx="38" cy="36"/>
            </a:xfrm>
            <a:custGeom>
              <a:avLst/>
              <a:gdLst>
                <a:gd name="T0" fmla="*/ 0 w 39"/>
                <a:gd name="T1" fmla="*/ 22 h 36"/>
                <a:gd name="T2" fmla="*/ 28 w 39"/>
                <a:gd name="T3" fmla="*/ 35 h 36"/>
                <a:gd name="T4" fmla="*/ 38 w 39"/>
                <a:gd name="T5" fmla="*/ 7 h 36"/>
                <a:gd name="T6" fmla="*/ 21 w 39"/>
                <a:gd name="T7" fmla="*/ 0 h 36"/>
                <a:gd name="T8" fmla="*/ 9 w 39"/>
                <a:gd name="T9" fmla="*/ 7 h 36"/>
                <a:gd name="T10" fmla="*/ 0 w 39"/>
                <a:gd name="T11" fmla="*/ 15 h 36"/>
                <a:gd name="T12" fmla="*/ 0 w 39"/>
                <a:gd name="T13" fmla="*/ 2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0" y="22"/>
                  </a:moveTo>
                  <a:lnTo>
                    <a:pt x="28" y="35"/>
                  </a:lnTo>
                  <a:lnTo>
                    <a:pt x="38" y="7"/>
                  </a:lnTo>
                  <a:lnTo>
                    <a:pt x="21" y="0"/>
                  </a:lnTo>
                  <a:lnTo>
                    <a:pt x="9" y="7"/>
                  </a:lnTo>
                  <a:lnTo>
                    <a:pt x="0" y="15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3673" y="855"/>
              <a:ext cx="36" cy="38"/>
            </a:xfrm>
            <a:custGeom>
              <a:avLst/>
              <a:gdLst>
                <a:gd name="T0" fmla="*/ 0 w 36"/>
                <a:gd name="T1" fmla="*/ 37 h 38"/>
                <a:gd name="T2" fmla="*/ 26 w 36"/>
                <a:gd name="T3" fmla="*/ 0 h 38"/>
                <a:gd name="T4" fmla="*/ 35 w 36"/>
                <a:gd name="T5" fmla="*/ 15 h 38"/>
                <a:gd name="T6" fmla="*/ 0 w 3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8"/>
                <a:gd name="T14" fmla="*/ 36 w 3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8">
                  <a:moveTo>
                    <a:pt x="0" y="37"/>
                  </a:moveTo>
                  <a:lnTo>
                    <a:pt x="26" y="0"/>
                  </a:lnTo>
                  <a:lnTo>
                    <a:pt x="35" y="15"/>
                  </a:lnTo>
                  <a:lnTo>
                    <a:pt x="0" y="3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3574" y="942"/>
              <a:ext cx="39" cy="37"/>
            </a:xfrm>
            <a:custGeom>
              <a:avLst/>
              <a:gdLst>
                <a:gd name="T0" fmla="*/ 28 w 38"/>
                <a:gd name="T1" fmla="*/ 0 h 37"/>
                <a:gd name="T2" fmla="*/ 37 w 38"/>
                <a:gd name="T3" fmla="*/ 28 h 37"/>
                <a:gd name="T4" fmla="*/ 0 w 38"/>
                <a:gd name="T5" fmla="*/ 36 h 37"/>
                <a:gd name="T6" fmla="*/ 28 w 38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7"/>
                <a:gd name="T14" fmla="*/ 38 w 3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7">
                  <a:moveTo>
                    <a:pt x="28" y="0"/>
                  </a:moveTo>
                  <a:lnTo>
                    <a:pt x="37" y="28"/>
                  </a:lnTo>
                  <a:lnTo>
                    <a:pt x="0" y="36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3790" y="802"/>
              <a:ext cx="39" cy="36"/>
            </a:xfrm>
            <a:custGeom>
              <a:avLst/>
              <a:gdLst>
                <a:gd name="T0" fmla="*/ 16 w 38"/>
                <a:gd name="T1" fmla="*/ 0 h 36"/>
                <a:gd name="T2" fmla="*/ 0 w 38"/>
                <a:gd name="T3" fmla="*/ 16 h 36"/>
                <a:gd name="T4" fmla="*/ 23 w 38"/>
                <a:gd name="T5" fmla="*/ 35 h 36"/>
                <a:gd name="T6" fmla="*/ 37 w 38"/>
                <a:gd name="T7" fmla="*/ 16 h 36"/>
                <a:gd name="T8" fmla="*/ 16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6" y="0"/>
                  </a:moveTo>
                  <a:lnTo>
                    <a:pt x="0" y="16"/>
                  </a:lnTo>
                  <a:lnTo>
                    <a:pt x="23" y="35"/>
                  </a:lnTo>
                  <a:lnTo>
                    <a:pt x="37" y="16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3" name="Freeform 74"/>
            <p:cNvSpPr>
              <a:spLocks/>
            </p:cNvSpPr>
            <p:nvPr/>
          </p:nvSpPr>
          <p:spPr bwMode="auto">
            <a:xfrm>
              <a:off x="3823" y="775"/>
              <a:ext cx="39" cy="36"/>
            </a:xfrm>
            <a:custGeom>
              <a:avLst/>
              <a:gdLst>
                <a:gd name="T0" fmla="*/ 0 w 39"/>
                <a:gd name="T1" fmla="*/ 13 h 36"/>
                <a:gd name="T2" fmla="*/ 17 w 39"/>
                <a:gd name="T3" fmla="*/ 35 h 36"/>
                <a:gd name="T4" fmla="*/ 38 w 39"/>
                <a:gd name="T5" fmla="*/ 21 h 36"/>
                <a:gd name="T6" fmla="*/ 20 w 39"/>
                <a:gd name="T7" fmla="*/ 0 h 36"/>
                <a:gd name="T8" fmla="*/ 0 w 39"/>
                <a:gd name="T9" fmla="*/ 1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6"/>
                <a:gd name="T17" fmla="*/ 39 w 3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6">
                  <a:moveTo>
                    <a:pt x="0" y="13"/>
                  </a:moveTo>
                  <a:lnTo>
                    <a:pt x="17" y="35"/>
                  </a:lnTo>
                  <a:lnTo>
                    <a:pt x="38" y="21"/>
                  </a:lnTo>
                  <a:lnTo>
                    <a:pt x="20" y="0"/>
                  </a:lnTo>
                  <a:lnTo>
                    <a:pt x="0" y="1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3919" y="718"/>
              <a:ext cx="58" cy="36"/>
            </a:xfrm>
            <a:custGeom>
              <a:avLst/>
              <a:gdLst>
                <a:gd name="T0" fmla="*/ 25 w 57"/>
                <a:gd name="T1" fmla="*/ 8 h 36"/>
                <a:gd name="T2" fmla="*/ 35 w 57"/>
                <a:gd name="T3" fmla="*/ 15 h 36"/>
                <a:gd name="T4" fmla="*/ 56 w 57"/>
                <a:gd name="T5" fmla="*/ 0 h 36"/>
                <a:gd name="T6" fmla="*/ 46 w 57"/>
                <a:gd name="T7" fmla="*/ 32 h 36"/>
                <a:gd name="T8" fmla="*/ 25 w 57"/>
                <a:gd name="T9" fmla="*/ 35 h 36"/>
                <a:gd name="T10" fmla="*/ 0 w 57"/>
                <a:gd name="T11" fmla="*/ 13 h 36"/>
                <a:gd name="T12" fmla="*/ 25 w 57"/>
                <a:gd name="T13" fmla="*/ 8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6"/>
                <a:gd name="T23" fmla="*/ 57 w 5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6">
                  <a:moveTo>
                    <a:pt x="25" y="8"/>
                  </a:moveTo>
                  <a:lnTo>
                    <a:pt x="35" y="15"/>
                  </a:lnTo>
                  <a:lnTo>
                    <a:pt x="56" y="0"/>
                  </a:lnTo>
                  <a:lnTo>
                    <a:pt x="46" y="32"/>
                  </a:lnTo>
                  <a:lnTo>
                    <a:pt x="25" y="35"/>
                  </a:lnTo>
                  <a:lnTo>
                    <a:pt x="0" y="13"/>
                  </a:lnTo>
                  <a:lnTo>
                    <a:pt x="25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4025" y="684"/>
              <a:ext cx="37" cy="36"/>
            </a:xfrm>
            <a:custGeom>
              <a:avLst/>
              <a:gdLst>
                <a:gd name="T0" fmla="*/ 18 w 38"/>
                <a:gd name="T1" fmla="*/ 0 h 36"/>
                <a:gd name="T2" fmla="*/ 33 w 38"/>
                <a:gd name="T3" fmla="*/ 11 h 36"/>
                <a:gd name="T4" fmla="*/ 37 w 38"/>
                <a:gd name="T5" fmla="*/ 35 h 36"/>
                <a:gd name="T6" fmla="*/ 0 w 38"/>
                <a:gd name="T7" fmla="*/ 35 h 36"/>
                <a:gd name="T8" fmla="*/ 18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8" y="0"/>
                  </a:moveTo>
                  <a:lnTo>
                    <a:pt x="33" y="11"/>
                  </a:lnTo>
                  <a:lnTo>
                    <a:pt x="37" y="35"/>
                  </a:lnTo>
                  <a:lnTo>
                    <a:pt x="0" y="35"/>
                  </a:lnTo>
                  <a:lnTo>
                    <a:pt x="1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6" name="Freeform 77"/>
            <p:cNvSpPr>
              <a:spLocks/>
            </p:cNvSpPr>
            <p:nvPr/>
          </p:nvSpPr>
          <p:spPr bwMode="auto">
            <a:xfrm>
              <a:off x="3333" y="1372"/>
              <a:ext cx="39" cy="37"/>
            </a:xfrm>
            <a:custGeom>
              <a:avLst/>
              <a:gdLst>
                <a:gd name="T0" fmla="*/ 38 w 39"/>
                <a:gd name="T1" fmla="*/ 19 h 37"/>
                <a:gd name="T2" fmla="*/ 8 w 39"/>
                <a:gd name="T3" fmla="*/ 0 h 37"/>
                <a:gd name="T4" fmla="*/ 0 w 39"/>
                <a:gd name="T5" fmla="*/ 16 h 37"/>
                <a:gd name="T6" fmla="*/ 2 w 39"/>
                <a:gd name="T7" fmla="*/ 36 h 37"/>
                <a:gd name="T8" fmla="*/ 38 w 39"/>
                <a:gd name="T9" fmla="*/ 1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38" y="19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2" y="36"/>
                  </a:lnTo>
                  <a:lnTo>
                    <a:pt x="38" y="19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7" name="Freeform 78"/>
            <p:cNvSpPr>
              <a:spLocks/>
            </p:cNvSpPr>
            <p:nvPr/>
          </p:nvSpPr>
          <p:spPr bwMode="auto">
            <a:xfrm>
              <a:off x="3637" y="2788"/>
              <a:ext cx="401" cy="201"/>
            </a:xfrm>
            <a:custGeom>
              <a:avLst/>
              <a:gdLst>
                <a:gd name="T0" fmla="*/ 0 w 401"/>
                <a:gd name="T1" fmla="*/ 121 h 201"/>
                <a:gd name="T2" fmla="*/ 23 w 401"/>
                <a:gd name="T3" fmla="*/ 96 h 201"/>
                <a:gd name="T4" fmla="*/ 41 w 401"/>
                <a:gd name="T5" fmla="*/ 69 h 201"/>
                <a:gd name="T6" fmla="*/ 59 w 401"/>
                <a:gd name="T7" fmla="*/ 42 h 201"/>
                <a:gd name="T8" fmla="*/ 80 w 401"/>
                <a:gd name="T9" fmla="*/ 9 h 201"/>
                <a:gd name="T10" fmla="*/ 95 w 401"/>
                <a:gd name="T11" fmla="*/ 10 h 201"/>
                <a:gd name="T12" fmla="*/ 123 w 401"/>
                <a:gd name="T13" fmla="*/ 12 h 201"/>
                <a:gd name="T14" fmla="*/ 141 w 401"/>
                <a:gd name="T15" fmla="*/ 7 h 201"/>
                <a:gd name="T16" fmla="*/ 186 w 401"/>
                <a:gd name="T17" fmla="*/ 36 h 201"/>
                <a:gd name="T18" fmla="*/ 198 w 401"/>
                <a:gd name="T19" fmla="*/ 28 h 201"/>
                <a:gd name="T20" fmla="*/ 233 w 401"/>
                <a:gd name="T21" fmla="*/ 49 h 201"/>
                <a:gd name="T22" fmla="*/ 258 w 401"/>
                <a:gd name="T23" fmla="*/ 66 h 201"/>
                <a:gd name="T24" fmla="*/ 284 w 401"/>
                <a:gd name="T25" fmla="*/ 58 h 201"/>
                <a:gd name="T26" fmla="*/ 338 w 401"/>
                <a:gd name="T27" fmla="*/ 67 h 201"/>
                <a:gd name="T28" fmla="*/ 363 w 401"/>
                <a:gd name="T29" fmla="*/ 73 h 201"/>
                <a:gd name="T30" fmla="*/ 383 w 401"/>
                <a:gd name="T31" fmla="*/ 79 h 201"/>
                <a:gd name="T32" fmla="*/ 401 w 401"/>
                <a:gd name="T33" fmla="*/ 85 h 201"/>
                <a:gd name="T34" fmla="*/ 381 w 401"/>
                <a:gd name="T35" fmla="*/ 108 h 201"/>
                <a:gd name="T36" fmla="*/ 366 w 401"/>
                <a:gd name="T37" fmla="*/ 129 h 201"/>
                <a:gd name="T38" fmla="*/ 357 w 401"/>
                <a:gd name="T39" fmla="*/ 151 h 201"/>
                <a:gd name="T40" fmla="*/ 330 w 401"/>
                <a:gd name="T41" fmla="*/ 141 h 201"/>
                <a:gd name="T42" fmla="*/ 318 w 401"/>
                <a:gd name="T43" fmla="*/ 132 h 201"/>
                <a:gd name="T44" fmla="*/ 290 w 401"/>
                <a:gd name="T45" fmla="*/ 133 h 201"/>
                <a:gd name="T46" fmla="*/ 266 w 401"/>
                <a:gd name="T47" fmla="*/ 145 h 201"/>
                <a:gd name="T48" fmla="*/ 249 w 401"/>
                <a:gd name="T49" fmla="*/ 159 h 201"/>
                <a:gd name="T50" fmla="*/ 222 w 401"/>
                <a:gd name="T51" fmla="*/ 175 h 201"/>
                <a:gd name="T52" fmla="*/ 195 w 401"/>
                <a:gd name="T53" fmla="*/ 171 h 201"/>
                <a:gd name="T54" fmla="*/ 174 w 401"/>
                <a:gd name="T55" fmla="*/ 172 h 201"/>
                <a:gd name="T56" fmla="*/ 156 w 401"/>
                <a:gd name="T57" fmla="*/ 178 h 201"/>
                <a:gd name="T58" fmla="*/ 138 w 401"/>
                <a:gd name="T59" fmla="*/ 187 h 201"/>
                <a:gd name="T60" fmla="*/ 120 w 401"/>
                <a:gd name="T61" fmla="*/ 193 h 201"/>
                <a:gd name="T62" fmla="*/ 93 w 401"/>
                <a:gd name="T63" fmla="*/ 201 h 201"/>
                <a:gd name="T64" fmla="*/ 65 w 401"/>
                <a:gd name="T65" fmla="*/ 196 h 201"/>
                <a:gd name="T66" fmla="*/ 27 w 401"/>
                <a:gd name="T67" fmla="*/ 181 h 201"/>
                <a:gd name="T68" fmla="*/ 9 w 401"/>
                <a:gd name="T69" fmla="*/ 156 h 201"/>
                <a:gd name="T70" fmla="*/ 0 w 401"/>
                <a:gd name="T71" fmla="*/ 121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1"/>
                <a:gd name="T109" fmla="*/ 0 h 201"/>
                <a:gd name="T110" fmla="*/ 401 w 401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1" h="201">
                  <a:moveTo>
                    <a:pt x="0" y="121"/>
                  </a:moveTo>
                  <a:cubicBezTo>
                    <a:pt x="8" y="116"/>
                    <a:pt x="17" y="104"/>
                    <a:pt x="23" y="96"/>
                  </a:cubicBezTo>
                  <a:cubicBezTo>
                    <a:pt x="25" y="88"/>
                    <a:pt x="35" y="76"/>
                    <a:pt x="41" y="69"/>
                  </a:cubicBezTo>
                  <a:cubicBezTo>
                    <a:pt x="43" y="59"/>
                    <a:pt x="51" y="48"/>
                    <a:pt x="59" y="42"/>
                  </a:cubicBezTo>
                  <a:cubicBezTo>
                    <a:pt x="66" y="31"/>
                    <a:pt x="72" y="20"/>
                    <a:pt x="80" y="9"/>
                  </a:cubicBezTo>
                  <a:cubicBezTo>
                    <a:pt x="82" y="0"/>
                    <a:pt x="88" y="9"/>
                    <a:pt x="95" y="10"/>
                  </a:cubicBezTo>
                  <a:cubicBezTo>
                    <a:pt x="105" y="15"/>
                    <a:pt x="111" y="13"/>
                    <a:pt x="123" y="12"/>
                  </a:cubicBezTo>
                  <a:cubicBezTo>
                    <a:pt x="129" y="10"/>
                    <a:pt x="135" y="9"/>
                    <a:pt x="141" y="7"/>
                  </a:cubicBezTo>
                  <a:cubicBezTo>
                    <a:pt x="167" y="11"/>
                    <a:pt x="167" y="26"/>
                    <a:pt x="186" y="36"/>
                  </a:cubicBezTo>
                  <a:cubicBezTo>
                    <a:pt x="190" y="30"/>
                    <a:pt x="192" y="31"/>
                    <a:pt x="198" y="28"/>
                  </a:cubicBezTo>
                  <a:cubicBezTo>
                    <a:pt x="211" y="33"/>
                    <a:pt x="219" y="46"/>
                    <a:pt x="233" y="49"/>
                  </a:cubicBezTo>
                  <a:cubicBezTo>
                    <a:pt x="242" y="54"/>
                    <a:pt x="250" y="60"/>
                    <a:pt x="258" y="66"/>
                  </a:cubicBezTo>
                  <a:cubicBezTo>
                    <a:pt x="276" y="63"/>
                    <a:pt x="271" y="63"/>
                    <a:pt x="284" y="58"/>
                  </a:cubicBezTo>
                  <a:cubicBezTo>
                    <a:pt x="312" y="60"/>
                    <a:pt x="317" y="63"/>
                    <a:pt x="338" y="67"/>
                  </a:cubicBezTo>
                  <a:cubicBezTo>
                    <a:pt x="346" y="71"/>
                    <a:pt x="355" y="72"/>
                    <a:pt x="363" y="73"/>
                  </a:cubicBezTo>
                  <a:cubicBezTo>
                    <a:pt x="369" y="76"/>
                    <a:pt x="376" y="78"/>
                    <a:pt x="383" y="79"/>
                  </a:cubicBezTo>
                  <a:cubicBezTo>
                    <a:pt x="389" y="82"/>
                    <a:pt x="395" y="84"/>
                    <a:pt x="401" y="85"/>
                  </a:cubicBezTo>
                  <a:cubicBezTo>
                    <a:pt x="396" y="97"/>
                    <a:pt x="392" y="102"/>
                    <a:pt x="381" y="108"/>
                  </a:cubicBezTo>
                  <a:cubicBezTo>
                    <a:pt x="376" y="115"/>
                    <a:pt x="370" y="120"/>
                    <a:pt x="366" y="129"/>
                  </a:cubicBezTo>
                  <a:cubicBezTo>
                    <a:pt x="364" y="139"/>
                    <a:pt x="369" y="149"/>
                    <a:pt x="357" y="151"/>
                  </a:cubicBezTo>
                  <a:cubicBezTo>
                    <a:pt x="338" y="150"/>
                    <a:pt x="343" y="143"/>
                    <a:pt x="330" y="141"/>
                  </a:cubicBezTo>
                  <a:cubicBezTo>
                    <a:pt x="325" y="137"/>
                    <a:pt x="325" y="133"/>
                    <a:pt x="318" y="132"/>
                  </a:cubicBezTo>
                  <a:cubicBezTo>
                    <a:pt x="309" y="128"/>
                    <a:pt x="299" y="131"/>
                    <a:pt x="290" y="133"/>
                  </a:cubicBezTo>
                  <a:cubicBezTo>
                    <a:pt x="281" y="137"/>
                    <a:pt x="274" y="138"/>
                    <a:pt x="266" y="145"/>
                  </a:cubicBezTo>
                  <a:cubicBezTo>
                    <a:pt x="260" y="151"/>
                    <a:pt x="257" y="156"/>
                    <a:pt x="249" y="159"/>
                  </a:cubicBezTo>
                  <a:cubicBezTo>
                    <a:pt x="243" y="168"/>
                    <a:pt x="232" y="173"/>
                    <a:pt x="222" y="175"/>
                  </a:cubicBezTo>
                  <a:cubicBezTo>
                    <a:pt x="213" y="180"/>
                    <a:pt x="204" y="173"/>
                    <a:pt x="195" y="171"/>
                  </a:cubicBezTo>
                  <a:cubicBezTo>
                    <a:pt x="188" y="165"/>
                    <a:pt x="182" y="170"/>
                    <a:pt x="174" y="172"/>
                  </a:cubicBezTo>
                  <a:cubicBezTo>
                    <a:pt x="168" y="175"/>
                    <a:pt x="162" y="177"/>
                    <a:pt x="156" y="178"/>
                  </a:cubicBezTo>
                  <a:cubicBezTo>
                    <a:pt x="151" y="182"/>
                    <a:pt x="144" y="186"/>
                    <a:pt x="138" y="187"/>
                  </a:cubicBezTo>
                  <a:cubicBezTo>
                    <a:pt x="132" y="190"/>
                    <a:pt x="126" y="192"/>
                    <a:pt x="120" y="193"/>
                  </a:cubicBezTo>
                  <a:cubicBezTo>
                    <a:pt x="112" y="197"/>
                    <a:pt x="102" y="199"/>
                    <a:pt x="93" y="201"/>
                  </a:cubicBezTo>
                  <a:cubicBezTo>
                    <a:pt x="69" y="198"/>
                    <a:pt x="78" y="200"/>
                    <a:pt x="65" y="196"/>
                  </a:cubicBezTo>
                  <a:cubicBezTo>
                    <a:pt x="34" y="200"/>
                    <a:pt x="47" y="193"/>
                    <a:pt x="27" y="181"/>
                  </a:cubicBezTo>
                  <a:cubicBezTo>
                    <a:pt x="21" y="173"/>
                    <a:pt x="15" y="164"/>
                    <a:pt x="9" y="156"/>
                  </a:cubicBezTo>
                  <a:cubicBezTo>
                    <a:pt x="7" y="145"/>
                    <a:pt x="6" y="130"/>
                    <a:pt x="0" y="12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3919" y="3539"/>
              <a:ext cx="135" cy="45"/>
            </a:xfrm>
            <a:custGeom>
              <a:avLst/>
              <a:gdLst>
                <a:gd name="T0" fmla="*/ 0 w 135"/>
                <a:gd name="T1" fmla="*/ 45 h 45"/>
                <a:gd name="T2" fmla="*/ 7 w 135"/>
                <a:gd name="T3" fmla="*/ 28 h 45"/>
                <a:gd name="T4" fmla="*/ 45 w 135"/>
                <a:gd name="T5" fmla="*/ 12 h 45"/>
                <a:gd name="T6" fmla="*/ 69 w 135"/>
                <a:gd name="T7" fmla="*/ 6 h 45"/>
                <a:gd name="T8" fmla="*/ 127 w 135"/>
                <a:gd name="T9" fmla="*/ 7 h 45"/>
                <a:gd name="T10" fmla="*/ 135 w 135"/>
                <a:gd name="T11" fmla="*/ 1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45"/>
                <a:gd name="T20" fmla="*/ 135 w 13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45">
                  <a:moveTo>
                    <a:pt x="0" y="45"/>
                  </a:moveTo>
                  <a:cubicBezTo>
                    <a:pt x="4" y="39"/>
                    <a:pt x="5" y="34"/>
                    <a:pt x="7" y="28"/>
                  </a:cubicBezTo>
                  <a:cubicBezTo>
                    <a:pt x="12" y="16"/>
                    <a:pt x="34" y="14"/>
                    <a:pt x="45" y="12"/>
                  </a:cubicBezTo>
                  <a:cubicBezTo>
                    <a:pt x="52" y="9"/>
                    <a:pt x="61" y="7"/>
                    <a:pt x="69" y="6"/>
                  </a:cubicBezTo>
                  <a:cubicBezTo>
                    <a:pt x="88" y="0"/>
                    <a:pt x="108" y="4"/>
                    <a:pt x="127" y="7"/>
                  </a:cubicBezTo>
                  <a:cubicBezTo>
                    <a:pt x="133" y="13"/>
                    <a:pt x="130" y="11"/>
                    <a:pt x="135" y="13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>
              <a:off x="3733" y="3268"/>
              <a:ext cx="132" cy="244"/>
            </a:xfrm>
            <a:custGeom>
              <a:avLst/>
              <a:gdLst>
                <a:gd name="T0" fmla="*/ 0 w 132"/>
                <a:gd name="T1" fmla="*/ 244 h 244"/>
                <a:gd name="T2" fmla="*/ 8 w 132"/>
                <a:gd name="T3" fmla="*/ 200 h 244"/>
                <a:gd name="T4" fmla="*/ 124 w 132"/>
                <a:gd name="T5" fmla="*/ 144 h 244"/>
                <a:gd name="T6" fmla="*/ 112 w 132"/>
                <a:gd name="T7" fmla="*/ 112 h 244"/>
                <a:gd name="T8" fmla="*/ 108 w 132"/>
                <a:gd name="T9" fmla="*/ 100 h 244"/>
                <a:gd name="T10" fmla="*/ 108 w 132"/>
                <a:gd name="T11" fmla="*/ 84 h 244"/>
                <a:gd name="T12" fmla="*/ 88 w 132"/>
                <a:gd name="T13" fmla="*/ 52 h 244"/>
                <a:gd name="T14" fmla="*/ 88 w 132"/>
                <a:gd name="T15" fmla="*/ 0 h 244"/>
                <a:gd name="T16" fmla="*/ 72 w 132"/>
                <a:gd name="T17" fmla="*/ 4 h 244"/>
                <a:gd name="T18" fmla="*/ 60 w 132"/>
                <a:gd name="T19" fmla="*/ 12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244"/>
                <a:gd name="T32" fmla="*/ 132 w 132"/>
                <a:gd name="T33" fmla="*/ 244 h 2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244">
                  <a:moveTo>
                    <a:pt x="0" y="244"/>
                  </a:moveTo>
                  <a:cubicBezTo>
                    <a:pt x="4" y="230"/>
                    <a:pt x="3" y="214"/>
                    <a:pt x="8" y="200"/>
                  </a:cubicBezTo>
                  <a:cubicBezTo>
                    <a:pt x="26" y="153"/>
                    <a:pt x="81" y="149"/>
                    <a:pt x="124" y="144"/>
                  </a:cubicBezTo>
                  <a:cubicBezTo>
                    <a:pt x="130" y="126"/>
                    <a:pt x="127" y="122"/>
                    <a:pt x="112" y="112"/>
                  </a:cubicBezTo>
                  <a:cubicBezTo>
                    <a:pt x="111" y="108"/>
                    <a:pt x="107" y="104"/>
                    <a:pt x="108" y="100"/>
                  </a:cubicBezTo>
                  <a:cubicBezTo>
                    <a:pt x="114" y="82"/>
                    <a:pt x="132" y="92"/>
                    <a:pt x="108" y="84"/>
                  </a:cubicBezTo>
                  <a:cubicBezTo>
                    <a:pt x="98" y="55"/>
                    <a:pt x="107" y="65"/>
                    <a:pt x="88" y="52"/>
                  </a:cubicBezTo>
                  <a:cubicBezTo>
                    <a:pt x="93" y="27"/>
                    <a:pt x="98" y="24"/>
                    <a:pt x="88" y="0"/>
                  </a:cubicBezTo>
                  <a:cubicBezTo>
                    <a:pt x="83" y="1"/>
                    <a:pt x="77" y="2"/>
                    <a:pt x="72" y="4"/>
                  </a:cubicBezTo>
                  <a:cubicBezTo>
                    <a:pt x="68" y="6"/>
                    <a:pt x="60" y="12"/>
                    <a:pt x="60" y="12"/>
                  </a:cubicBezTo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>
              <a:off x="3848" y="3412"/>
              <a:ext cx="50" cy="104"/>
            </a:xfrm>
            <a:custGeom>
              <a:avLst/>
              <a:gdLst>
                <a:gd name="T0" fmla="*/ 24 w 50"/>
                <a:gd name="T1" fmla="*/ 104 h 104"/>
                <a:gd name="T2" fmla="*/ 16 w 50"/>
                <a:gd name="T3" fmla="*/ 28 h 104"/>
                <a:gd name="T4" fmla="*/ 0 w 50"/>
                <a:gd name="T5" fmla="*/ 0 h 104"/>
                <a:gd name="T6" fmla="*/ 0 60000 65536"/>
                <a:gd name="T7" fmla="*/ 0 60000 65536"/>
                <a:gd name="T8" fmla="*/ 0 60000 65536"/>
                <a:gd name="T9" fmla="*/ 0 w 50"/>
                <a:gd name="T10" fmla="*/ 0 h 104"/>
                <a:gd name="T11" fmla="*/ 50 w 50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04">
                  <a:moveTo>
                    <a:pt x="24" y="104"/>
                  </a:moveTo>
                  <a:cubicBezTo>
                    <a:pt x="50" y="78"/>
                    <a:pt x="34" y="56"/>
                    <a:pt x="16" y="28"/>
                  </a:cubicBezTo>
                  <a:cubicBezTo>
                    <a:pt x="11" y="20"/>
                    <a:pt x="0" y="10"/>
                    <a:pt x="0" y="0"/>
                  </a:cubicBezTo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>
              <a:off x="3884" y="3480"/>
              <a:ext cx="84" cy="72"/>
            </a:xfrm>
            <a:custGeom>
              <a:avLst/>
              <a:gdLst>
                <a:gd name="T0" fmla="*/ 0 w 84"/>
                <a:gd name="T1" fmla="*/ 20 h 72"/>
                <a:gd name="T2" fmla="*/ 40 w 84"/>
                <a:gd name="T3" fmla="*/ 0 h 72"/>
                <a:gd name="T4" fmla="*/ 68 w 84"/>
                <a:gd name="T5" fmla="*/ 48 h 72"/>
                <a:gd name="T6" fmla="*/ 84 w 84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72"/>
                <a:gd name="T14" fmla="*/ 84 w 8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72">
                  <a:moveTo>
                    <a:pt x="0" y="20"/>
                  </a:moveTo>
                  <a:cubicBezTo>
                    <a:pt x="13" y="7"/>
                    <a:pt x="23" y="6"/>
                    <a:pt x="40" y="0"/>
                  </a:cubicBezTo>
                  <a:cubicBezTo>
                    <a:pt x="51" y="17"/>
                    <a:pt x="59" y="31"/>
                    <a:pt x="68" y="48"/>
                  </a:cubicBezTo>
                  <a:cubicBezTo>
                    <a:pt x="73" y="56"/>
                    <a:pt x="84" y="72"/>
                    <a:pt x="84" y="72"/>
                  </a:cubicBezTo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2367" y="2614"/>
              <a:ext cx="89" cy="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de-DE" sz="1200"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der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049923" y="1113210"/>
            <a:ext cx="3952580" cy="4980086"/>
            <a:chOff x="3528" y="1252"/>
            <a:chExt cx="2144" cy="2496"/>
          </a:xfrm>
          <a:gradFill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4180" y="1784"/>
              <a:ext cx="435" cy="704"/>
            </a:xfrm>
            <a:custGeom>
              <a:avLst/>
              <a:gdLst>
                <a:gd name="T0" fmla="*/ 200 w 720"/>
                <a:gd name="T1" fmla="*/ 156 h 1208"/>
                <a:gd name="T2" fmla="*/ 156 w 720"/>
                <a:gd name="T3" fmla="*/ 340 h 1208"/>
                <a:gd name="T4" fmla="*/ 112 w 720"/>
                <a:gd name="T5" fmla="*/ 612 h 1208"/>
                <a:gd name="T6" fmla="*/ 44 w 720"/>
                <a:gd name="T7" fmla="*/ 852 h 1208"/>
                <a:gd name="T8" fmla="*/ 0 w 720"/>
                <a:gd name="T9" fmla="*/ 984 h 1208"/>
                <a:gd name="T10" fmla="*/ 64 w 720"/>
                <a:gd name="T11" fmla="*/ 992 h 1208"/>
                <a:gd name="T12" fmla="*/ 92 w 720"/>
                <a:gd name="T13" fmla="*/ 1028 h 1208"/>
                <a:gd name="T14" fmla="*/ 52 w 720"/>
                <a:gd name="T15" fmla="*/ 1132 h 1208"/>
                <a:gd name="T16" fmla="*/ 120 w 720"/>
                <a:gd name="T17" fmla="*/ 1148 h 1208"/>
                <a:gd name="T18" fmla="*/ 200 w 720"/>
                <a:gd name="T19" fmla="*/ 1120 h 1208"/>
                <a:gd name="T20" fmla="*/ 276 w 720"/>
                <a:gd name="T21" fmla="*/ 1136 h 1208"/>
                <a:gd name="T22" fmla="*/ 336 w 720"/>
                <a:gd name="T23" fmla="*/ 1096 h 1208"/>
                <a:gd name="T24" fmla="*/ 392 w 720"/>
                <a:gd name="T25" fmla="*/ 1048 h 1208"/>
                <a:gd name="T26" fmla="*/ 468 w 720"/>
                <a:gd name="T27" fmla="*/ 1028 h 1208"/>
                <a:gd name="T28" fmla="*/ 520 w 720"/>
                <a:gd name="T29" fmla="*/ 1132 h 1208"/>
                <a:gd name="T30" fmla="*/ 612 w 720"/>
                <a:gd name="T31" fmla="*/ 1168 h 1208"/>
                <a:gd name="T32" fmla="*/ 616 w 720"/>
                <a:gd name="T33" fmla="*/ 1208 h 1208"/>
                <a:gd name="T34" fmla="*/ 664 w 720"/>
                <a:gd name="T35" fmla="*/ 1136 h 1208"/>
                <a:gd name="T36" fmla="*/ 720 w 720"/>
                <a:gd name="T37" fmla="*/ 1020 h 1208"/>
                <a:gd name="T38" fmla="*/ 664 w 720"/>
                <a:gd name="T39" fmla="*/ 1000 h 1208"/>
                <a:gd name="T40" fmla="*/ 608 w 720"/>
                <a:gd name="T41" fmla="*/ 1012 h 1208"/>
                <a:gd name="T42" fmla="*/ 552 w 720"/>
                <a:gd name="T43" fmla="*/ 952 h 1208"/>
                <a:gd name="T44" fmla="*/ 432 w 720"/>
                <a:gd name="T45" fmla="*/ 916 h 1208"/>
                <a:gd name="T46" fmla="*/ 516 w 720"/>
                <a:gd name="T47" fmla="*/ 792 h 1208"/>
                <a:gd name="T48" fmla="*/ 528 w 720"/>
                <a:gd name="T49" fmla="*/ 696 h 1208"/>
                <a:gd name="T50" fmla="*/ 512 w 720"/>
                <a:gd name="T51" fmla="*/ 492 h 1208"/>
                <a:gd name="T52" fmla="*/ 588 w 720"/>
                <a:gd name="T53" fmla="*/ 512 h 1208"/>
                <a:gd name="T54" fmla="*/ 680 w 720"/>
                <a:gd name="T55" fmla="*/ 460 h 1208"/>
                <a:gd name="T56" fmla="*/ 704 w 720"/>
                <a:gd name="T57" fmla="*/ 332 h 1208"/>
                <a:gd name="T58" fmla="*/ 612 w 720"/>
                <a:gd name="T59" fmla="*/ 352 h 1208"/>
                <a:gd name="T60" fmla="*/ 568 w 720"/>
                <a:gd name="T61" fmla="*/ 236 h 1208"/>
                <a:gd name="T62" fmla="*/ 508 w 720"/>
                <a:gd name="T63" fmla="*/ 48 h 1208"/>
                <a:gd name="T64" fmla="*/ 420 w 720"/>
                <a:gd name="T65" fmla="*/ 72 h 1208"/>
                <a:gd name="T66" fmla="*/ 348 w 720"/>
                <a:gd name="T67" fmla="*/ 112 h 1208"/>
                <a:gd name="T68" fmla="*/ 264 w 720"/>
                <a:gd name="T69" fmla="*/ 4 h 1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1208"/>
                <a:gd name="T107" fmla="*/ 720 w 720"/>
                <a:gd name="T108" fmla="*/ 1208 h 12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1208">
                  <a:moveTo>
                    <a:pt x="212" y="0"/>
                  </a:moveTo>
                  <a:lnTo>
                    <a:pt x="200" y="156"/>
                  </a:lnTo>
                  <a:lnTo>
                    <a:pt x="168" y="248"/>
                  </a:lnTo>
                  <a:lnTo>
                    <a:pt x="156" y="340"/>
                  </a:lnTo>
                  <a:lnTo>
                    <a:pt x="128" y="460"/>
                  </a:lnTo>
                  <a:lnTo>
                    <a:pt x="112" y="612"/>
                  </a:lnTo>
                  <a:lnTo>
                    <a:pt x="84" y="720"/>
                  </a:lnTo>
                  <a:lnTo>
                    <a:pt x="44" y="852"/>
                  </a:lnTo>
                  <a:lnTo>
                    <a:pt x="4" y="948"/>
                  </a:lnTo>
                  <a:lnTo>
                    <a:pt x="0" y="984"/>
                  </a:lnTo>
                  <a:lnTo>
                    <a:pt x="28" y="988"/>
                  </a:lnTo>
                  <a:lnTo>
                    <a:pt x="64" y="992"/>
                  </a:lnTo>
                  <a:lnTo>
                    <a:pt x="96" y="988"/>
                  </a:lnTo>
                  <a:lnTo>
                    <a:pt x="92" y="1028"/>
                  </a:lnTo>
                  <a:lnTo>
                    <a:pt x="64" y="1096"/>
                  </a:lnTo>
                  <a:lnTo>
                    <a:pt x="52" y="1132"/>
                  </a:lnTo>
                  <a:lnTo>
                    <a:pt x="88" y="1136"/>
                  </a:lnTo>
                  <a:lnTo>
                    <a:pt x="120" y="1148"/>
                  </a:lnTo>
                  <a:lnTo>
                    <a:pt x="152" y="1124"/>
                  </a:lnTo>
                  <a:lnTo>
                    <a:pt x="200" y="1120"/>
                  </a:lnTo>
                  <a:lnTo>
                    <a:pt x="224" y="1156"/>
                  </a:lnTo>
                  <a:lnTo>
                    <a:pt x="276" y="1136"/>
                  </a:lnTo>
                  <a:lnTo>
                    <a:pt x="300" y="1120"/>
                  </a:lnTo>
                  <a:lnTo>
                    <a:pt x="336" y="1096"/>
                  </a:lnTo>
                  <a:lnTo>
                    <a:pt x="372" y="1088"/>
                  </a:lnTo>
                  <a:lnTo>
                    <a:pt x="392" y="1048"/>
                  </a:lnTo>
                  <a:lnTo>
                    <a:pt x="436" y="1044"/>
                  </a:lnTo>
                  <a:lnTo>
                    <a:pt x="468" y="1028"/>
                  </a:lnTo>
                  <a:lnTo>
                    <a:pt x="512" y="1104"/>
                  </a:lnTo>
                  <a:lnTo>
                    <a:pt x="520" y="1132"/>
                  </a:lnTo>
                  <a:lnTo>
                    <a:pt x="592" y="1140"/>
                  </a:lnTo>
                  <a:lnTo>
                    <a:pt x="612" y="1168"/>
                  </a:lnTo>
                  <a:lnTo>
                    <a:pt x="592" y="1200"/>
                  </a:lnTo>
                  <a:lnTo>
                    <a:pt x="616" y="1208"/>
                  </a:lnTo>
                  <a:lnTo>
                    <a:pt x="644" y="1184"/>
                  </a:lnTo>
                  <a:lnTo>
                    <a:pt x="664" y="1136"/>
                  </a:lnTo>
                  <a:lnTo>
                    <a:pt x="708" y="1048"/>
                  </a:lnTo>
                  <a:lnTo>
                    <a:pt x="720" y="1020"/>
                  </a:lnTo>
                  <a:lnTo>
                    <a:pt x="684" y="1016"/>
                  </a:lnTo>
                  <a:lnTo>
                    <a:pt x="664" y="1000"/>
                  </a:lnTo>
                  <a:lnTo>
                    <a:pt x="636" y="1016"/>
                  </a:lnTo>
                  <a:lnTo>
                    <a:pt x="608" y="1012"/>
                  </a:lnTo>
                  <a:lnTo>
                    <a:pt x="584" y="996"/>
                  </a:lnTo>
                  <a:lnTo>
                    <a:pt x="552" y="952"/>
                  </a:lnTo>
                  <a:lnTo>
                    <a:pt x="472" y="960"/>
                  </a:lnTo>
                  <a:lnTo>
                    <a:pt x="432" y="916"/>
                  </a:lnTo>
                  <a:lnTo>
                    <a:pt x="548" y="804"/>
                  </a:lnTo>
                  <a:lnTo>
                    <a:pt x="516" y="792"/>
                  </a:lnTo>
                  <a:lnTo>
                    <a:pt x="516" y="740"/>
                  </a:lnTo>
                  <a:lnTo>
                    <a:pt x="528" y="696"/>
                  </a:lnTo>
                  <a:lnTo>
                    <a:pt x="476" y="520"/>
                  </a:lnTo>
                  <a:lnTo>
                    <a:pt x="512" y="492"/>
                  </a:lnTo>
                  <a:lnTo>
                    <a:pt x="552" y="484"/>
                  </a:lnTo>
                  <a:lnTo>
                    <a:pt x="588" y="512"/>
                  </a:lnTo>
                  <a:lnTo>
                    <a:pt x="632" y="512"/>
                  </a:lnTo>
                  <a:lnTo>
                    <a:pt x="680" y="460"/>
                  </a:lnTo>
                  <a:lnTo>
                    <a:pt x="716" y="396"/>
                  </a:lnTo>
                  <a:lnTo>
                    <a:pt x="704" y="332"/>
                  </a:lnTo>
                  <a:lnTo>
                    <a:pt x="644" y="324"/>
                  </a:lnTo>
                  <a:lnTo>
                    <a:pt x="612" y="352"/>
                  </a:lnTo>
                  <a:lnTo>
                    <a:pt x="564" y="292"/>
                  </a:lnTo>
                  <a:lnTo>
                    <a:pt x="568" y="236"/>
                  </a:lnTo>
                  <a:lnTo>
                    <a:pt x="572" y="176"/>
                  </a:lnTo>
                  <a:lnTo>
                    <a:pt x="508" y="48"/>
                  </a:lnTo>
                  <a:lnTo>
                    <a:pt x="456" y="48"/>
                  </a:lnTo>
                  <a:lnTo>
                    <a:pt x="420" y="72"/>
                  </a:lnTo>
                  <a:lnTo>
                    <a:pt x="404" y="104"/>
                  </a:lnTo>
                  <a:lnTo>
                    <a:pt x="348" y="112"/>
                  </a:lnTo>
                  <a:lnTo>
                    <a:pt x="268" y="60"/>
                  </a:lnTo>
                  <a:lnTo>
                    <a:pt x="264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06" y="1593"/>
              <a:ext cx="102" cy="156"/>
            </a:xfrm>
            <a:custGeom>
              <a:avLst/>
              <a:gdLst>
                <a:gd name="T0" fmla="*/ 76 w 168"/>
                <a:gd name="T1" fmla="*/ 60 h 268"/>
                <a:gd name="T2" fmla="*/ 24 w 168"/>
                <a:gd name="T3" fmla="*/ 136 h 268"/>
                <a:gd name="T4" fmla="*/ 8 w 168"/>
                <a:gd name="T5" fmla="*/ 180 h 268"/>
                <a:gd name="T6" fmla="*/ 0 w 168"/>
                <a:gd name="T7" fmla="*/ 268 h 268"/>
                <a:gd name="T8" fmla="*/ 52 w 168"/>
                <a:gd name="T9" fmla="*/ 252 h 268"/>
                <a:gd name="T10" fmla="*/ 92 w 168"/>
                <a:gd name="T11" fmla="*/ 248 h 268"/>
                <a:gd name="T12" fmla="*/ 96 w 168"/>
                <a:gd name="T13" fmla="*/ 216 h 268"/>
                <a:gd name="T14" fmla="*/ 148 w 168"/>
                <a:gd name="T15" fmla="*/ 180 h 268"/>
                <a:gd name="T16" fmla="*/ 156 w 168"/>
                <a:gd name="T17" fmla="*/ 88 h 268"/>
                <a:gd name="T18" fmla="*/ 168 w 168"/>
                <a:gd name="T19" fmla="*/ 60 h 268"/>
                <a:gd name="T20" fmla="*/ 132 w 168"/>
                <a:gd name="T21" fmla="*/ 0 h 268"/>
                <a:gd name="T22" fmla="*/ 100 w 168"/>
                <a:gd name="T23" fmla="*/ 16 h 268"/>
                <a:gd name="T24" fmla="*/ 104 w 168"/>
                <a:gd name="T25" fmla="*/ 52 h 268"/>
                <a:gd name="T26" fmla="*/ 76 w 168"/>
                <a:gd name="T27" fmla="*/ 6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268"/>
                <a:gd name="T44" fmla="*/ 168 w 168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268">
                  <a:moveTo>
                    <a:pt x="76" y="60"/>
                  </a:moveTo>
                  <a:lnTo>
                    <a:pt x="24" y="136"/>
                  </a:lnTo>
                  <a:lnTo>
                    <a:pt x="8" y="180"/>
                  </a:lnTo>
                  <a:lnTo>
                    <a:pt x="0" y="268"/>
                  </a:lnTo>
                  <a:lnTo>
                    <a:pt x="52" y="252"/>
                  </a:lnTo>
                  <a:lnTo>
                    <a:pt x="92" y="248"/>
                  </a:lnTo>
                  <a:lnTo>
                    <a:pt x="96" y="216"/>
                  </a:lnTo>
                  <a:lnTo>
                    <a:pt x="148" y="180"/>
                  </a:lnTo>
                  <a:lnTo>
                    <a:pt x="156" y="88"/>
                  </a:lnTo>
                  <a:lnTo>
                    <a:pt x="168" y="60"/>
                  </a:lnTo>
                  <a:lnTo>
                    <a:pt x="132" y="0"/>
                  </a:lnTo>
                  <a:lnTo>
                    <a:pt x="100" y="16"/>
                  </a:lnTo>
                  <a:lnTo>
                    <a:pt x="104" y="52"/>
                  </a:lnTo>
                  <a:lnTo>
                    <a:pt x="76" y="6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396" y="1494"/>
              <a:ext cx="61" cy="58"/>
            </a:xfrm>
            <a:custGeom>
              <a:avLst/>
              <a:gdLst>
                <a:gd name="T0" fmla="*/ 99 w 102"/>
                <a:gd name="T1" fmla="*/ 0 h 99"/>
                <a:gd name="T2" fmla="*/ 78 w 102"/>
                <a:gd name="T3" fmla="*/ 24 h 99"/>
                <a:gd name="T4" fmla="*/ 75 w 102"/>
                <a:gd name="T5" fmla="*/ 42 h 99"/>
                <a:gd name="T6" fmla="*/ 57 w 102"/>
                <a:gd name="T7" fmla="*/ 45 h 99"/>
                <a:gd name="T8" fmla="*/ 33 w 102"/>
                <a:gd name="T9" fmla="*/ 57 h 99"/>
                <a:gd name="T10" fmla="*/ 0 w 102"/>
                <a:gd name="T11" fmla="*/ 90 h 99"/>
                <a:gd name="T12" fmla="*/ 33 w 102"/>
                <a:gd name="T13" fmla="*/ 99 h 99"/>
                <a:gd name="T14" fmla="*/ 54 w 102"/>
                <a:gd name="T15" fmla="*/ 78 h 99"/>
                <a:gd name="T16" fmla="*/ 81 w 102"/>
                <a:gd name="T17" fmla="*/ 69 h 99"/>
                <a:gd name="T18" fmla="*/ 84 w 102"/>
                <a:gd name="T19" fmla="*/ 42 h 99"/>
                <a:gd name="T20" fmla="*/ 102 w 102"/>
                <a:gd name="T21" fmla="*/ 21 h 99"/>
                <a:gd name="T22" fmla="*/ 99 w 102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"/>
                <a:gd name="T37" fmla="*/ 0 h 99"/>
                <a:gd name="T38" fmla="*/ 102 w 10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" h="99">
                  <a:moveTo>
                    <a:pt x="99" y="0"/>
                  </a:moveTo>
                  <a:lnTo>
                    <a:pt x="78" y="24"/>
                  </a:lnTo>
                  <a:lnTo>
                    <a:pt x="75" y="42"/>
                  </a:lnTo>
                  <a:lnTo>
                    <a:pt x="57" y="45"/>
                  </a:lnTo>
                  <a:lnTo>
                    <a:pt x="33" y="57"/>
                  </a:lnTo>
                  <a:lnTo>
                    <a:pt x="0" y="90"/>
                  </a:lnTo>
                  <a:lnTo>
                    <a:pt x="33" y="99"/>
                  </a:lnTo>
                  <a:lnTo>
                    <a:pt x="54" y="78"/>
                  </a:lnTo>
                  <a:lnTo>
                    <a:pt x="81" y="69"/>
                  </a:lnTo>
                  <a:lnTo>
                    <a:pt x="84" y="42"/>
                  </a:lnTo>
                  <a:lnTo>
                    <a:pt x="102" y="21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464" y="1475"/>
              <a:ext cx="42" cy="22"/>
            </a:xfrm>
            <a:custGeom>
              <a:avLst/>
              <a:gdLst>
                <a:gd name="T0" fmla="*/ 48 w 69"/>
                <a:gd name="T1" fmla="*/ 0 h 39"/>
                <a:gd name="T2" fmla="*/ 69 w 69"/>
                <a:gd name="T3" fmla="*/ 6 h 39"/>
                <a:gd name="T4" fmla="*/ 45 w 69"/>
                <a:gd name="T5" fmla="*/ 24 h 39"/>
                <a:gd name="T6" fmla="*/ 27 w 69"/>
                <a:gd name="T7" fmla="*/ 27 h 39"/>
                <a:gd name="T8" fmla="*/ 0 w 69"/>
                <a:gd name="T9" fmla="*/ 39 h 39"/>
                <a:gd name="T10" fmla="*/ 18 w 69"/>
                <a:gd name="T11" fmla="*/ 9 h 39"/>
                <a:gd name="T12" fmla="*/ 48 w 69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39"/>
                <a:gd name="T23" fmla="*/ 69 w 6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39">
                  <a:moveTo>
                    <a:pt x="48" y="0"/>
                  </a:moveTo>
                  <a:lnTo>
                    <a:pt x="69" y="6"/>
                  </a:lnTo>
                  <a:lnTo>
                    <a:pt x="45" y="24"/>
                  </a:lnTo>
                  <a:lnTo>
                    <a:pt x="27" y="27"/>
                  </a:lnTo>
                  <a:lnTo>
                    <a:pt x="0" y="39"/>
                  </a:lnTo>
                  <a:lnTo>
                    <a:pt x="18" y="9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47" y="1342"/>
              <a:ext cx="216" cy="97"/>
            </a:xfrm>
            <a:custGeom>
              <a:avLst/>
              <a:gdLst>
                <a:gd name="T0" fmla="*/ 0 w 357"/>
                <a:gd name="T1" fmla="*/ 165 h 165"/>
                <a:gd name="T2" fmla="*/ 51 w 357"/>
                <a:gd name="T3" fmla="*/ 147 h 165"/>
                <a:gd name="T4" fmla="*/ 63 w 357"/>
                <a:gd name="T5" fmla="*/ 120 h 165"/>
                <a:gd name="T6" fmla="*/ 96 w 357"/>
                <a:gd name="T7" fmla="*/ 123 h 165"/>
                <a:gd name="T8" fmla="*/ 156 w 357"/>
                <a:gd name="T9" fmla="*/ 111 h 165"/>
                <a:gd name="T10" fmla="*/ 195 w 357"/>
                <a:gd name="T11" fmla="*/ 81 h 165"/>
                <a:gd name="T12" fmla="*/ 264 w 357"/>
                <a:gd name="T13" fmla="*/ 69 h 165"/>
                <a:gd name="T14" fmla="*/ 315 w 357"/>
                <a:gd name="T15" fmla="*/ 33 h 165"/>
                <a:gd name="T16" fmla="*/ 339 w 357"/>
                <a:gd name="T17" fmla="*/ 24 h 165"/>
                <a:gd name="T18" fmla="*/ 357 w 357"/>
                <a:gd name="T19" fmla="*/ 24 h 165"/>
                <a:gd name="T20" fmla="*/ 345 w 357"/>
                <a:gd name="T21" fmla="*/ 0 h 165"/>
                <a:gd name="T22" fmla="*/ 267 w 357"/>
                <a:gd name="T23" fmla="*/ 33 h 165"/>
                <a:gd name="T24" fmla="*/ 219 w 357"/>
                <a:gd name="T25" fmla="*/ 42 h 165"/>
                <a:gd name="T26" fmla="*/ 201 w 357"/>
                <a:gd name="T27" fmla="*/ 57 h 165"/>
                <a:gd name="T28" fmla="*/ 153 w 357"/>
                <a:gd name="T29" fmla="*/ 60 h 165"/>
                <a:gd name="T30" fmla="*/ 108 w 357"/>
                <a:gd name="T31" fmla="*/ 78 h 165"/>
                <a:gd name="T32" fmla="*/ 36 w 357"/>
                <a:gd name="T33" fmla="*/ 105 h 165"/>
                <a:gd name="T34" fmla="*/ 30 w 357"/>
                <a:gd name="T35" fmla="*/ 126 h 165"/>
                <a:gd name="T36" fmla="*/ 9 w 357"/>
                <a:gd name="T37" fmla="*/ 132 h 165"/>
                <a:gd name="T38" fmla="*/ 0 w 357"/>
                <a:gd name="T39" fmla="*/ 165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7"/>
                <a:gd name="T61" fmla="*/ 0 h 165"/>
                <a:gd name="T62" fmla="*/ 357 w 357"/>
                <a:gd name="T63" fmla="*/ 165 h 1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7" h="165">
                  <a:moveTo>
                    <a:pt x="0" y="165"/>
                  </a:moveTo>
                  <a:lnTo>
                    <a:pt x="51" y="147"/>
                  </a:lnTo>
                  <a:lnTo>
                    <a:pt x="63" y="120"/>
                  </a:lnTo>
                  <a:lnTo>
                    <a:pt x="96" y="123"/>
                  </a:lnTo>
                  <a:lnTo>
                    <a:pt x="156" y="111"/>
                  </a:lnTo>
                  <a:lnTo>
                    <a:pt x="195" y="81"/>
                  </a:lnTo>
                  <a:lnTo>
                    <a:pt x="264" y="69"/>
                  </a:lnTo>
                  <a:lnTo>
                    <a:pt x="315" y="33"/>
                  </a:lnTo>
                  <a:lnTo>
                    <a:pt x="339" y="24"/>
                  </a:lnTo>
                  <a:lnTo>
                    <a:pt x="357" y="24"/>
                  </a:lnTo>
                  <a:lnTo>
                    <a:pt x="345" y="0"/>
                  </a:lnTo>
                  <a:lnTo>
                    <a:pt x="267" y="33"/>
                  </a:lnTo>
                  <a:lnTo>
                    <a:pt x="219" y="42"/>
                  </a:lnTo>
                  <a:lnTo>
                    <a:pt x="201" y="57"/>
                  </a:lnTo>
                  <a:lnTo>
                    <a:pt x="153" y="60"/>
                  </a:lnTo>
                  <a:lnTo>
                    <a:pt x="108" y="78"/>
                  </a:lnTo>
                  <a:lnTo>
                    <a:pt x="36" y="105"/>
                  </a:lnTo>
                  <a:lnTo>
                    <a:pt x="30" y="126"/>
                  </a:lnTo>
                  <a:lnTo>
                    <a:pt x="9" y="13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1329"/>
              <a:ext cx="183" cy="33"/>
            </a:xfrm>
            <a:custGeom>
              <a:avLst/>
              <a:gdLst>
                <a:gd name="T0" fmla="*/ 303 w 303"/>
                <a:gd name="T1" fmla="*/ 0 h 57"/>
                <a:gd name="T2" fmla="*/ 225 w 303"/>
                <a:gd name="T3" fmla="*/ 0 h 57"/>
                <a:gd name="T4" fmla="*/ 177 w 303"/>
                <a:gd name="T5" fmla="*/ 9 h 57"/>
                <a:gd name="T6" fmla="*/ 156 w 303"/>
                <a:gd name="T7" fmla="*/ 9 h 57"/>
                <a:gd name="T8" fmla="*/ 120 w 303"/>
                <a:gd name="T9" fmla="*/ 18 h 57"/>
                <a:gd name="T10" fmla="*/ 45 w 303"/>
                <a:gd name="T11" fmla="*/ 15 h 57"/>
                <a:gd name="T12" fmla="*/ 27 w 303"/>
                <a:gd name="T13" fmla="*/ 6 h 57"/>
                <a:gd name="T14" fmla="*/ 0 w 303"/>
                <a:gd name="T15" fmla="*/ 24 h 57"/>
                <a:gd name="T16" fmla="*/ 6 w 303"/>
                <a:gd name="T17" fmla="*/ 48 h 57"/>
                <a:gd name="T18" fmla="*/ 45 w 303"/>
                <a:gd name="T19" fmla="*/ 54 h 57"/>
                <a:gd name="T20" fmla="*/ 69 w 303"/>
                <a:gd name="T21" fmla="*/ 57 h 57"/>
                <a:gd name="T22" fmla="*/ 90 w 303"/>
                <a:gd name="T23" fmla="*/ 48 h 57"/>
                <a:gd name="T24" fmla="*/ 96 w 303"/>
                <a:gd name="T25" fmla="*/ 30 h 57"/>
                <a:gd name="T26" fmla="*/ 147 w 303"/>
                <a:gd name="T27" fmla="*/ 30 h 57"/>
                <a:gd name="T28" fmla="*/ 237 w 303"/>
                <a:gd name="T29" fmla="*/ 18 h 57"/>
                <a:gd name="T30" fmla="*/ 270 w 303"/>
                <a:gd name="T31" fmla="*/ 9 h 57"/>
                <a:gd name="T32" fmla="*/ 303 w 303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3"/>
                <a:gd name="T52" fmla="*/ 0 h 57"/>
                <a:gd name="T53" fmla="*/ 303 w 30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3" h="57">
                  <a:moveTo>
                    <a:pt x="303" y="0"/>
                  </a:moveTo>
                  <a:lnTo>
                    <a:pt x="225" y="0"/>
                  </a:lnTo>
                  <a:lnTo>
                    <a:pt x="177" y="9"/>
                  </a:lnTo>
                  <a:lnTo>
                    <a:pt x="156" y="9"/>
                  </a:lnTo>
                  <a:lnTo>
                    <a:pt x="120" y="18"/>
                  </a:lnTo>
                  <a:lnTo>
                    <a:pt x="45" y="15"/>
                  </a:lnTo>
                  <a:lnTo>
                    <a:pt x="27" y="6"/>
                  </a:lnTo>
                  <a:lnTo>
                    <a:pt x="0" y="24"/>
                  </a:lnTo>
                  <a:lnTo>
                    <a:pt x="6" y="48"/>
                  </a:lnTo>
                  <a:lnTo>
                    <a:pt x="45" y="54"/>
                  </a:lnTo>
                  <a:lnTo>
                    <a:pt x="69" y="57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147" y="30"/>
                  </a:lnTo>
                  <a:lnTo>
                    <a:pt x="237" y="18"/>
                  </a:lnTo>
                  <a:lnTo>
                    <a:pt x="270" y="9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081" y="1290"/>
              <a:ext cx="106" cy="44"/>
            </a:xfrm>
            <a:custGeom>
              <a:avLst/>
              <a:gdLst>
                <a:gd name="T0" fmla="*/ 177 w 177"/>
                <a:gd name="T1" fmla="*/ 0 h 75"/>
                <a:gd name="T2" fmla="*/ 102 w 177"/>
                <a:gd name="T3" fmla="*/ 9 h 75"/>
                <a:gd name="T4" fmla="*/ 69 w 177"/>
                <a:gd name="T5" fmla="*/ 12 h 75"/>
                <a:gd name="T6" fmla="*/ 51 w 177"/>
                <a:gd name="T7" fmla="*/ 24 h 75"/>
                <a:gd name="T8" fmla="*/ 6 w 177"/>
                <a:gd name="T9" fmla="*/ 33 h 75"/>
                <a:gd name="T10" fmla="*/ 0 w 177"/>
                <a:gd name="T11" fmla="*/ 57 h 75"/>
                <a:gd name="T12" fmla="*/ 15 w 177"/>
                <a:gd name="T13" fmla="*/ 75 h 75"/>
                <a:gd name="T14" fmla="*/ 24 w 177"/>
                <a:gd name="T15" fmla="*/ 51 h 75"/>
                <a:gd name="T16" fmla="*/ 90 w 177"/>
                <a:gd name="T17" fmla="*/ 54 h 75"/>
                <a:gd name="T18" fmla="*/ 123 w 177"/>
                <a:gd name="T19" fmla="*/ 27 h 75"/>
                <a:gd name="T20" fmla="*/ 168 w 177"/>
                <a:gd name="T21" fmla="*/ 21 h 75"/>
                <a:gd name="T22" fmla="*/ 177 w 17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75"/>
                <a:gd name="T38" fmla="*/ 177 w 17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75">
                  <a:moveTo>
                    <a:pt x="177" y="0"/>
                  </a:moveTo>
                  <a:lnTo>
                    <a:pt x="102" y="9"/>
                  </a:lnTo>
                  <a:lnTo>
                    <a:pt x="69" y="12"/>
                  </a:lnTo>
                  <a:lnTo>
                    <a:pt x="51" y="24"/>
                  </a:lnTo>
                  <a:lnTo>
                    <a:pt x="6" y="33"/>
                  </a:lnTo>
                  <a:lnTo>
                    <a:pt x="0" y="57"/>
                  </a:lnTo>
                  <a:lnTo>
                    <a:pt x="15" y="75"/>
                  </a:lnTo>
                  <a:lnTo>
                    <a:pt x="24" y="51"/>
                  </a:lnTo>
                  <a:lnTo>
                    <a:pt x="90" y="54"/>
                  </a:lnTo>
                  <a:lnTo>
                    <a:pt x="123" y="27"/>
                  </a:lnTo>
                  <a:lnTo>
                    <a:pt x="168" y="21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98" y="1252"/>
              <a:ext cx="39" cy="12"/>
            </a:xfrm>
            <a:custGeom>
              <a:avLst/>
              <a:gdLst>
                <a:gd name="T0" fmla="*/ 42 w 66"/>
                <a:gd name="T1" fmla="*/ 0 h 21"/>
                <a:gd name="T2" fmla="*/ 0 w 66"/>
                <a:gd name="T3" fmla="*/ 15 h 21"/>
                <a:gd name="T4" fmla="*/ 45 w 66"/>
                <a:gd name="T5" fmla="*/ 21 h 21"/>
                <a:gd name="T6" fmla="*/ 66 w 66"/>
                <a:gd name="T7" fmla="*/ 6 h 21"/>
                <a:gd name="T8" fmla="*/ 42 w 6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1"/>
                <a:gd name="T17" fmla="*/ 66 w 6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1">
                  <a:moveTo>
                    <a:pt x="42" y="0"/>
                  </a:moveTo>
                  <a:lnTo>
                    <a:pt x="0" y="15"/>
                  </a:lnTo>
                  <a:lnTo>
                    <a:pt x="45" y="21"/>
                  </a:lnTo>
                  <a:lnTo>
                    <a:pt x="66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660" y="1383"/>
              <a:ext cx="584" cy="532"/>
            </a:xfrm>
            <a:custGeom>
              <a:avLst/>
              <a:gdLst>
                <a:gd name="T0" fmla="*/ 684 w 969"/>
                <a:gd name="T1" fmla="*/ 0 h 912"/>
                <a:gd name="T2" fmla="*/ 558 w 969"/>
                <a:gd name="T3" fmla="*/ 12 h 912"/>
                <a:gd name="T4" fmla="*/ 471 w 969"/>
                <a:gd name="T5" fmla="*/ 42 h 912"/>
                <a:gd name="T6" fmla="*/ 300 w 969"/>
                <a:gd name="T7" fmla="*/ 120 h 912"/>
                <a:gd name="T8" fmla="*/ 198 w 969"/>
                <a:gd name="T9" fmla="*/ 177 h 912"/>
                <a:gd name="T10" fmla="*/ 138 w 969"/>
                <a:gd name="T11" fmla="*/ 240 h 912"/>
                <a:gd name="T12" fmla="*/ 60 w 969"/>
                <a:gd name="T13" fmla="*/ 351 h 912"/>
                <a:gd name="T14" fmla="*/ 18 w 969"/>
                <a:gd name="T15" fmla="*/ 462 h 912"/>
                <a:gd name="T16" fmla="*/ 33 w 969"/>
                <a:gd name="T17" fmla="*/ 570 h 912"/>
                <a:gd name="T18" fmla="*/ 51 w 969"/>
                <a:gd name="T19" fmla="*/ 705 h 912"/>
                <a:gd name="T20" fmla="*/ 39 w 969"/>
                <a:gd name="T21" fmla="*/ 747 h 912"/>
                <a:gd name="T22" fmla="*/ 0 w 969"/>
                <a:gd name="T23" fmla="*/ 795 h 912"/>
                <a:gd name="T24" fmla="*/ 33 w 969"/>
                <a:gd name="T25" fmla="*/ 828 h 912"/>
                <a:gd name="T26" fmla="*/ 84 w 969"/>
                <a:gd name="T27" fmla="*/ 837 h 912"/>
                <a:gd name="T28" fmla="*/ 216 w 969"/>
                <a:gd name="T29" fmla="*/ 864 h 912"/>
                <a:gd name="T30" fmla="*/ 243 w 969"/>
                <a:gd name="T31" fmla="*/ 846 h 912"/>
                <a:gd name="T32" fmla="*/ 273 w 969"/>
                <a:gd name="T33" fmla="*/ 852 h 912"/>
                <a:gd name="T34" fmla="*/ 396 w 969"/>
                <a:gd name="T35" fmla="*/ 891 h 912"/>
                <a:gd name="T36" fmla="*/ 468 w 969"/>
                <a:gd name="T37" fmla="*/ 912 h 912"/>
                <a:gd name="T38" fmla="*/ 525 w 969"/>
                <a:gd name="T39" fmla="*/ 867 h 912"/>
                <a:gd name="T40" fmla="*/ 606 w 969"/>
                <a:gd name="T41" fmla="*/ 891 h 912"/>
                <a:gd name="T42" fmla="*/ 648 w 969"/>
                <a:gd name="T43" fmla="*/ 852 h 912"/>
                <a:gd name="T44" fmla="*/ 732 w 969"/>
                <a:gd name="T45" fmla="*/ 804 h 912"/>
                <a:gd name="T46" fmla="*/ 813 w 969"/>
                <a:gd name="T47" fmla="*/ 711 h 912"/>
                <a:gd name="T48" fmla="*/ 903 w 969"/>
                <a:gd name="T49" fmla="*/ 744 h 912"/>
                <a:gd name="T50" fmla="*/ 969 w 969"/>
                <a:gd name="T51" fmla="*/ 654 h 912"/>
                <a:gd name="T52" fmla="*/ 918 w 969"/>
                <a:gd name="T53" fmla="*/ 582 h 912"/>
                <a:gd name="T54" fmla="*/ 885 w 969"/>
                <a:gd name="T55" fmla="*/ 504 h 912"/>
                <a:gd name="T56" fmla="*/ 864 w 969"/>
                <a:gd name="T57" fmla="*/ 459 h 912"/>
                <a:gd name="T58" fmla="*/ 801 w 969"/>
                <a:gd name="T59" fmla="*/ 447 h 912"/>
                <a:gd name="T60" fmla="*/ 747 w 969"/>
                <a:gd name="T61" fmla="*/ 402 h 912"/>
                <a:gd name="T62" fmla="*/ 774 w 969"/>
                <a:gd name="T63" fmla="*/ 294 h 912"/>
                <a:gd name="T64" fmla="*/ 777 w 969"/>
                <a:gd name="T65" fmla="*/ 252 h 912"/>
                <a:gd name="T66" fmla="*/ 801 w 969"/>
                <a:gd name="T67" fmla="*/ 195 h 912"/>
                <a:gd name="T68" fmla="*/ 834 w 969"/>
                <a:gd name="T69" fmla="*/ 117 h 912"/>
                <a:gd name="T70" fmla="*/ 795 w 969"/>
                <a:gd name="T71" fmla="*/ 93 h 912"/>
                <a:gd name="T72" fmla="*/ 774 w 969"/>
                <a:gd name="T73" fmla="*/ 105 h 912"/>
                <a:gd name="T74" fmla="*/ 705 w 969"/>
                <a:gd name="T75" fmla="*/ 90 h 912"/>
                <a:gd name="T76" fmla="*/ 714 w 969"/>
                <a:gd name="T77" fmla="*/ 18 h 9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9"/>
                <a:gd name="T118" fmla="*/ 0 h 912"/>
                <a:gd name="T119" fmla="*/ 969 w 969"/>
                <a:gd name="T120" fmla="*/ 912 h 9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9" h="912">
                  <a:moveTo>
                    <a:pt x="714" y="18"/>
                  </a:moveTo>
                  <a:lnTo>
                    <a:pt x="684" y="0"/>
                  </a:lnTo>
                  <a:lnTo>
                    <a:pt x="657" y="15"/>
                  </a:lnTo>
                  <a:lnTo>
                    <a:pt x="558" y="12"/>
                  </a:lnTo>
                  <a:lnTo>
                    <a:pt x="519" y="33"/>
                  </a:lnTo>
                  <a:lnTo>
                    <a:pt x="471" y="42"/>
                  </a:lnTo>
                  <a:lnTo>
                    <a:pt x="405" y="78"/>
                  </a:lnTo>
                  <a:lnTo>
                    <a:pt x="300" y="120"/>
                  </a:lnTo>
                  <a:lnTo>
                    <a:pt x="243" y="159"/>
                  </a:lnTo>
                  <a:lnTo>
                    <a:pt x="198" y="177"/>
                  </a:lnTo>
                  <a:lnTo>
                    <a:pt x="171" y="222"/>
                  </a:lnTo>
                  <a:lnTo>
                    <a:pt x="138" y="240"/>
                  </a:lnTo>
                  <a:lnTo>
                    <a:pt x="93" y="276"/>
                  </a:lnTo>
                  <a:lnTo>
                    <a:pt x="60" y="351"/>
                  </a:lnTo>
                  <a:lnTo>
                    <a:pt x="42" y="438"/>
                  </a:lnTo>
                  <a:lnTo>
                    <a:pt x="18" y="462"/>
                  </a:lnTo>
                  <a:lnTo>
                    <a:pt x="33" y="492"/>
                  </a:lnTo>
                  <a:lnTo>
                    <a:pt x="33" y="570"/>
                  </a:lnTo>
                  <a:lnTo>
                    <a:pt x="57" y="594"/>
                  </a:lnTo>
                  <a:lnTo>
                    <a:pt x="51" y="705"/>
                  </a:lnTo>
                  <a:lnTo>
                    <a:pt x="39" y="723"/>
                  </a:lnTo>
                  <a:lnTo>
                    <a:pt x="39" y="747"/>
                  </a:lnTo>
                  <a:lnTo>
                    <a:pt x="54" y="759"/>
                  </a:lnTo>
                  <a:lnTo>
                    <a:pt x="0" y="795"/>
                  </a:lnTo>
                  <a:lnTo>
                    <a:pt x="12" y="828"/>
                  </a:lnTo>
                  <a:lnTo>
                    <a:pt x="33" y="828"/>
                  </a:lnTo>
                  <a:lnTo>
                    <a:pt x="66" y="864"/>
                  </a:lnTo>
                  <a:lnTo>
                    <a:pt x="84" y="837"/>
                  </a:lnTo>
                  <a:lnTo>
                    <a:pt x="180" y="876"/>
                  </a:lnTo>
                  <a:lnTo>
                    <a:pt x="216" y="864"/>
                  </a:lnTo>
                  <a:lnTo>
                    <a:pt x="216" y="843"/>
                  </a:lnTo>
                  <a:lnTo>
                    <a:pt x="243" y="846"/>
                  </a:lnTo>
                  <a:lnTo>
                    <a:pt x="261" y="834"/>
                  </a:lnTo>
                  <a:lnTo>
                    <a:pt x="273" y="852"/>
                  </a:lnTo>
                  <a:lnTo>
                    <a:pt x="372" y="855"/>
                  </a:lnTo>
                  <a:lnTo>
                    <a:pt x="396" y="891"/>
                  </a:lnTo>
                  <a:lnTo>
                    <a:pt x="426" y="900"/>
                  </a:lnTo>
                  <a:lnTo>
                    <a:pt x="468" y="912"/>
                  </a:lnTo>
                  <a:lnTo>
                    <a:pt x="495" y="900"/>
                  </a:lnTo>
                  <a:lnTo>
                    <a:pt x="525" y="867"/>
                  </a:lnTo>
                  <a:lnTo>
                    <a:pt x="558" y="861"/>
                  </a:lnTo>
                  <a:lnTo>
                    <a:pt x="606" y="891"/>
                  </a:lnTo>
                  <a:lnTo>
                    <a:pt x="639" y="879"/>
                  </a:lnTo>
                  <a:lnTo>
                    <a:pt x="648" y="852"/>
                  </a:lnTo>
                  <a:lnTo>
                    <a:pt x="702" y="834"/>
                  </a:lnTo>
                  <a:lnTo>
                    <a:pt x="732" y="804"/>
                  </a:lnTo>
                  <a:lnTo>
                    <a:pt x="810" y="732"/>
                  </a:lnTo>
                  <a:lnTo>
                    <a:pt x="813" y="711"/>
                  </a:lnTo>
                  <a:lnTo>
                    <a:pt x="861" y="717"/>
                  </a:lnTo>
                  <a:lnTo>
                    <a:pt x="903" y="744"/>
                  </a:lnTo>
                  <a:lnTo>
                    <a:pt x="948" y="711"/>
                  </a:lnTo>
                  <a:lnTo>
                    <a:pt x="969" y="654"/>
                  </a:lnTo>
                  <a:lnTo>
                    <a:pt x="933" y="609"/>
                  </a:lnTo>
                  <a:lnTo>
                    <a:pt x="918" y="582"/>
                  </a:lnTo>
                  <a:lnTo>
                    <a:pt x="918" y="528"/>
                  </a:lnTo>
                  <a:lnTo>
                    <a:pt x="885" y="504"/>
                  </a:lnTo>
                  <a:lnTo>
                    <a:pt x="861" y="492"/>
                  </a:lnTo>
                  <a:lnTo>
                    <a:pt x="864" y="459"/>
                  </a:lnTo>
                  <a:lnTo>
                    <a:pt x="840" y="447"/>
                  </a:lnTo>
                  <a:lnTo>
                    <a:pt x="801" y="447"/>
                  </a:lnTo>
                  <a:lnTo>
                    <a:pt x="756" y="435"/>
                  </a:lnTo>
                  <a:lnTo>
                    <a:pt x="747" y="402"/>
                  </a:lnTo>
                  <a:lnTo>
                    <a:pt x="750" y="348"/>
                  </a:lnTo>
                  <a:lnTo>
                    <a:pt x="774" y="294"/>
                  </a:lnTo>
                  <a:lnTo>
                    <a:pt x="789" y="282"/>
                  </a:lnTo>
                  <a:lnTo>
                    <a:pt x="777" y="252"/>
                  </a:lnTo>
                  <a:lnTo>
                    <a:pt x="792" y="228"/>
                  </a:lnTo>
                  <a:lnTo>
                    <a:pt x="801" y="195"/>
                  </a:lnTo>
                  <a:lnTo>
                    <a:pt x="849" y="150"/>
                  </a:lnTo>
                  <a:lnTo>
                    <a:pt x="834" y="117"/>
                  </a:lnTo>
                  <a:lnTo>
                    <a:pt x="828" y="96"/>
                  </a:lnTo>
                  <a:lnTo>
                    <a:pt x="795" y="93"/>
                  </a:lnTo>
                  <a:lnTo>
                    <a:pt x="789" y="123"/>
                  </a:lnTo>
                  <a:lnTo>
                    <a:pt x="774" y="105"/>
                  </a:lnTo>
                  <a:lnTo>
                    <a:pt x="729" y="111"/>
                  </a:lnTo>
                  <a:lnTo>
                    <a:pt x="705" y="90"/>
                  </a:lnTo>
                  <a:lnTo>
                    <a:pt x="717" y="54"/>
                  </a:lnTo>
                  <a:lnTo>
                    <a:pt x="714" y="18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4491" y="1669"/>
              <a:ext cx="174" cy="1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506" y="2227"/>
              <a:ext cx="18" cy="18"/>
            </a:xfrm>
            <a:custGeom>
              <a:avLst/>
              <a:gdLst>
                <a:gd name="T0" fmla="*/ 27 w 30"/>
                <a:gd name="T1" fmla="*/ 0 h 30"/>
                <a:gd name="T2" fmla="*/ 30 w 30"/>
                <a:gd name="T3" fmla="*/ 30 h 30"/>
                <a:gd name="T4" fmla="*/ 0 w 30"/>
                <a:gd name="T5" fmla="*/ 18 h 30"/>
                <a:gd name="T6" fmla="*/ 27 w 3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0"/>
                <a:gd name="T14" fmla="*/ 30 w 3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0">
                  <a:moveTo>
                    <a:pt x="27" y="0"/>
                  </a:moveTo>
                  <a:lnTo>
                    <a:pt x="30" y="30"/>
                  </a:lnTo>
                  <a:lnTo>
                    <a:pt x="0" y="1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28" y="2108"/>
              <a:ext cx="395" cy="296"/>
            </a:xfrm>
            <a:custGeom>
              <a:avLst/>
              <a:gdLst>
                <a:gd name="T0" fmla="*/ 0 w 657"/>
                <a:gd name="T1" fmla="*/ 333 h 507"/>
                <a:gd name="T2" fmla="*/ 24 w 657"/>
                <a:gd name="T3" fmla="*/ 405 h 507"/>
                <a:gd name="T4" fmla="*/ 48 w 657"/>
                <a:gd name="T5" fmla="*/ 396 h 507"/>
                <a:gd name="T6" fmla="*/ 84 w 657"/>
                <a:gd name="T7" fmla="*/ 381 h 507"/>
                <a:gd name="T8" fmla="*/ 102 w 657"/>
                <a:gd name="T9" fmla="*/ 396 h 507"/>
                <a:gd name="T10" fmla="*/ 171 w 657"/>
                <a:gd name="T11" fmla="*/ 432 h 507"/>
                <a:gd name="T12" fmla="*/ 186 w 657"/>
                <a:gd name="T13" fmla="*/ 453 h 507"/>
                <a:gd name="T14" fmla="*/ 213 w 657"/>
                <a:gd name="T15" fmla="*/ 480 h 507"/>
                <a:gd name="T16" fmla="*/ 264 w 657"/>
                <a:gd name="T17" fmla="*/ 507 h 507"/>
                <a:gd name="T18" fmla="*/ 285 w 657"/>
                <a:gd name="T19" fmla="*/ 501 h 507"/>
                <a:gd name="T20" fmla="*/ 342 w 657"/>
                <a:gd name="T21" fmla="*/ 495 h 507"/>
                <a:gd name="T22" fmla="*/ 360 w 657"/>
                <a:gd name="T23" fmla="*/ 483 h 507"/>
                <a:gd name="T24" fmla="*/ 384 w 657"/>
                <a:gd name="T25" fmla="*/ 444 h 507"/>
                <a:gd name="T26" fmla="*/ 390 w 657"/>
                <a:gd name="T27" fmla="*/ 414 h 507"/>
                <a:gd name="T28" fmla="*/ 375 w 657"/>
                <a:gd name="T29" fmla="*/ 381 h 507"/>
                <a:gd name="T30" fmla="*/ 399 w 657"/>
                <a:gd name="T31" fmla="*/ 360 h 507"/>
                <a:gd name="T32" fmla="*/ 411 w 657"/>
                <a:gd name="T33" fmla="*/ 342 h 507"/>
                <a:gd name="T34" fmla="*/ 447 w 657"/>
                <a:gd name="T35" fmla="*/ 339 h 507"/>
                <a:gd name="T36" fmla="*/ 486 w 657"/>
                <a:gd name="T37" fmla="*/ 294 h 507"/>
                <a:gd name="T38" fmla="*/ 492 w 657"/>
                <a:gd name="T39" fmla="*/ 276 h 507"/>
                <a:gd name="T40" fmla="*/ 600 w 657"/>
                <a:gd name="T41" fmla="*/ 237 h 507"/>
                <a:gd name="T42" fmla="*/ 657 w 657"/>
                <a:gd name="T43" fmla="*/ 108 h 507"/>
                <a:gd name="T44" fmla="*/ 657 w 657"/>
                <a:gd name="T45" fmla="*/ 63 h 507"/>
                <a:gd name="T46" fmla="*/ 636 w 657"/>
                <a:gd name="T47" fmla="*/ 42 h 507"/>
                <a:gd name="T48" fmla="*/ 540 w 657"/>
                <a:gd name="T49" fmla="*/ 24 h 507"/>
                <a:gd name="T50" fmla="*/ 510 w 657"/>
                <a:gd name="T51" fmla="*/ 9 h 507"/>
                <a:gd name="T52" fmla="*/ 459 w 657"/>
                <a:gd name="T53" fmla="*/ 0 h 507"/>
                <a:gd name="T54" fmla="*/ 429 w 657"/>
                <a:gd name="T55" fmla="*/ 21 h 507"/>
                <a:gd name="T56" fmla="*/ 390 w 657"/>
                <a:gd name="T57" fmla="*/ 24 h 507"/>
                <a:gd name="T58" fmla="*/ 348 w 657"/>
                <a:gd name="T59" fmla="*/ 75 h 507"/>
                <a:gd name="T60" fmla="*/ 324 w 657"/>
                <a:gd name="T61" fmla="*/ 81 h 507"/>
                <a:gd name="T62" fmla="*/ 306 w 657"/>
                <a:gd name="T63" fmla="*/ 111 h 507"/>
                <a:gd name="T64" fmla="*/ 300 w 657"/>
                <a:gd name="T65" fmla="*/ 132 h 507"/>
                <a:gd name="T66" fmla="*/ 267 w 657"/>
                <a:gd name="T67" fmla="*/ 168 h 507"/>
                <a:gd name="T68" fmla="*/ 225 w 657"/>
                <a:gd name="T69" fmla="*/ 186 h 507"/>
                <a:gd name="T70" fmla="*/ 93 w 657"/>
                <a:gd name="T71" fmla="*/ 261 h 507"/>
                <a:gd name="T72" fmla="*/ 30 w 657"/>
                <a:gd name="T73" fmla="*/ 306 h 507"/>
                <a:gd name="T74" fmla="*/ 0 w 657"/>
                <a:gd name="T75" fmla="*/ 333 h 5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7"/>
                <a:gd name="T115" fmla="*/ 0 h 507"/>
                <a:gd name="T116" fmla="*/ 657 w 657"/>
                <a:gd name="T117" fmla="*/ 507 h 5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7" h="507">
                  <a:moveTo>
                    <a:pt x="0" y="333"/>
                  </a:moveTo>
                  <a:lnTo>
                    <a:pt x="24" y="405"/>
                  </a:lnTo>
                  <a:lnTo>
                    <a:pt x="48" y="396"/>
                  </a:lnTo>
                  <a:lnTo>
                    <a:pt x="84" y="381"/>
                  </a:lnTo>
                  <a:lnTo>
                    <a:pt x="102" y="396"/>
                  </a:lnTo>
                  <a:lnTo>
                    <a:pt x="171" y="432"/>
                  </a:lnTo>
                  <a:lnTo>
                    <a:pt x="186" y="453"/>
                  </a:lnTo>
                  <a:lnTo>
                    <a:pt x="213" y="480"/>
                  </a:lnTo>
                  <a:lnTo>
                    <a:pt x="264" y="507"/>
                  </a:lnTo>
                  <a:lnTo>
                    <a:pt x="285" y="501"/>
                  </a:lnTo>
                  <a:lnTo>
                    <a:pt x="342" y="495"/>
                  </a:lnTo>
                  <a:lnTo>
                    <a:pt x="360" y="483"/>
                  </a:lnTo>
                  <a:lnTo>
                    <a:pt x="384" y="444"/>
                  </a:lnTo>
                  <a:lnTo>
                    <a:pt x="390" y="414"/>
                  </a:lnTo>
                  <a:lnTo>
                    <a:pt x="375" y="381"/>
                  </a:lnTo>
                  <a:lnTo>
                    <a:pt x="399" y="360"/>
                  </a:lnTo>
                  <a:lnTo>
                    <a:pt x="411" y="342"/>
                  </a:lnTo>
                  <a:lnTo>
                    <a:pt x="447" y="339"/>
                  </a:lnTo>
                  <a:lnTo>
                    <a:pt x="486" y="294"/>
                  </a:lnTo>
                  <a:lnTo>
                    <a:pt x="492" y="276"/>
                  </a:lnTo>
                  <a:lnTo>
                    <a:pt x="600" y="237"/>
                  </a:lnTo>
                  <a:lnTo>
                    <a:pt x="657" y="108"/>
                  </a:lnTo>
                  <a:lnTo>
                    <a:pt x="657" y="63"/>
                  </a:lnTo>
                  <a:lnTo>
                    <a:pt x="636" y="42"/>
                  </a:lnTo>
                  <a:lnTo>
                    <a:pt x="540" y="24"/>
                  </a:lnTo>
                  <a:lnTo>
                    <a:pt x="510" y="9"/>
                  </a:lnTo>
                  <a:lnTo>
                    <a:pt x="459" y="0"/>
                  </a:lnTo>
                  <a:lnTo>
                    <a:pt x="429" y="21"/>
                  </a:lnTo>
                  <a:lnTo>
                    <a:pt x="390" y="24"/>
                  </a:lnTo>
                  <a:lnTo>
                    <a:pt x="348" y="75"/>
                  </a:lnTo>
                  <a:lnTo>
                    <a:pt x="324" y="81"/>
                  </a:lnTo>
                  <a:lnTo>
                    <a:pt x="306" y="111"/>
                  </a:lnTo>
                  <a:lnTo>
                    <a:pt x="300" y="132"/>
                  </a:lnTo>
                  <a:lnTo>
                    <a:pt x="267" y="168"/>
                  </a:lnTo>
                  <a:lnTo>
                    <a:pt x="225" y="186"/>
                  </a:lnTo>
                  <a:lnTo>
                    <a:pt x="93" y="261"/>
                  </a:lnTo>
                  <a:lnTo>
                    <a:pt x="30" y="306"/>
                  </a:lnTo>
                  <a:lnTo>
                    <a:pt x="0" y="333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790" y="1890"/>
              <a:ext cx="216" cy="203"/>
            </a:xfrm>
            <a:custGeom>
              <a:avLst/>
              <a:gdLst>
                <a:gd name="T0" fmla="*/ 102 w 360"/>
                <a:gd name="T1" fmla="*/ 15 h 348"/>
                <a:gd name="T2" fmla="*/ 54 w 360"/>
                <a:gd name="T3" fmla="*/ 18 h 348"/>
                <a:gd name="T4" fmla="*/ 45 w 360"/>
                <a:gd name="T5" fmla="*/ 57 h 348"/>
                <a:gd name="T6" fmla="*/ 21 w 360"/>
                <a:gd name="T7" fmla="*/ 84 h 348"/>
                <a:gd name="T8" fmla="*/ 9 w 360"/>
                <a:gd name="T9" fmla="*/ 114 h 348"/>
                <a:gd name="T10" fmla="*/ 0 w 360"/>
                <a:gd name="T11" fmla="*/ 261 h 348"/>
                <a:gd name="T12" fmla="*/ 48 w 360"/>
                <a:gd name="T13" fmla="*/ 336 h 348"/>
                <a:gd name="T14" fmla="*/ 72 w 360"/>
                <a:gd name="T15" fmla="*/ 348 h 348"/>
                <a:gd name="T16" fmla="*/ 111 w 360"/>
                <a:gd name="T17" fmla="*/ 345 h 348"/>
                <a:gd name="T18" fmla="*/ 264 w 360"/>
                <a:gd name="T19" fmla="*/ 330 h 348"/>
                <a:gd name="T20" fmla="*/ 327 w 360"/>
                <a:gd name="T21" fmla="*/ 309 h 348"/>
                <a:gd name="T22" fmla="*/ 360 w 360"/>
                <a:gd name="T23" fmla="*/ 291 h 348"/>
                <a:gd name="T24" fmla="*/ 348 w 360"/>
                <a:gd name="T25" fmla="*/ 255 h 348"/>
                <a:gd name="T26" fmla="*/ 321 w 360"/>
                <a:gd name="T27" fmla="*/ 243 h 348"/>
                <a:gd name="T28" fmla="*/ 336 w 360"/>
                <a:gd name="T29" fmla="*/ 225 h 348"/>
                <a:gd name="T30" fmla="*/ 327 w 360"/>
                <a:gd name="T31" fmla="*/ 171 h 348"/>
                <a:gd name="T32" fmla="*/ 312 w 360"/>
                <a:gd name="T33" fmla="*/ 147 h 348"/>
                <a:gd name="T34" fmla="*/ 237 w 360"/>
                <a:gd name="T35" fmla="*/ 96 h 348"/>
                <a:gd name="T36" fmla="*/ 189 w 360"/>
                <a:gd name="T37" fmla="*/ 72 h 348"/>
                <a:gd name="T38" fmla="*/ 168 w 360"/>
                <a:gd name="T39" fmla="*/ 24 h 348"/>
                <a:gd name="T40" fmla="*/ 144 w 360"/>
                <a:gd name="T41" fmla="*/ 0 h 348"/>
                <a:gd name="T42" fmla="*/ 102 w 360"/>
                <a:gd name="T43" fmla="*/ 15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0"/>
                <a:gd name="T67" fmla="*/ 0 h 348"/>
                <a:gd name="T68" fmla="*/ 360 w 360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0" h="348">
                  <a:moveTo>
                    <a:pt x="102" y="15"/>
                  </a:moveTo>
                  <a:lnTo>
                    <a:pt x="54" y="18"/>
                  </a:lnTo>
                  <a:lnTo>
                    <a:pt x="45" y="57"/>
                  </a:lnTo>
                  <a:lnTo>
                    <a:pt x="21" y="84"/>
                  </a:lnTo>
                  <a:lnTo>
                    <a:pt x="9" y="114"/>
                  </a:lnTo>
                  <a:lnTo>
                    <a:pt x="0" y="261"/>
                  </a:lnTo>
                  <a:lnTo>
                    <a:pt x="48" y="336"/>
                  </a:lnTo>
                  <a:lnTo>
                    <a:pt x="72" y="348"/>
                  </a:lnTo>
                  <a:lnTo>
                    <a:pt x="111" y="345"/>
                  </a:lnTo>
                  <a:lnTo>
                    <a:pt x="264" y="330"/>
                  </a:lnTo>
                  <a:lnTo>
                    <a:pt x="327" y="309"/>
                  </a:lnTo>
                  <a:lnTo>
                    <a:pt x="360" y="291"/>
                  </a:lnTo>
                  <a:lnTo>
                    <a:pt x="348" y="255"/>
                  </a:lnTo>
                  <a:lnTo>
                    <a:pt x="321" y="243"/>
                  </a:lnTo>
                  <a:lnTo>
                    <a:pt x="336" y="225"/>
                  </a:lnTo>
                  <a:lnTo>
                    <a:pt x="327" y="171"/>
                  </a:lnTo>
                  <a:lnTo>
                    <a:pt x="312" y="147"/>
                  </a:lnTo>
                  <a:lnTo>
                    <a:pt x="237" y="96"/>
                  </a:lnTo>
                  <a:lnTo>
                    <a:pt x="189" y="72"/>
                  </a:lnTo>
                  <a:lnTo>
                    <a:pt x="168" y="24"/>
                  </a:lnTo>
                  <a:lnTo>
                    <a:pt x="144" y="0"/>
                  </a:lnTo>
                  <a:lnTo>
                    <a:pt x="102" y="15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806" y="2836"/>
              <a:ext cx="351" cy="912"/>
            </a:xfrm>
            <a:custGeom>
              <a:avLst/>
              <a:gdLst>
                <a:gd name="T0" fmla="*/ 345 w 582"/>
                <a:gd name="T1" fmla="*/ 48 h 1563"/>
                <a:gd name="T2" fmla="*/ 261 w 582"/>
                <a:gd name="T3" fmla="*/ 0 h 1563"/>
                <a:gd name="T4" fmla="*/ 279 w 582"/>
                <a:gd name="T5" fmla="*/ 69 h 1563"/>
                <a:gd name="T6" fmla="*/ 342 w 582"/>
                <a:gd name="T7" fmla="*/ 105 h 1563"/>
                <a:gd name="T8" fmla="*/ 393 w 582"/>
                <a:gd name="T9" fmla="*/ 219 h 1563"/>
                <a:gd name="T10" fmla="*/ 402 w 582"/>
                <a:gd name="T11" fmla="*/ 336 h 1563"/>
                <a:gd name="T12" fmla="*/ 309 w 582"/>
                <a:gd name="T13" fmla="*/ 339 h 1563"/>
                <a:gd name="T14" fmla="*/ 234 w 582"/>
                <a:gd name="T15" fmla="*/ 339 h 1563"/>
                <a:gd name="T16" fmla="*/ 261 w 582"/>
                <a:gd name="T17" fmla="*/ 471 h 1563"/>
                <a:gd name="T18" fmla="*/ 303 w 582"/>
                <a:gd name="T19" fmla="*/ 570 h 1563"/>
                <a:gd name="T20" fmla="*/ 243 w 582"/>
                <a:gd name="T21" fmla="*/ 660 h 1563"/>
                <a:gd name="T22" fmla="*/ 96 w 582"/>
                <a:gd name="T23" fmla="*/ 702 h 1563"/>
                <a:gd name="T24" fmla="*/ 21 w 582"/>
                <a:gd name="T25" fmla="*/ 807 h 1563"/>
                <a:gd name="T26" fmla="*/ 0 w 582"/>
                <a:gd name="T27" fmla="*/ 861 h 1563"/>
                <a:gd name="T28" fmla="*/ 57 w 582"/>
                <a:gd name="T29" fmla="*/ 882 h 1563"/>
                <a:gd name="T30" fmla="*/ 171 w 582"/>
                <a:gd name="T31" fmla="*/ 891 h 1563"/>
                <a:gd name="T32" fmla="*/ 204 w 582"/>
                <a:gd name="T33" fmla="*/ 927 h 1563"/>
                <a:gd name="T34" fmla="*/ 240 w 582"/>
                <a:gd name="T35" fmla="*/ 975 h 1563"/>
                <a:gd name="T36" fmla="*/ 225 w 582"/>
                <a:gd name="T37" fmla="*/ 1041 h 1563"/>
                <a:gd name="T38" fmla="*/ 210 w 582"/>
                <a:gd name="T39" fmla="*/ 1101 h 1563"/>
                <a:gd name="T40" fmla="*/ 165 w 582"/>
                <a:gd name="T41" fmla="*/ 1137 h 1563"/>
                <a:gd name="T42" fmla="*/ 138 w 582"/>
                <a:gd name="T43" fmla="*/ 1230 h 1563"/>
                <a:gd name="T44" fmla="*/ 159 w 582"/>
                <a:gd name="T45" fmla="*/ 1266 h 1563"/>
                <a:gd name="T46" fmla="*/ 51 w 582"/>
                <a:gd name="T47" fmla="*/ 1398 h 1563"/>
                <a:gd name="T48" fmla="*/ 105 w 582"/>
                <a:gd name="T49" fmla="*/ 1473 h 1563"/>
                <a:gd name="T50" fmla="*/ 132 w 582"/>
                <a:gd name="T51" fmla="*/ 1545 h 1563"/>
                <a:gd name="T52" fmla="*/ 192 w 582"/>
                <a:gd name="T53" fmla="*/ 1530 h 1563"/>
                <a:gd name="T54" fmla="*/ 258 w 582"/>
                <a:gd name="T55" fmla="*/ 1542 h 1563"/>
                <a:gd name="T56" fmla="*/ 297 w 582"/>
                <a:gd name="T57" fmla="*/ 1557 h 1563"/>
                <a:gd name="T58" fmla="*/ 372 w 582"/>
                <a:gd name="T59" fmla="*/ 1545 h 1563"/>
                <a:gd name="T60" fmla="*/ 408 w 582"/>
                <a:gd name="T61" fmla="*/ 1533 h 1563"/>
                <a:gd name="T62" fmla="*/ 360 w 582"/>
                <a:gd name="T63" fmla="*/ 1467 h 1563"/>
                <a:gd name="T64" fmla="*/ 399 w 582"/>
                <a:gd name="T65" fmla="*/ 1401 h 1563"/>
                <a:gd name="T66" fmla="*/ 465 w 582"/>
                <a:gd name="T67" fmla="*/ 1386 h 1563"/>
                <a:gd name="T68" fmla="*/ 444 w 582"/>
                <a:gd name="T69" fmla="*/ 1335 h 1563"/>
                <a:gd name="T70" fmla="*/ 435 w 582"/>
                <a:gd name="T71" fmla="*/ 1299 h 1563"/>
                <a:gd name="T72" fmla="*/ 393 w 582"/>
                <a:gd name="T73" fmla="*/ 1233 h 1563"/>
                <a:gd name="T74" fmla="*/ 354 w 582"/>
                <a:gd name="T75" fmla="*/ 1215 h 1563"/>
                <a:gd name="T76" fmla="*/ 309 w 582"/>
                <a:gd name="T77" fmla="*/ 1230 h 1563"/>
                <a:gd name="T78" fmla="*/ 273 w 582"/>
                <a:gd name="T79" fmla="*/ 1182 h 1563"/>
                <a:gd name="T80" fmla="*/ 243 w 582"/>
                <a:gd name="T81" fmla="*/ 1095 h 1563"/>
                <a:gd name="T82" fmla="*/ 282 w 582"/>
                <a:gd name="T83" fmla="*/ 1074 h 1563"/>
                <a:gd name="T84" fmla="*/ 318 w 582"/>
                <a:gd name="T85" fmla="*/ 1107 h 1563"/>
                <a:gd name="T86" fmla="*/ 357 w 582"/>
                <a:gd name="T87" fmla="*/ 1092 h 1563"/>
                <a:gd name="T88" fmla="*/ 402 w 582"/>
                <a:gd name="T89" fmla="*/ 1050 h 1563"/>
                <a:gd name="T90" fmla="*/ 435 w 582"/>
                <a:gd name="T91" fmla="*/ 987 h 1563"/>
                <a:gd name="T92" fmla="*/ 462 w 582"/>
                <a:gd name="T93" fmla="*/ 972 h 1563"/>
                <a:gd name="T94" fmla="*/ 534 w 582"/>
                <a:gd name="T95" fmla="*/ 933 h 1563"/>
                <a:gd name="T96" fmla="*/ 501 w 582"/>
                <a:gd name="T97" fmla="*/ 900 h 1563"/>
                <a:gd name="T98" fmla="*/ 456 w 582"/>
                <a:gd name="T99" fmla="*/ 903 h 1563"/>
                <a:gd name="T100" fmla="*/ 444 w 582"/>
                <a:gd name="T101" fmla="*/ 831 h 1563"/>
                <a:gd name="T102" fmla="*/ 537 w 582"/>
                <a:gd name="T103" fmla="*/ 675 h 1563"/>
                <a:gd name="T104" fmla="*/ 579 w 582"/>
                <a:gd name="T105" fmla="*/ 570 h 1563"/>
                <a:gd name="T106" fmla="*/ 582 w 582"/>
                <a:gd name="T107" fmla="*/ 498 h 1563"/>
                <a:gd name="T108" fmla="*/ 558 w 582"/>
                <a:gd name="T109" fmla="*/ 411 h 1563"/>
                <a:gd name="T110" fmla="*/ 516 w 582"/>
                <a:gd name="T111" fmla="*/ 318 h 1563"/>
                <a:gd name="T112" fmla="*/ 447 w 582"/>
                <a:gd name="T113" fmla="*/ 249 h 1563"/>
                <a:gd name="T114" fmla="*/ 474 w 582"/>
                <a:gd name="T115" fmla="*/ 177 h 1563"/>
                <a:gd name="T116" fmla="*/ 390 w 582"/>
                <a:gd name="T117" fmla="*/ 87 h 15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2"/>
                <a:gd name="T178" fmla="*/ 0 h 1563"/>
                <a:gd name="T179" fmla="*/ 582 w 582"/>
                <a:gd name="T180" fmla="*/ 1563 h 15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2" h="1563">
                  <a:moveTo>
                    <a:pt x="390" y="87"/>
                  </a:moveTo>
                  <a:lnTo>
                    <a:pt x="345" y="48"/>
                  </a:lnTo>
                  <a:lnTo>
                    <a:pt x="294" y="42"/>
                  </a:lnTo>
                  <a:lnTo>
                    <a:pt x="261" y="0"/>
                  </a:lnTo>
                  <a:lnTo>
                    <a:pt x="240" y="15"/>
                  </a:lnTo>
                  <a:lnTo>
                    <a:pt x="279" y="69"/>
                  </a:lnTo>
                  <a:lnTo>
                    <a:pt x="303" y="84"/>
                  </a:lnTo>
                  <a:lnTo>
                    <a:pt x="342" y="105"/>
                  </a:lnTo>
                  <a:lnTo>
                    <a:pt x="339" y="156"/>
                  </a:lnTo>
                  <a:lnTo>
                    <a:pt x="393" y="219"/>
                  </a:lnTo>
                  <a:lnTo>
                    <a:pt x="420" y="315"/>
                  </a:lnTo>
                  <a:lnTo>
                    <a:pt x="402" y="336"/>
                  </a:lnTo>
                  <a:lnTo>
                    <a:pt x="375" y="318"/>
                  </a:lnTo>
                  <a:lnTo>
                    <a:pt x="309" y="339"/>
                  </a:lnTo>
                  <a:lnTo>
                    <a:pt x="258" y="342"/>
                  </a:lnTo>
                  <a:lnTo>
                    <a:pt x="234" y="339"/>
                  </a:lnTo>
                  <a:lnTo>
                    <a:pt x="240" y="411"/>
                  </a:lnTo>
                  <a:lnTo>
                    <a:pt x="261" y="471"/>
                  </a:lnTo>
                  <a:lnTo>
                    <a:pt x="267" y="513"/>
                  </a:lnTo>
                  <a:lnTo>
                    <a:pt x="303" y="570"/>
                  </a:lnTo>
                  <a:lnTo>
                    <a:pt x="309" y="600"/>
                  </a:lnTo>
                  <a:lnTo>
                    <a:pt x="243" y="660"/>
                  </a:lnTo>
                  <a:lnTo>
                    <a:pt x="180" y="681"/>
                  </a:lnTo>
                  <a:lnTo>
                    <a:pt x="96" y="702"/>
                  </a:lnTo>
                  <a:lnTo>
                    <a:pt x="54" y="744"/>
                  </a:lnTo>
                  <a:lnTo>
                    <a:pt x="21" y="807"/>
                  </a:lnTo>
                  <a:lnTo>
                    <a:pt x="21" y="846"/>
                  </a:lnTo>
                  <a:lnTo>
                    <a:pt x="0" y="861"/>
                  </a:lnTo>
                  <a:lnTo>
                    <a:pt x="39" y="879"/>
                  </a:lnTo>
                  <a:lnTo>
                    <a:pt x="57" y="882"/>
                  </a:lnTo>
                  <a:lnTo>
                    <a:pt x="75" y="897"/>
                  </a:lnTo>
                  <a:lnTo>
                    <a:pt x="171" y="891"/>
                  </a:lnTo>
                  <a:lnTo>
                    <a:pt x="180" y="936"/>
                  </a:lnTo>
                  <a:lnTo>
                    <a:pt x="204" y="927"/>
                  </a:lnTo>
                  <a:lnTo>
                    <a:pt x="225" y="933"/>
                  </a:lnTo>
                  <a:lnTo>
                    <a:pt x="240" y="975"/>
                  </a:lnTo>
                  <a:lnTo>
                    <a:pt x="225" y="1008"/>
                  </a:lnTo>
                  <a:lnTo>
                    <a:pt x="225" y="1041"/>
                  </a:lnTo>
                  <a:lnTo>
                    <a:pt x="207" y="1044"/>
                  </a:lnTo>
                  <a:lnTo>
                    <a:pt x="210" y="1101"/>
                  </a:lnTo>
                  <a:lnTo>
                    <a:pt x="168" y="1092"/>
                  </a:lnTo>
                  <a:lnTo>
                    <a:pt x="165" y="1137"/>
                  </a:lnTo>
                  <a:lnTo>
                    <a:pt x="186" y="1161"/>
                  </a:lnTo>
                  <a:lnTo>
                    <a:pt x="138" y="1230"/>
                  </a:lnTo>
                  <a:lnTo>
                    <a:pt x="135" y="1254"/>
                  </a:lnTo>
                  <a:lnTo>
                    <a:pt x="159" y="1266"/>
                  </a:lnTo>
                  <a:lnTo>
                    <a:pt x="78" y="1359"/>
                  </a:lnTo>
                  <a:lnTo>
                    <a:pt x="51" y="1398"/>
                  </a:lnTo>
                  <a:lnTo>
                    <a:pt x="72" y="1470"/>
                  </a:lnTo>
                  <a:lnTo>
                    <a:pt x="105" y="1473"/>
                  </a:lnTo>
                  <a:lnTo>
                    <a:pt x="108" y="1530"/>
                  </a:lnTo>
                  <a:lnTo>
                    <a:pt x="132" y="1545"/>
                  </a:lnTo>
                  <a:lnTo>
                    <a:pt x="156" y="1518"/>
                  </a:lnTo>
                  <a:lnTo>
                    <a:pt x="192" y="1530"/>
                  </a:lnTo>
                  <a:lnTo>
                    <a:pt x="216" y="1548"/>
                  </a:lnTo>
                  <a:lnTo>
                    <a:pt x="258" y="1542"/>
                  </a:lnTo>
                  <a:lnTo>
                    <a:pt x="279" y="1527"/>
                  </a:lnTo>
                  <a:lnTo>
                    <a:pt x="297" y="1557"/>
                  </a:lnTo>
                  <a:lnTo>
                    <a:pt x="321" y="1539"/>
                  </a:lnTo>
                  <a:lnTo>
                    <a:pt x="372" y="1545"/>
                  </a:lnTo>
                  <a:lnTo>
                    <a:pt x="393" y="1563"/>
                  </a:lnTo>
                  <a:lnTo>
                    <a:pt x="408" y="1533"/>
                  </a:lnTo>
                  <a:lnTo>
                    <a:pt x="393" y="1500"/>
                  </a:lnTo>
                  <a:lnTo>
                    <a:pt x="360" y="1467"/>
                  </a:lnTo>
                  <a:lnTo>
                    <a:pt x="399" y="1461"/>
                  </a:lnTo>
                  <a:lnTo>
                    <a:pt x="399" y="1401"/>
                  </a:lnTo>
                  <a:lnTo>
                    <a:pt x="420" y="1392"/>
                  </a:lnTo>
                  <a:lnTo>
                    <a:pt x="465" y="1386"/>
                  </a:lnTo>
                  <a:lnTo>
                    <a:pt x="468" y="1350"/>
                  </a:lnTo>
                  <a:lnTo>
                    <a:pt x="444" y="1335"/>
                  </a:lnTo>
                  <a:lnTo>
                    <a:pt x="468" y="1296"/>
                  </a:lnTo>
                  <a:lnTo>
                    <a:pt x="435" y="1299"/>
                  </a:lnTo>
                  <a:lnTo>
                    <a:pt x="393" y="1281"/>
                  </a:lnTo>
                  <a:lnTo>
                    <a:pt x="393" y="1233"/>
                  </a:lnTo>
                  <a:lnTo>
                    <a:pt x="390" y="1212"/>
                  </a:lnTo>
                  <a:lnTo>
                    <a:pt x="354" y="1215"/>
                  </a:lnTo>
                  <a:lnTo>
                    <a:pt x="309" y="1209"/>
                  </a:lnTo>
                  <a:lnTo>
                    <a:pt x="309" y="1230"/>
                  </a:lnTo>
                  <a:lnTo>
                    <a:pt x="279" y="1221"/>
                  </a:lnTo>
                  <a:lnTo>
                    <a:pt x="273" y="1182"/>
                  </a:lnTo>
                  <a:lnTo>
                    <a:pt x="288" y="1170"/>
                  </a:lnTo>
                  <a:lnTo>
                    <a:pt x="243" y="1095"/>
                  </a:lnTo>
                  <a:lnTo>
                    <a:pt x="282" y="1092"/>
                  </a:lnTo>
                  <a:lnTo>
                    <a:pt x="282" y="1074"/>
                  </a:lnTo>
                  <a:lnTo>
                    <a:pt x="309" y="1074"/>
                  </a:lnTo>
                  <a:lnTo>
                    <a:pt x="318" y="1107"/>
                  </a:lnTo>
                  <a:lnTo>
                    <a:pt x="339" y="1110"/>
                  </a:lnTo>
                  <a:lnTo>
                    <a:pt x="357" y="1092"/>
                  </a:lnTo>
                  <a:lnTo>
                    <a:pt x="357" y="1065"/>
                  </a:lnTo>
                  <a:lnTo>
                    <a:pt x="402" y="1050"/>
                  </a:lnTo>
                  <a:lnTo>
                    <a:pt x="441" y="1005"/>
                  </a:lnTo>
                  <a:lnTo>
                    <a:pt x="435" y="987"/>
                  </a:lnTo>
                  <a:lnTo>
                    <a:pt x="456" y="993"/>
                  </a:lnTo>
                  <a:lnTo>
                    <a:pt x="462" y="972"/>
                  </a:lnTo>
                  <a:lnTo>
                    <a:pt x="486" y="975"/>
                  </a:lnTo>
                  <a:lnTo>
                    <a:pt x="534" y="933"/>
                  </a:lnTo>
                  <a:lnTo>
                    <a:pt x="513" y="921"/>
                  </a:lnTo>
                  <a:lnTo>
                    <a:pt x="501" y="900"/>
                  </a:lnTo>
                  <a:lnTo>
                    <a:pt x="480" y="930"/>
                  </a:lnTo>
                  <a:lnTo>
                    <a:pt x="456" y="903"/>
                  </a:lnTo>
                  <a:lnTo>
                    <a:pt x="438" y="900"/>
                  </a:lnTo>
                  <a:lnTo>
                    <a:pt x="444" y="831"/>
                  </a:lnTo>
                  <a:lnTo>
                    <a:pt x="495" y="753"/>
                  </a:lnTo>
                  <a:lnTo>
                    <a:pt x="537" y="675"/>
                  </a:lnTo>
                  <a:lnTo>
                    <a:pt x="582" y="633"/>
                  </a:lnTo>
                  <a:lnTo>
                    <a:pt x="579" y="570"/>
                  </a:lnTo>
                  <a:lnTo>
                    <a:pt x="567" y="531"/>
                  </a:lnTo>
                  <a:lnTo>
                    <a:pt x="582" y="498"/>
                  </a:lnTo>
                  <a:lnTo>
                    <a:pt x="570" y="429"/>
                  </a:lnTo>
                  <a:lnTo>
                    <a:pt x="558" y="411"/>
                  </a:lnTo>
                  <a:lnTo>
                    <a:pt x="564" y="366"/>
                  </a:lnTo>
                  <a:lnTo>
                    <a:pt x="516" y="318"/>
                  </a:lnTo>
                  <a:lnTo>
                    <a:pt x="489" y="279"/>
                  </a:lnTo>
                  <a:lnTo>
                    <a:pt x="447" y="249"/>
                  </a:lnTo>
                  <a:lnTo>
                    <a:pt x="471" y="213"/>
                  </a:lnTo>
                  <a:lnTo>
                    <a:pt x="474" y="177"/>
                  </a:lnTo>
                  <a:lnTo>
                    <a:pt x="387" y="144"/>
                  </a:lnTo>
                  <a:lnTo>
                    <a:pt x="390" y="87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104" y="1328"/>
              <a:ext cx="568" cy="549"/>
            </a:xfrm>
            <a:custGeom>
              <a:avLst/>
              <a:gdLst>
                <a:gd name="T0" fmla="*/ 848 w 942"/>
                <a:gd name="T1" fmla="*/ 908 h 942"/>
                <a:gd name="T2" fmla="*/ 932 w 942"/>
                <a:gd name="T3" fmla="*/ 704 h 942"/>
                <a:gd name="T4" fmla="*/ 928 w 942"/>
                <a:gd name="T5" fmla="*/ 622 h 942"/>
                <a:gd name="T6" fmla="*/ 902 w 942"/>
                <a:gd name="T7" fmla="*/ 474 h 942"/>
                <a:gd name="T8" fmla="*/ 942 w 942"/>
                <a:gd name="T9" fmla="*/ 388 h 942"/>
                <a:gd name="T10" fmla="*/ 922 w 942"/>
                <a:gd name="T11" fmla="*/ 332 h 942"/>
                <a:gd name="T12" fmla="*/ 836 w 942"/>
                <a:gd name="T13" fmla="*/ 312 h 942"/>
                <a:gd name="T14" fmla="*/ 802 w 942"/>
                <a:gd name="T15" fmla="*/ 282 h 942"/>
                <a:gd name="T16" fmla="*/ 800 w 942"/>
                <a:gd name="T17" fmla="*/ 242 h 942"/>
                <a:gd name="T18" fmla="*/ 666 w 942"/>
                <a:gd name="T19" fmla="*/ 188 h 942"/>
                <a:gd name="T20" fmla="*/ 618 w 942"/>
                <a:gd name="T21" fmla="*/ 62 h 942"/>
                <a:gd name="T22" fmla="*/ 530 w 942"/>
                <a:gd name="T23" fmla="*/ 12 h 942"/>
                <a:gd name="T24" fmla="*/ 422 w 942"/>
                <a:gd name="T25" fmla="*/ 24 h 942"/>
                <a:gd name="T26" fmla="*/ 262 w 942"/>
                <a:gd name="T27" fmla="*/ 66 h 942"/>
                <a:gd name="T28" fmla="*/ 128 w 942"/>
                <a:gd name="T29" fmla="*/ 112 h 942"/>
                <a:gd name="T30" fmla="*/ 92 w 942"/>
                <a:gd name="T31" fmla="*/ 122 h 942"/>
                <a:gd name="T32" fmla="*/ 42 w 942"/>
                <a:gd name="T33" fmla="*/ 102 h 942"/>
                <a:gd name="T34" fmla="*/ 32 w 942"/>
                <a:gd name="T35" fmla="*/ 118 h 942"/>
                <a:gd name="T36" fmla="*/ 16 w 942"/>
                <a:gd name="T37" fmla="*/ 136 h 942"/>
                <a:gd name="T38" fmla="*/ 46 w 942"/>
                <a:gd name="T39" fmla="*/ 176 h 942"/>
                <a:gd name="T40" fmla="*/ 80 w 942"/>
                <a:gd name="T41" fmla="*/ 200 h 942"/>
                <a:gd name="T42" fmla="*/ 54 w 942"/>
                <a:gd name="T43" fmla="*/ 288 h 942"/>
                <a:gd name="T44" fmla="*/ 30 w 942"/>
                <a:gd name="T45" fmla="*/ 344 h 942"/>
                <a:gd name="T46" fmla="*/ 28 w 942"/>
                <a:gd name="T47" fmla="*/ 386 h 942"/>
                <a:gd name="T48" fmla="*/ 2 w 942"/>
                <a:gd name="T49" fmla="*/ 502 h 942"/>
                <a:gd name="T50" fmla="*/ 48 w 942"/>
                <a:gd name="T51" fmla="*/ 540 h 942"/>
                <a:gd name="T52" fmla="*/ 116 w 942"/>
                <a:gd name="T53" fmla="*/ 554 h 942"/>
                <a:gd name="T54" fmla="*/ 166 w 942"/>
                <a:gd name="T55" fmla="*/ 554 h 942"/>
                <a:gd name="T56" fmla="*/ 188 w 942"/>
                <a:gd name="T57" fmla="*/ 460 h 942"/>
                <a:gd name="T58" fmla="*/ 252 w 942"/>
                <a:gd name="T59" fmla="*/ 398 h 942"/>
                <a:gd name="T60" fmla="*/ 308 w 942"/>
                <a:gd name="T61" fmla="*/ 416 h 942"/>
                <a:gd name="T62" fmla="*/ 356 w 942"/>
                <a:gd name="T63" fmla="*/ 452 h 942"/>
                <a:gd name="T64" fmla="*/ 408 w 942"/>
                <a:gd name="T65" fmla="*/ 488 h 942"/>
                <a:gd name="T66" fmla="*/ 420 w 942"/>
                <a:gd name="T67" fmla="*/ 526 h 942"/>
                <a:gd name="T68" fmla="*/ 502 w 942"/>
                <a:gd name="T69" fmla="*/ 538 h 942"/>
                <a:gd name="T70" fmla="*/ 532 w 942"/>
                <a:gd name="T71" fmla="*/ 526 h 942"/>
                <a:gd name="T72" fmla="*/ 724 w 942"/>
                <a:gd name="T73" fmla="*/ 728 h 942"/>
                <a:gd name="T74" fmla="*/ 786 w 942"/>
                <a:gd name="T75" fmla="*/ 792 h 942"/>
                <a:gd name="T76" fmla="*/ 802 w 942"/>
                <a:gd name="T77" fmla="*/ 824 h 942"/>
                <a:gd name="T78" fmla="*/ 790 w 942"/>
                <a:gd name="T79" fmla="*/ 862 h 942"/>
                <a:gd name="T80" fmla="*/ 822 w 942"/>
                <a:gd name="T81" fmla="*/ 886 h 942"/>
                <a:gd name="T82" fmla="*/ 838 w 942"/>
                <a:gd name="T83" fmla="*/ 942 h 9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2"/>
                <a:gd name="T127" fmla="*/ 0 h 942"/>
                <a:gd name="T128" fmla="*/ 942 w 942"/>
                <a:gd name="T129" fmla="*/ 942 h 9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2" h="942">
                  <a:moveTo>
                    <a:pt x="838" y="942"/>
                  </a:moveTo>
                  <a:lnTo>
                    <a:pt x="848" y="908"/>
                  </a:lnTo>
                  <a:lnTo>
                    <a:pt x="926" y="746"/>
                  </a:lnTo>
                  <a:lnTo>
                    <a:pt x="932" y="704"/>
                  </a:lnTo>
                  <a:lnTo>
                    <a:pt x="938" y="630"/>
                  </a:lnTo>
                  <a:lnTo>
                    <a:pt x="928" y="622"/>
                  </a:lnTo>
                  <a:lnTo>
                    <a:pt x="930" y="504"/>
                  </a:lnTo>
                  <a:lnTo>
                    <a:pt x="902" y="474"/>
                  </a:lnTo>
                  <a:lnTo>
                    <a:pt x="930" y="408"/>
                  </a:lnTo>
                  <a:lnTo>
                    <a:pt x="942" y="388"/>
                  </a:lnTo>
                  <a:lnTo>
                    <a:pt x="928" y="350"/>
                  </a:lnTo>
                  <a:lnTo>
                    <a:pt x="922" y="332"/>
                  </a:lnTo>
                  <a:lnTo>
                    <a:pt x="876" y="316"/>
                  </a:lnTo>
                  <a:lnTo>
                    <a:pt x="836" y="312"/>
                  </a:lnTo>
                  <a:lnTo>
                    <a:pt x="816" y="290"/>
                  </a:lnTo>
                  <a:lnTo>
                    <a:pt x="802" y="282"/>
                  </a:lnTo>
                  <a:lnTo>
                    <a:pt x="820" y="258"/>
                  </a:lnTo>
                  <a:lnTo>
                    <a:pt x="800" y="242"/>
                  </a:lnTo>
                  <a:lnTo>
                    <a:pt x="714" y="204"/>
                  </a:lnTo>
                  <a:lnTo>
                    <a:pt x="666" y="188"/>
                  </a:lnTo>
                  <a:lnTo>
                    <a:pt x="642" y="142"/>
                  </a:lnTo>
                  <a:lnTo>
                    <a:pt x="618" y="62"/>
                  </a:lnTo>
                  <a:lnTo>
                    <a:pt x="594" y="28"/>
                  </a:lnTo>
                  <a:lnTo>
                    <a:pt x="530" y="12"/>
                  </a:lnTo>
                  <a:lnTo>
                    <a:pt x="482" y="0"/>
                  </a:lnTo>
                  <a:lnTo>
                    <a:pt x="422" y="24"/>
                  </a:lnTo>
                  <a:lnTo>
                    <a:pt x="336" y="50"/>
                  </a:lnTo>
                  <a:lnTo>
                    <a:pt x="262" y="66"/>
                  </a:lnTo>
                  <a:lnTo>
                    <a:pt x="192" y="84"/>
                  </a:lnTo>
                  <a:lnTo>
                    <a:pt x="128" y="112"/>
                  </a:lnTo>
                  <a:lnTo>
                    <a:pt x="116" y="126"/>
                  </a:lnTo>
                  <a:lnTo>
                    <a:pt x="92" y="122"/>
                  </a:lnTo>
                  <a:lnTo>
                    <a:pt x="92" y="96"/>
                  </a:lnTo>
                  <a:lnTo>
                    <a:pt x="42" y="102"/>
                  </a:lnTo>
                  <a:lnTo>
                    <a:pt x="32" y="92"/>
                  </a:lnTo>
                  <a:lnTo>
                    <a:pt x="32" y="118"/>
                  </a:lnTo>
                  <a:lnTo>
                    <a:pt x="42" y="140"/>
                  </a:lnTo>
                  <a:lnTo>
                    <a:pt x="16" y="136"/>
                  </a:lnTo>
                  <a:lnTo>
                    <a:pt x="14" y="150"/>
                  </a:lnTo>
                  <a:lnTo>
                    <a:pt x="46" y="176"/>
                  </a:lnTo>
                  <a:lnTo>
                    <a:pt x="92" y="180"/>
                  </a:lnTo>
                  <a:lnTo>
                    <a:pt x="80" y="200"/>
                  </a:lnTo>
                  <a:lnTo>
                    <a:pt x="102" y="242"/>
                  </a:lnTo>
                  <a:lnTo>
                    <a:pt x="54" y="288"/>
                  </a:lnTo>
                  <a:lnTo>
                    <a:pt x="44" y="326"/>
                  </a:lnTo>
                  <a:lnTo>
                    <a:pt x="30" y="344"/>
                  </a:lnTo>
                  <a:lnTo>
                    <a:pt x="42" y="378"/>
                  </a:lnTo>
                  <a:lnTo>
                    <a:pt x="28" y="386"/>
                  </a:lnTo>
                  <a:lnTo>
                    <a:pt x="0" y="442"/>
                  </a:lnTo>
                  <a:lnTo>
                    <a:pt x="2" y="502"/>
                  </a:lnTo>
                  <a:lnTo>
                    <a:pt x="6" y="530"/>
                  </a:lnTo>
                  <a:lnTo>
                    <a:pt x="48" y="540"/>
                  </a:lnTo>
                  <a:lnTo>
                    <a:pt x="90" y="542"/>
                  </a:lnTo>
                  <a:lnTo>
                    <a:pt x="116" y="554"/>
                  </a:lnTo>
                  <a:lnTo>
                    <a:pt x="156" y="560"/>
                  </a:lnTo>
                  <a:lnTo>
                    <a:pt x="166" y="554"/>
                  </a:lnTo>
                  <a:lnTo>
                    <a:pt x="168" y="510"/>
                  </a:lnTo>
                  <a:lnTo>
                    <a:pt x="188" y="460"/>
                  </a:lnTo>
                  <a:lnTo>
                    <a:pt x="214" y="424"/>
                  </a:lnTo>
                  <a:lnTo>
                    <a:pt x="252" y="398"/>
                  </a:lnTo>
                  <a:lnTo>
                    <a:pt x="302" y="404"/>
                  </a:lnTo>
                  <a:lnTo>
                    <a:pt x="308" y="416"/>
                  </a:lnTo>
                  <a:lnTo>
                    <a:pt x="342" y="416"/>
                  </a:lnTo>
                  <a:lnTo>
                    <a:pt x="356" y="452"/>
                  </a:lnTo>
                  <a:lnTo>
                    <a:pt x="390" y="480"/>
                  </a:lnTo>
                  <a:lnTo>
                    <a:pt x="408" y="488"/>
                  </a:lnTo>
                  <a:lnTo>
                    <a:pt x="416" y="508"/>
                  </a:lnTo>
                  <a:lnTo>
                    <a:pt x="420" y="526"/>
                  </a:lnTo>
                  <a:lnTo>
                    <a:pt x="474" y="528"/>
                  </a:lnTo>
                  <a:lnTo>
                    <a:pt x="502" y="538"/>
                  </a:lnTo>
                  <a:lnTo>
                    <a:pt x="510" y="522"/>
                  </a:lnTo>
                  <a:lnTo>
                    <a:pt x="532" y="526"/>
                  </a:lnTo>
                  <a:lnTo>
                    <a:pt x="718" y="712"/>
                  </a:lnTo>
                  <a:lnTo>
                    <a:pt x="724" y="728"/>
                  </a:lnTo>
                  <a:lnTo>
                    <a:pt x="756" y="762"/>
                  </a:lnTo>
                  <a:lnTo>
                    <a:pt x="786" y="792"/>
                  </a:lnTo>
                  <a:lnTo>
                    <a:pt x="790" y="810"/>
                  </a:lnTo>
                  <a:lnTo>
                    <a:pt x="802" y="824"/>
                  </a:lnTo>
                  <a:lnTo>
                    <a:pt x="802" y="854"/>
                  </a:lnTo>
                  <a:lnTo>
                    <a:pt x="790" y="862"/>
                  </a:lnTo>
                  <a:lnTo>
                    <a:pt x="796" y="880"/>
                  </a:lnTo>
                  <a:lnTo>
                    <a:pt x="822" y="886"/>
                  </a:lnTo>
                  <a:lnTo>
                    <a:pt x="836" y="898"/>
                  </a:lnTo>
                  <a:lnTo>
                    <a:pt x="838" y="942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958" y="2358"/>
              <a:ext cx="463" cy="370"/>
            </a:xfrm>
            <a:custGeom>
              <a:avLst/>
              <a:gdLst>
                <a:gd name="T0" fmla="*/ 27 w 771"/>
                <a:gd name="T1" fmla="*/ 528 h 635"/>
                <a:gd name="T2" fmla="*/ 60 w 771"/>
                <a:gd name="T3" fmla="*/ 552 h 635"/>
                <a:gd name="T4" fmla="*/ 195 w 771"/>
                <a:gd name="T5" fmla="*/ 632 h 635"/>
                <a:gd name="T6" fmla="*/ 249 w 771"/>
                <a:gd name="T7" fmla="*/ 620 h 635"/>
                <a:gd name="T8" fmla="*/ 318 w 771"/>
                <a:gd name="T9" fmla="*/ 588 h 635"/>
                <a:gd name="T10" fmla="*/ 372 w 771"/>
                <a:gd name="T11" fmla="*/ 575 h 635"/>
                <a:gd name="T12" fmla="*/ 433 w 771"/>
                <a:gd name="T13" fmla="*/ 564 h 635"/>
                <a:gd name="T14" fmla="*/ 466 w 771"/>
                <a:gd name="T15" fmla="*/ 581 h 635"/>
                <a:gd name="T16" fmla="*/ 642 w 771"/>
                <a:gd name="T17" fmla="*/ 566 h 635"/>
                <a:gd name="T18" fmla="*/ 688 w 771"/>
                <a:gd name="T19" fmla="*/ 557 h 635"/>
                <a:gd name="T20" fmla="*/ 697 w 771"/>
                <a:gd name="T21" fmla="*/ 515 h 635"/>
                <a:gd name="T22" fmla="*/ 681 w 771"/>
                <a:gd name="T23" fmla="*/ 477 h 635"/>
                <a:gd name="T24" fmla="*/ 711 w 771"/>
                <a:gd name="T25" fmla="*/ 459 h 635"/>
                <a:gd name="T26" fmla="*/ 718 w 771"/>
                <a:gd name="T27" fmla="*/ 395 h 635"/>
                <a:gd name="T28" fmla="*/ 727 w 771"/>
                <a:gd name="T29" fmla="*/ 378 h 635"/>
                <a:gd name="T30" fmla="*/ 765 w 771"/>
                <a:gd name="T31" fmla="*/ 351 h 635"/>
                <a:gd name="T32" fmla="*/ 741 w 771"/>
                <a:gd name="T33" fmla="*/ 333 h 635"/>
                <a:gd name="T34" fmla="*/ 694 w 771"/>
                <a:gd name="T35" fmla="*/ 344 h 635"/>
                <a:gd name="T36" fmla="*/ 643 w 771"/>
                <a:gd name="T37" fmla="*/ 318 h 635"/>
                <a:gd name="T38" fmla="*/ 660 w 771"/>
                <a:gd name="T39" fmla="*/ 302 h 635"/>
                <a:gd name="T40" fmla="*/ 670 w 771"/>
                <a:gd name="T41" fmla="*/ 260 h 635"/>
                <a:gd name="T42" fmla="*/ 714 w 771"/>
                <a:gd name="T43" fmla="*/ 273 h 635"/>
                <a:gd name="T44" fmla="*/ 700 w 771"/>
                <a:gd name="T45" fmla="*/ 242 h 635"/>
                <a:gd name="T46" fmla="*/ 669 w 771"/>
                <a:gd name="T47" fmla="*/ 185 h 635"/>
                <a:gd name="T48" fmla="*/ 648 w 771"/>
                <a:gd name="T49" fmla="*/ 152 h 635"/>
                <a:gd name="T50" fmla="*/ 573 w 771"/>
                <a:gd name="T51" fmla="*/ 137 h 635"/>
                <a:gd name="T52" fmla="*/ 493 w 771"/>
                <a:gd name="T53" fmla="*/ 161 h 635"/>
                <a:gd name="T54" fmla="*/ 424 w 771"/>
                <a:gd name="T55" fmla="*/ 146 h 635"/>
                <a:gd name="T56" fmla="*/ 468 w 771"/>
                <a:gd name="T57" fmla="*/ 2 h 635"/>
                <a:gd name="T58" fmla="*/ 369 w 771"/>
                <a:gd name="T59" fmla="*/ 0 h 635"/>
                <a:gd name="T60" fmla="*/ 325 w 771"/>
                <a:gd name="T61" fmla="*/ 84 h 635"/>
                <a:gd name="T62" fmla="*/ 273 w 771"/>
                <a:gd name="T63" fmla="*/ 176 h 635"/>
                <a:gd name="T64" fmla="*/ 204 w 771"/>
                <a:gd name="T65" fmla="*/ 275 h 635"/>
                <a:gd name="T66" fmla="*/ 151 w 771"/>
                <a:gd name="T67" fmla="*/ 341 h 635"/>
                <a:gd name="T68" fmla="*/ 102 w 771"/>
                <a:gd name="T69" fmla="*/ 390 h 635"/>
                <a:gd name="T70" fmla="*/ 58 w 771"/>
                <a:gd name="T71" fmla="*/ 444 h 635"/>
                <a:gd name="T72" fmla="*/ 0 w 771"/>
                <a:gd name="T73" fmla="*/ 492 h 6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71"/>
                <a:gd name="T112" fmla="*/ 0 h 635"/>
                <a:gd name="T113" fmla="*/ 771 w 771"/>
                <a:gd name="T114" fmla="*/ 635 h 6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71" h="635">
                  <a:moveTo>
                    <a:pt x="0" y="492"/>
                  </a:moveTo>
                  <a:lnTo>
                    <a:pt x="27" y="528"/>
                  </a:lnTo>
                  <a:lnTo>
                    <a:pt x="61" y="530"/>
                  </a:lnTo>
                  <a:lnTo>
                    <a:pt x="60" y="552"/>
                  </a:lnTo>
                  <a:lnTo>
                    <a:pt x="130" y="606"/>
                  </a:lnTo>
                  <a:lnTo>
                    <a:pt x="195" y="632"/>
                  </a:lnTo>
                  <a:lnTo>
                    <a:pt x="231" y="635"/>
                  </a:lnTo>
                  <a:lnTo>
                    <a:pt x="249" y="620"/>
                  </a:lnTo>
                  <a:lnTo>
                    <a:pt x="274" y="612"/>
                  </a:lnTo>
                  <a:lnTo>
                    <a:pt x="318" y="588"/>
                  </a:lnTo>
                  <a:lnTo>
                    <a:pt x="360" y="588"/>
                  </a:lnTo>
                  <a:lnTo>
                    <a:pt x="372" y="575"/>
                  </a:lnTo>
                  <a:lnTo>
                    <a:pt x="409" y="573"/>
                  </a:lnTo>
                  <a:lnTo>
                    <a:pt x="433" y="564"/>
                  </a:lnTo>
                  <a:lnTo>
                    <a:pt x="457" y="570"/>
                  </a:lnTo>
                  <a:lnTo>
                    <a:pt x="466" y="581"/>
                  </a:lnTo>
                  <a:lnTo>
                    <a:pt x="636" y="579"/>
                  </a:lnTo>
                  <a:lnTo>
                    <a:pt x="642" y="566"/>
                  </a:lnTo>
                  <a:lnTo>
                    <a:pt x="700" y="569"/>
                  </a:lnTo>
                  <a:lnTo>
                    <a:pt x="688" y="557"/>
                  </a:lnTo>
                  <a:lnTo>
                    <a:pt x="693" y="545"/>
                  </a:lnTo>
                  <a:lnTo>
                    <a:pt x="697" y="515"/>
                  </a:lnTo>
                  <a:lnTo>
                    <a:pt x="664" y="489"/>
                  </a:lnTo>
                  <a:lnTo>
                    <a:pt x="681" y="477"/>
                  </a:lnTo>
                  <a:lnTo>
                    <a:pt x="694" y="465"/>
                  </a:lnTo>
                  <a:lnTo>
                    <a:pt x="711" y="459"/>
                  </a:lnTo>
                  <a:lnTo>
                    <a:pt x="720" y="434"/>
                  </a:lnTo>
                  <a:lnTo>
                    <a:pt x="718" y="395"/>
                  </a:lnTo>
                  <a:lnTo>
                    <a:pt x="706" y="375"/>
                  </a:lnTo>
                  <a:lnTo>
                    <a:pt x="727" y="378"/>
                  </a:lnTo>
                  <a:lnTo>
                    <a:pt x="736" y="359"/>
                  </a:lnTo>
                  <a:lnTo>
                    <a:pt x="765" y="351"/>
                  </a:lnTo>
                  <a:lnTo>
                    <a:pt x="771" y="336"/>
                  </a:lnTo>
                  <a:lnTo>
                    <a:pt x="741" y="333"/>
                  </a:lnTo>
                  <a:lnTo>
                    <a:pt x="727" y="345"/>
                  </a:lnTo>
                  <a:lnTo>
                    <a:pt x="694" y="344"/>
                  </a:lnTo>
                  <a:lnTo>
                    <a:pt x="669" y="315"/>
                  </a:lnTo>
                  <a:lnTo>
                    <a:pt x="643" y="318"/>
                  </a:lnTo>
                  <a:lnTo>
                    <a:pt x="645" y="306"/>
                  </a:lnTo>
                  <a:lnTo>
                    <a:pt x="660" y="302"/>
                  </a:lnTo>
                  <a:lnTo>
                    <a:pt x="661" y="270"/>
                  </a:lnTo>
                  <a:lnTo>
                    <a:pt x="670" y="260"/>
                  </a:lnTo>
                  <a:lnTo>
                    <a:pt x="685" y="275"/>
                  </a:lnTo>
                  <a:lnTo>
                    <a:pt x="714" y="273"/>
                  </a:lnTo>
                  <a:lnTo>
                    <a:pt x="712" y="252"/>
                  </a:lnTo>
                  <a:lnTo>
                    <a:pt x="700" y="242"/>
                  </a:lnTo>
                  <a:lnTo>
                    <a:pt x="697" y="213"/>
                  </a:lnTo>
                  <a:lnTo>
                    <a:pt x="669" y="185"/>
                  </a:lnTo>
                  <a:lnTo>
                    <a:pt x="663" y="140"/>
                  </a:lnTo>
                  <a:lnTo>
                    <a:pt x="648" y="152"/>
                  </a:lnTo>
                  <a:lnTo>
                    <a:pt x="598" y="170"/>
                  </a:lnTo>
                  <a:lnTo>
                    <a:pt x="573" y="137"/>
                  </a:lnTo>
                  <a:lnTo>
                    <a:pt x="525" y="138"/>
                  </a:lnTo>
                  <a:lnTo>
                    <a:pt x="493" y="161"/>
                  </a:lnTo>
                  <a:lnTo>
                    <a:pt x="460" y="150"/>
                  </a:lnTo>
                  <a:lnTo>
                    <a:pt x="424" y="146"/>
                  </a:lnTo>
                  <a:lnTo>
                    <a:pt x="465" y="36"/>
                  </a:lnTo>
                  <a:lnTo>
                    <a:pt x="468" y="2"/>
                  </a:lnTo>
                  <a:lnTo>
                    <a:pt x="433" y="5"/>
                  </a:lnTo>
                  <a:lnTo>
                    <a:pt x="369" y="0"/>
                  </a:lnTo>
                  <a:lnTo>
                    <a:pt x="345" y="45"/>
                  </a:lnTo>
                  <a:lnTo>
                    <a:pt x="325" y="84"/>
                  </a:lnTo>
                  <a:lnTo>
                    <a:pt x="297" y="128"/>
                  </a:lnTo>
                  <a:lnTo>
                    <a:pt x="273" y="176"/>
                  </a:lnTo>
                  <a:lnTo>
                    <a:pt x="243" y="213"/>
                  </a:lnTo>
                  <a:lnTo>
                    <a:pt x="204" y="275"/>
                  </a:lnTo>
                  <a:lnTo>
                    <a:pt x="159" y="317"/>
                  </a:lnTo>
                  <a:lnTo>
                    <a:pt x="151" y="341"/>
                  </a:lnTo>
                  <a:lnTo>
                    <a:pt x="124" y="360"/>
                  </a:lnTo>
                  <a:lnTo>
                    <a:pt x="102" y="390"/>
                  </a:lnTo>
                  <a:lnTo>
                    <a:pt x="67" y="423"/>
                  </a:lnTo>
                  <a:lnTo>
                    <a:pt x="58" y="444"/>
                  </a:lnTo>
                  <a:lnTo>
                    <a:pt x="21" y="477"/>
                  </a:lnTo>
                  <a:lnTo>
                    <a:pt x="0" y="492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343" y="2380"/>
              <a:ext cx="463" cy="314"/>
            </a:xfrm>
            <a:custGeom>
              <a:avLst/>
              <a:gdLst>
                <a:gd name="T0" fmla="*/ 483 w 768"/>
                <a:gd name="T1" fmla="*/ 38 h 540"/>
                <a:gd name="T2" fmla="*/ 556 w 768"/>
                <a:gd name="T3" fmla="*/ 74 h 540"/>
                <a:gd name="T4" fmla="*/ 595 w 768"/>
                <a:gd name="T5" fmla="*/ 173 h 540"/>
                <a:gd name="T6" fmla="*/ 619 w 768"/>
                <a:gd name="T7" fmla="*/ 206 h 540"/>
                <a:gd name="T8" fmla="*/ 643 w 768"/>
                <a:gd name="T9" fmla="*/ 209 h 540"/>
                <a:gd name="T10" fmla="*/ 639 w 768"/>
                <a:gd name="T11" fmla="*/ 276 h 540"/>
                <a:gd name="T12" fmla="*/ 648 w 768"/>
                <a:gd name="T13" fmla="*/ 351 h 540"/>
                <a:gd name="T14" fmla="*/ 700 w 768"/>
                <a:gd name="T15" fmla="*/ 315 h 540"/>
                <a:gd name="T16" fmla="*/ 714 w 768"/>
                <a:gd name="T17" fmla="*/ 398 h 540"/>
                <a:gd name="T18" fmla="*/ 768 w 768"/>
                <a:gd name="T19" fmla="*/ 470 h 540"/>
                <a:gd name="T20" fmla="*/ 711 w 768"/>
                <a:gd name="T21" fmla="*/ 494 h 540"/>
                <a:gd name="T22" fmla="*/ 622 w 768"/>
                <a:gd name="T23" fmla="*/ 468 h 540"/>
                <a:gd name="T24" fmla="*/ 570 w 768"/>
                <a:gd name="T25" fmla="*/ 489 h 540"/>
                <a:gd name="T26" fmla="*/ 498 w 768"/>
                <a:gd name="T27" fmla="*/ 506 h 540"/>
                <a:gd name="T28" fmla="*/ 447 w 768"/>
                <a:gd name="T29" fmla="*/ 491 h 540"/>
                <a:gd name="T30" fmla="*/ 415 w 768"/>
                <a:gd name="T31" fmla="*/ 471 h 540"/>
                <a:gd name="T32" fmla="*/ 348 w 768"/>
                <a:gd name="T33" fmla="*/ 494 h 540"/>
                <a:gd name="T34" fmla="*/ 277 w 768"/>
                <a:gd name="T35" fmla="*/ 441 h 540"/>
                <a:gd name="T36" fmla="*/ 210 w 768"/>
                <a:gd name="T37" fmla="*/ 482 h 540"/>
                <a:gd name="T38" fmla="*/ 127 w 768"/>
                <a:gd name="T39" fmla="*/ 498 h 540"/>
                <a:gd name="T40" fmla="*/ 76 w 768"/>
                <a:gd name="T41" fmla="*/ 522 h 540"/>
                <a:gd name="T42" fmla="*/ 55 w 768"/>
                <a:gd name="T43" fmla="*/ 531 h 540"/>
                <a:gd name="T44" fmla="*/ 51 w 768"/>
                <a:gd name="T45" fmla="*/ 474 h 540"/>
                <a:gd name="T46" fmla="*/ 42 w 768"/>
                <a:gd name="T47" fmla="*/ 434 h 540"/>
                <a:gd name="T48" fmla="*/ 70 w 768"/>
                <a:gd name="T49" fmla="*/ 417 h 540"/>
                <a:gd name="T50" fmla="*/ 75 w 768"/>
                <a:gd name="T51" fmla="*/ 363 h 540"/>
                <a:gd name="T52" fmla="*/ 85 w 768"/>
                <a:gd name="T53" fmla="*/ 339 h 540"/>
                <a:gd name="T54" fmla="*/ 124 w 768"/>
                <a:gd name="T55" fmla="*/ 311 h 540"/>
                <a:gd name="T56" fmla="*/ 99 w 768"/>
                <a:gd name="T57" fmla="*/ 296 h 540"/>
                <a:gd name="T58" fmla="*/ 48 w 768"/>
                <a:gd name="T59" fmla="*/ 308 h 540"/>
                <a:gd name="T60" fmla="*/ 0 w 768"/>
                <a:gd name="T61" fmla="*/ 281 h 540"/>
                <a:gd name="T62" fmla="*/ 18 w 768"/>
                <a:gd name="T63" fmla="*/ 263 h 540"/>
                <a:gd name="T64" fmla="*/ 25 w 768"/>
                <a:gd name="T65" fmla="*/ 222 h 540"/>
                <a:gd name="T66" fmla="*/ 70 w 768"/>
                <a:gd name="T67" fmla="*/ 236 h 540"/>
                <a:gd name="T68" fmla="*/ 58 w 768"/>
                <a:gd name="T69" fmla="*/ 206 h 540"/>
                <a:gd name="T70" fmla="*/ 24 w 768"/>
                <a:gd name="T71" fmla="*/ 144 h 540"/>
                <a:gd name="T72" fmla="*/ 67 w 768"/>
                <a:gd name="T73" fmla="*/ 75 h 540"/>
                <a:gd name="T74" fmla="*/ 123 w 768"/>
                <a:gd name="T75" fmla="*/ 29 h 540"/>
                <a:gd name="T76" fmla="*/ 195 w 768"/>
                <a:gd name="T77" fmla="*/ 8 h 540"/>
                <a:gd name="T78" fmla="*/ 250 w 768"/>
                <a:gd name="T79" fmla="*/ 110 h 540"/>
                <a:gd name="T80" fmla="*/ 322 w 768"/>
                <a:gd name="T81" fmla="*/ 120 h 540"/>
                <a:gd name="T82" fmla="*/ 325 w 768"/>
                <a:gd name="T83" fmla="*/ 179 h 540"/>
                <a:gd name="T84" fmla="*/ 366 w 768"/>
                <a:gd name="T85" fmla="*/ 170 h 540"/>
                <a:gd name="T86" fmla="*/ 447 w 768"/>
                <a:gd name="T87" fmla="*/ 0 h 5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8"/>
                <a:gd name="T133" fmla="*/ 0 h 540"/>
                <a:gd name="T134" fmla="*/ 768 w 768"/>
                <a:gd name="T135" fmla="*/ 540 h 5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8" h="540">
                  <a:moveTo>
                    <a:pt x="447" y="0"/>
                  </a:moveTo>
                  <a:lnTo>
                    <a:pt x="483" y="38"/>
                  </a:lnTo>
                  <a:lnTo>
                    <a:pt x="525" y="48"/>
                  </a:lnTo>
                  <a:lnTo>
                    <a:pt x="556" y="74"/>
                  </a:lnTo>
                  <a:lnTo>
                    <a:pt x="556" y="132"/>
                  </a:lnTo>
                  <a:lnTo>
                    <a:pt x="595" y="173"/>
                  </a:lnTo>
                  <a:lnTo>
                    <a:pt x="594" y="198"/>
                  </a:lnTo>
                  <a:lnTo>
                    <a:pt x="619" y="206"/>
                  </a:lnTo>
                  <a:lnTo>
                    <a:pt x="634" y="216"/>
                  </a:lnTo>
                  <a:lnTo>
                    <a:pt x="643" y="209"/>
                  </a:lnTo>
                  <a:lnTo>
                    <a:pt x="649" y="248"/>
                  </a:lnTo>
                  <a:lnTo>
                    <a:pt x="639" y="276"/>
                  </a:lnTo>
                  <a:lnTo>
                    <a:pt x="628" y="320"/>
                  </a:lnTo>
                  <a:lnTo>
                    <a:pt x="648" y="351"/>
                  </a:lnTo>
                  <a:lnTo>
                    <a:pt x="685" y="341"/>
                  </a:lnTo>
                  <a:lnTo>
                    <a:pt x="700" y="315"/>
                  </a:lnTo>
                  <a:lnTo>
                    <a:pt x="715" y="321"/>
                  </a:lnTo>
                  <a:lnTo>
                    <a:pt x="714" y="398"/>
                  </a:lnTo>
                  <a:lnTo>
                    <a:pt x="753" y="461"/>
                  </a:lnTo>
                  <a:lnTo>
                    <a:pt x="768" y="470"/>
                  </a:lnTo>
                  <a:lnTo>
                    <a:pt x="768" y="519"/>
                  </a:lnTo>
                  <a:lnTo>
                    <a:pt x="711" y="494"/>
                  </a:lnTo>
                  <a:lnTo>
                    <a:pt x="669" y="477"/>
                  </a:lnTo>
                  <a:lnTo>
                    <a:pt x="622" y="468"/>
                  </a:lnTo>
                  <a:lnTo>
                    <a:pt x="612" y="459"/>
                  </a:lnTo>
                  <a:lnTo>
                    <a:pt x="570" y="489"/>
                  </a:lnTo>
                  <a:lnTo>
                    <a:pt x="541" y="483"/>
                  </a:lnTo>
                  <a:lnTo>
                    <a:pt x="498" y="506"/>
                  </a:lnTo>
                  <a:lnTo>
                    <a:pt x="462" y="497"/>
                  </a:lnTo>
                  <a:lnTo>
                    <a:pt x="447" y="491"/>
                  </a:lnTo>
                  <a:lnTo>
                    <a:pt x="433" y="491"/>
                  </a:lnTo>
                  <a:lnTo>
                    <a:pt x="415" y="471"/>
                  </a:lnTo>
                  <a:lnTo>
                    <a:pt x="381" y="497"/>
                  </a:lnTo>
                  <a:lnTo>
                    <a:pt x="348" y="494"/>
                  </a:lnTo>
                  <a:lnTo>
                    <a:pt x="315" y="453"/>
                  </a:lnTo>
                  <a:lnTo>
                    <a:pt x="277" y="441"/>
                  </a:lnTo>
                  <a:lnTo>
                    <a:pt x="243" y="461"/>
                  </a:lnTo>
                  <a:lnTo>
                    <a:pt x="210" y="482"/>
                  </a:lnTo>
                  <a:lnTo>
                    <a:pt x="190" y="480"/>
                  </a:lnTo>
                  <a:lnTo>
                    <a:pt x="127" y="498"/>
                  </a:lnTo>
                  <a:lnTo>
                    <a:pt x="117" y="521"/>
                  </a:lnTo>
                  <a:lnTo>
                    <a:pt x="76" y="522"/>
                  </a:lnTo>
                  <a:lnTo>
                    <a:pt x="73" y="540"/>
                  </a:lnTo>
                  <a:lnTo>
                    <a:pt x="55" y="531"/>
                  </a:lnTo>
                  <a:lnTo>
                    <a:pt x="45" y="519"/>
                  </a:lnTo>
                  <a:lnTo>
                    <a:pt x="51" y="474"/>
                  </a:lnTo>
                  <a:lnTo>
                    <a:pt x="21" y="450"/>
                  </a:lnTo>
                  <a:lnTo>
                    <a:pt x="42" y="434"/>
                  </a:lnTo>
                  <a:lnTo>
                    <a:pt x="52" y="426"/>
                  </a:lnTo>
                  <a:lnTo>
                    <a:pt x="70" y="417"/>
                  </a:lnTo>
                  <a:lnTo>
                    <a:pt x="79" y="393"/>
                  </a:lnTo>
                  <a:lnTo>
                    <a:pt x="75" y="363"/>
                  </a:lnTo>
                  <a:lnTo>
                    <a:pt x="61" y="338"/>
                  </a:lnTo>
                  <a:lnTo>
                    <a:pt x="85" y="339"/>
                  </a:lnTo>
                  <a:lnTo>
                    <a:pt x="96" y="320"/>
                  </a:lnTo>
                  <a:lnTo>
                    <a:pt x="124" y="311"/>
                  </a:lnTo>
                  <a:lnTo>
                    <a:pt x="126" y="297"/>
                  </a:lnTo>
                  <a:lnTo>
                    <a:pt x="99" y="296"/>
                  </a:lnTo>
                  <a:lnTo>
                    <a:pt x="87" y="306"/>
                  </a:lnTo>
                  <a:lnTo>
                    <a:pt x="48" y="308"/>
                  </a:lnTo>
                  <a:lnTo>
                    <a:pt x="27" y="279"/>
                  </a:lnTo>
                  <a:lnTo>
                    <a:pt x="0" y="281"/>
                  </a:lnTo>
                  <a:lnTo>
                    <a:pt x="3" y="267"/>
                  </a:lnTo>
                  <a:lnTo>
                    <a:pt x="18" y="263"/>
                  </a:lnTo>
                  <a:lnTo>
                    <a:pt x="16" y="230"/>
                  </a:lnTo>
                  <a:lnTo>
                    <a:pt x="25" y="222"/>
                  </a:lnTo>
                  <a:lnTo>
                    <a:pt x="43" y="240"/>
                  </a:lnTo>
                  <a:lnTo>
                    <a:pt x="70" y="236"/>
                  </a:lnTo>
                  <a:lnTo>
                    <a:pt x="69" y="215"/>
                  </a:lnTo>
                  <a:lnTo>
                    <a:pt x="58" y="206"/>
                  </a:lnTo>
                  <a:lnTo>
                    <a:pt x="52" y="176"/>
                  </a:lnTo>
                  <a:lnTo>
                    <a:pt x="24" y="144"/>
                  </a:lnTo>
                  <a:lnTo>
                    <a:pt x="25" y="101"/>
                  </a:lnTo>
                  <a:lnTo>
                    <a:pt x="67" y="75"/>
                  </a:lnTo>
                  <a:lnTo>
                    <a:pt x="100" y="66"/>
                  </a:lnTo>
                  <a:lnTo>
                    <a:pt x="123" y="29"/>
                  </a:lnTo>
                  <a:lnTo>
                    <a:pt x="160" y="24"/>
                  </a:lnTo>
                  <a:lnTo>
                    <a:pt x="195" y="8"/>
                  </a:lnTo>
                  <a:lnTo>
                    <a:pt x="228" y="60"/>
                  </a:lnTo>
                  <a:lnTo>
                    <a:pt x="250" y="110"/>
                  </a:lnTo>
                  <a:lnTo>
                    <a:pt x="288" y="117"/>
                  </a:lnTo>
                  <a:lnTo>
                    <a:pt x="322" y="120"/>
                  </a:lnTo>
                  <a:lnTo>
                    <a:pt x="340" y="149"/>
                  </a:lnTo>
                  <a:lnTo>
                    <a:pt x="325" y="179"/>
                  </a:lnTo>
                  <a:lnTo>
                    <a:pt x="342" y="188"/>
                  </a:lnTo>
                  <a:lnTo>
                    <a:pt x="366" y="170"/>
                  </a:lnTo>
                  <a:lnTo>
                    <a:pt x="376" y="159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080" y="1559"/>
              <a:ext cx="530" cy="526"/>
            </a:xfrm>
            <a:custGeom>
              <a:avLst/>
              <a:gdLst>
                <a:gd name="T0" fmla="*/ 845 w 880"/>
                <a:gd name="T1" fmla="*/ 857 h 902"/>
                <a:gd name="T2" fmla="*/ 814 w 880"/>
                <a:gd name="T3" fmla="*/ 842 h 902"/>
                <a:gd name="T4" fmla="*/ 762 w 880"/>
                <a:gd name="T5" fmla="*/ 855 h 902"/>
                <a:gd name="T6" fmla="*/ 729 w 880"/>
                <a:gd name="T7" fmla="*/ 830 h 902"/>
                <a:gd name="T8" fmla="*/ 594 w 880"/>
                <a:gd name="T9" fmla="*/ 850 h 902"/>
                <a:gd name="T10" fmla="*/ 525 w 880"/>
                <a:gd name="T11" fmla="*/ 830 h 902"/>
                <a:gd name="T12" fmla="*/ 389 w 880"/>
                <a:gd name="T13" fmla="*/ 822 h 902"/>
                <a:gd name="T14" fmla="*/ 369 w 880"/>
                <a:gd name="T15" fmla="*/ 902 h 902"/>
                <a:gd name="T16" fmla="*/ 329 w 880"/>
                <a:gd name="T17" fmla="*/ 880 h 902"/>
                <a:gd name="T18" fmla="*/ 294 w 880"/>
                <a:gd name="T19" fmla="*/ 882 h 902"/>
                <a:gd name="T20" fmla="*/ 255 w 880"/>
                <a:gd name="T21" fmla="*/ 900 h 902"/>
                <a:gd name="T22" fmla="*/ 225 w 880"/>
                <a:gd name="T23" fmla="*/ 850 h 902"/>
                <a:gd name="T24" fmla="*/ 150 w 880"/>
                <a:gd name="T25" fmla="*/ 822 h 902"/>
                <a:gd name="T26" fmla="*/ 105 w 880"/>
                <a:gd name="T27" fmla="*/ 800 h 902"/>
                <a:gd name="T28" fmla="*/ 35 w 880"/>
                <a:gd name="T29" fmla="*/ 757 h 902"/>
                <a:gd name="T30" fmla="*/ 29 w 880"/>
                <a:gd name="T31" fmla="*/ 708 h 902"/>
                <a:gd name="T32" fmla="*/ 35 w 880"/>
                <a:gd name="T33" fmla="*/ 693 h 902"/>
                <a:gd name="T34" fmla="*/ 84 w 880"/>
                <a:gd name="T35" fmla="*/ 627 h 902"/>
                <a:gd name="T36" fmla="*/ 47 w 880"/>
                <a:gd name="T37" fmla="*/ 585 h 902"/>
                <a:gd name="T38" fmla="*/ 0 w 880"/>
                <a:gd name="T39" fmla="*/ 534 h 902"/>
                <a:gd name="T40" fmla="*/ 119 w 880"/>
                <a:gd name="T41" fmla="*/ 407 h 902"/>
                <a:gd name="T42" fmla="*/ 205 w 880"/>
                <a:gd name="T43" fmla="*/ 443 h 902"/>
                <a:gd name="T44" fmla="*/ 272 w 880"/>
                <a:gd name="T45" fmla="*/ 357 h 902"/>
                <a:gd name="T46" fmla="*/ 220 w 880"/>
                <a:gd name="T47" fmla="*/ 283 h 902"/>
                <a:gd name="T48" fmla="*/ 182 w 880"/>
                <a:gd name="T49" fmla="*/ 198 h 902"/>
                <a:gd name="T50" fmla="*/ 165 w 880"/>
                <a:gd name="T51" fmla="*/ 158 h 902"/>
                <a:gd name="T52" fmla="*/ 207 w 880"/>
                <a:gd name="T53" fmla="*/ 158 h 902"/>
                <a:gd name="T54" fmla="*/ 229 w 880"/>
                <a:gd name="T55" fmla="*/ 68 h 902"/>
                <a:gd name="T56" fmla="*/ 295 w 880"/>
                <a:gd name="T57" fmla="*/ 0 h 902"/>
                <a:gd name="T58" fmla="*/ 350 w 880"/>
                <a:gd name="T59" fmla="*/ 20 h 902"/>
                <a:gd name="T60" fmla="*/ 400 w 880"/>
                <a:gd name="T61" fmla="*/ 57 h 902"/>
                <a:gd name="T62" fmla="*/ 452 w 880"/>
                <a:gd name="T63" fmla="*/ 92 h 902"/>
                <a:gd name="T64" fmla="*/ 485 w 880"/>
                <a:gd name="T65" fmla="*/ 132 h 902"/>
                <a:gd name="T66" fmla="*/ 545 w 880"/>
                <a:gd name="T67" fmla="*/ 143 h 902"/>
                <a:gd name="T68" fmla="*/ 579 w 880"/>
                <a:gd name="T69" fmla="*/ 129 h 902"/>
                <a:gd name="T70" fmla="*/ 767 w 880"/>
                <a:gd name="T71" fmla="*/ 335 h 902"/>
                <a:gd name="T72" fmla="*/ 832 w 880"/>
                <a:gd name="T73" fmla="*/ 412 h 902"/>
                <a:gd name="T74" fmla="*/ 844 w 880"/>
                <a:gd name="T75" fmla="*/ 457 h 902"/>
                <a:gd name="T76" fmla="*/ 840 w 880"/>
                <a:gd name="T77" fmla="*/ 483 h 902"/>
                <a:gd name="T78" fmla="*/ 877 w 880"/>
                <a:gd name="T79" fmla="*/ 503 h 902"/>
                <a:gd name="T80" fmla="*/ 875 w 880"/>
                <a:gd name="T81" fmla="*/ 590 h 902"/>
                <a:gd name="T82" fmla="*/ 860 w 880"/>
                <a:gd name="T83" fmla="*/ 758 h 9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0"/>
                <a:gd name="T127" fmla="*/ 0 h 902"/>
                <a:gd name="T128" fmla="*/ 880 w 880"/>
                <a:gd name="T129" fmla="*/ 902 h 9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0" h="902">
                  <a:moveTo>
                    <a:pt x="862" y="837"/>
                  </a:moveTo>
                  <a:lnTo>
                    <a:pt x="845" y="857"/>
                  </a:lnTo>
                  <a:lnTo>
                    <a:pt x="820" y="853"/>
                  </a:lnTo>
                  <a:lnTo>
                    <a:pt x="814" y="842"/>
                  </a:lnTo>
                  <a:lnTo>
                    <a:pt x="772" y="845"/>
                  </a:lnTo>
                  <a:lnTo>
                    <a:pt x="762" y="855"/>
                  </a:lnTo>
                  <a:lnTo>
                    <a:pt x="742" y="853"/>
                  </a:lnTo>
                  <a:lnTo>
                    <a:pt x="729" y="830"/>
                  </a:lnTo>
                  <a:lnTo>
                    <a:pt x="605" y="835"/>
                  </a:lnTo>
                  <a:lnTo>
                    <a:pt x="594" y="850"/>
                  </a:lnTo>
                  <a:lnTo>
                    <a:pt x="560" y="842"/>
                  </a:lnTo>
                  <a:lnTo>
                    <a:pt x="525" y="830"/>
                  </a:lnTo>
                  <a:lnTo>
                    <a:pt x="505" y="820"/>
                  </a:lnTo>
                  <a:lnTo>
                    <a:pt x="389" y="822"/>
                  </a:lnTo>
                  <a:lnTo>
                    <a:pt x="369" y="842"/>
                  </a:lnTo>
                  <a:lnTo>
                    <a:pt x="369" y="902"/>
                  </a:lnTo>
                  <a:lnTo>
                    <a:pt x="344" y="897"/>
                  </a:lnTo>
                  <a:lnTo>
                    <a:pt x="329" y="880"/>
                  </a:lnTo>
                  <a:lnTo>
                    <a:pt x="315" y="898"/>
                  </a:lnTo>
                  <a:lnTo>
                    <a:pt x="294" y="882"/>
                  </a:lnTo>
                  <a:lnTo>
                    <a:pt x="279" y="898"/>
                  </a:lnTo>
                  <a:lnTo>
                    <a:pt x="255" y="900"/>
                  </a:lnTo>
                  <a:lnTo>
                    <a:pt x="247" y="875"/>
                  </a:lnTo>
                  <a:lnTo>
                    <a:pt x="225" y="850"/>
                  </a:lnTo>
                  <a:lnTo>
                    <a:pt x="212" y="822"/>
                  </a:lnTo>
                  <a:lnTo>
                    <a:pt x="150" y="822"/>
                  </a:lnTo>
                  <a:lnTo>
                    <a:pt x="132" y="812"/>
                  </a:lnTo>
                  <a:lnTo>
                    <a:pt x="105" y="800"/>
                  </a:lnTo>
                  <a:lnTo>
                    <a:pt x="62" y="802"/>
                  </a:lnTo>
                  <a:lnTo>
                    <a:pt x="35" y="757"/>
                  </a:lnTo>
                  <a:lnTo>
                    <a:pt x="27" y="730"/>
                  </a:lnTo>
                  <a:lnTo>
                    <a:pt x="29" y="708"/>
                  </a:lnTo>
                  <a:lnTo>
                    <a:pt x="19" y="698"/>
                  </a:lnTo>
                  <a:lnTo>
                    <a:pt x="35" y="693"/>
                  </a:lnTo>
                  <a:lnTo>
                    <a:pt x="79" y="653"/>
                  </a:lnTo>
                  <a:lnTo>
                    <a:pt x="84" y="627"/>
                  </a:lnTo>
                  <a:lnTo>
                    <a:pt x="64" y="603"/>
                  </a:lnTo>
                  <a:lnTo>
                    <a:pt x="47" y="585"/>
                  </a:lnTo>
                  <a:lnTo>
                    <a:pt x="19" y="547"/>
                  </a:lnTo>
                  <a:lnTo>
                    <a:pt x="0" y="534"/>
                  </a:lnTo>
                  <a:lnTo>
                    <a:pt x="114" y="432"/>
                  </a:lnTo>
                  <a:lnTo>
                    <a:pt x="119" y="407"/>
                  </a:lnTo>
                  <a:lnTo>
                    <a:pt x="162" y="415"/>
                  </a:lnTo>
                  <a:lnTo>
                    <a:pt x="205" y="443"/>
                  </a:lnTo>
                  <a:lnTo>
                    <a:pt x="250" y="408"/>
                  </a:lnTo>
                  <a:lnTo>
                    <a:pt x="272" y="357"/>
                  </a:lnTo>
                  <a:lnTo>
                    <a:pt x="235" y="307"/>
                  </a:lnTo>
                  <a:lnTo>
                    <a:pt x="220" y="283"/>
                  </a:lnTo>
                  <a:lnTo>
                    <a:pt x="220" y="225"/>
                  </a:lnTo>
                  <a:lnTo>
                    <a:pt x="182" y="198"/>
                  </a:lnTo>
                  <a:lnTo>
                    <a:pt x="159" y="192"/>
                  </a:lnTo>
                  <a:lnTo>
                    <a:pt x="165" y="158"/>
                  </a:lnTo>
                  <a:lnTo>
                    <a:pt x="195" y="163"/>
                  </a:lnTo>
                  <a:lnTo>
                    <a:pt x="207" y="158"/>
                  </a:lnTo>
                  <a:lnTo>
                    <a:pt x="210" y="125"/>
                  </a:lnTo>
                  <a:lnTo>
                    <a:pt x="229" y="68"/>
                  </a:lnTo>
                  <a:lnTo>
                    <a:pt x="252" y="33"/>
                  </a:lnTo>
                  <a:lnTo>
                    <a:pt x="295" y="0"/>
                  </a:lnTo>
                  <a:lnTo>
                    <a:pt x="344" y="8"/>
                  </a:lnTo>
                  <a:lnTo>
                    <a:pt x="350" y="20"/>
                  </a:lnTo>
                  <a:lnTo>
                    <a:pt x="384" y="18"/>
                  </a:lnTo>
                  <a:lnTo>
                    <a:pt x="400" y="57"/>
                  </a:lnTo>
                  <a:lnTo>
                    <a:pt x="424" y="77"/>
                  </a:lnTo>
                  <a:lnTo>
                    <a:pt x="452" y="92"/>
                  </a:lnTo>
                  <a:lnTo>
                    <a:pt x="464" y="127"/>
                  </a:lnTo>
                  <a:lnTo>
                    <a:pt x="485" y="132"/>
                  </a:lnTo>
                  <a:lnTo>
                    <a:pt x="514" y="130"/>
                  </a:lnTo>
                  <a:lnTo>
                    <a:pt x="545" y="143"/>
                  </a:lnTo>
                  <a:lnTo>
                    <a:pt x="554" y="127"/>
                  </a:lnTo>
                  <a:lnTo>
                    <a:pt x="579" y="129"/>
                  </a:lnTo>
                  <a:lnTo>
                    <a:pt x="763" y="318"/>
                  </a:lnTo>
                  <a:lnTo>
                    <a:pt x="767" y="335"/>
                  </a:lnTo>
                  <a:lnTo>
                    <a:pt x="829" y="397"/>
                  </a:lnTo>
                  <a:lnTo>
                    <a:pt x="832" y="412"/>
                  </a:lnTo>
                  <a:lnTo>
                    <a:pt x="845" y="428"/>
                  </a:lnTo>
                  <a:lnTo>
                    <a:pt x="844" y="457"/>
                  </a:lnTo>
                  <a:lnTo>
                    <a:pt x="832" y="467"/>
                  </a:lnTo>
                  <a:lnTo>
                    <a:pt x="840" y="483"/>
                  </a:lnTo>
                  <a:lnTo>
                    <a:pt x="864" y="492"/>
                  </a:lnTo>
                  <a:lnTo>
                    <a:pt x="877" y="503"/>
                  </a:lnTo>
                  <a:lnTo>
                    <a:pt x="880" y="555"/>
                  </a:lnTo>
                  <a:lnTo>
                    <a:pt x="875" y="590"/>
                  </a:lnTo>
                  <a:lnTo>
                    <a:pt x="872" y="753"/>
                  </a:lnTo>
                  <a:lnTo>
                    <a:pt x="860" y="758"/>
                  </a:lnTo>
                  <a:lnTo>
                    <a:pt x="862" y="837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528" y="3161"/>
              <a:ext cx="489" cy="181"/>
            </a:xfrm>
            <a:custGeom>
              <a:avLst/>
              <a:gdLst>
                <a:gd name="T0" fmla="*/ 356 w 813"/>
                <a:gd name="T1" fmla="*/ 92 h 312"/>
                <a:gd name="T2" fmla="*/ 336 w 813"/>
                <a:gd name="T3" fmla="*/ 68 h 312"/>
                <a:gd name="T4" fmla="*/ 268 w 813"/>
                <a:gd name="T5" fmla="*/ 38 h 312"/>
                <a:gd name="T6" fmla="*/ 221 w 813"/>
                <a:gd name="T7" fmla="*/ 30 h 312"/>
                <a:gd name="T8" fmla="*/ 186 w 813"/>
                <a:gd name="T9" fmla="*/ 7 h 312"/>
                <a:gd name="T10" fmla="*/ 113 w 813"/>
                <a:gd name="T11" fmla="*/ 0 h 312"/>
                <a:gd name="T12" fmla="*/ 83 w 813"/>
                <a:gd name="T13" fmla="*/ 8 h 312"/>
                <a:gd name="T14" fmla="*/ 36 w 813"/>
                <a:gd name="T15" fmla="*/ 32 h 312"/>
                <a:gd name="T16" fmla="*/ 8 w 813"/>
                <a:gd name="T17" fmla="*/ 68 h 312"/>
                <a:gd name="T18" fmla="*/ 26 w 813"/>
                <a:gd name="T19" fmla="*/ 108 h 312"/>
                <a:gd name="T20" fmla="*/ 5 w 813"/>
                <a:gd name="T21" fmla="*/ 153 h 312"/>
                <a:gd name="T22" fmla="*/ 36 w 813"/>
                <a:gd name="T23" fmla="*/ 207 h 312"/>
                <a:gd name="T24" fmla="*/ 63 w 813"/>
                <a:gd name="T25" fmla="*/ 237 h 312"/>
                <a:gd name="T26" fmla="*/ 111 w 813"/>
                <a:gd name="T27" fmla="*/ 232 h 312"/>
                <a:gd name="T28" fmla="*/ 140 w 813"/>
                <a:gd name="T29" fmla="*/ 178 h 312"/>
                <a:gd name="T30" fmla="*/ 203 w 813"/>
                <a:gd name="T31" fmla="*/ 170 h 312"/>
                <a:gd name="T32" fmla="*/ 246 w 813"/>
                <a:gd name="T33" fmla="*/ 157 h 312"/>
                <a:gd name="T34" fmla="*/ 315 w 813"/>
                <a:gd name="T35" fmla="*/ 190 h 312"/>
                <a:gd name="T36" fmla="*/ 381 w 813"/>
                <a:gd name="T37" fmla="*/ 222 h 312"/>
                <a:gd name="T38" fmla="*/ 410 w 813"/>
                <a:gd name="T39" fmla="*/ 252 h 312"/>
                <a:gd name="T40" fmla="*/ 401 w 813"/>
                <a:gd name="T41" fmla="*/ 278 h 312"/>
                <a:gd name="T42" fmla="*/ 435 w 813"/>
                <a:gd name="T43" fmla="*/ 298 h 312"/>
                <a:gd name="T44" fmla="*/ 511 w 813"/>
                <a:gd name="T45" fmla="*/ 312 h 312"/>
                <a:gd name="T46" fmla="*/ 561 w 813"/>
                <a:gd name="T47" fmla="*/ 282 h 312"/>
                <a:gd name="T48" fmla="*/ 616 w 813"/>
                <a:gd name="T49" fmla="*/ 247 h 312"/>
                <a:gd name="T50" fmla="*/ 715 w 813"/>
                <a:gd name="T51" fmla="*/ 205 h 312"/>
                <a:gd name="T52" fmla="*/ 753 w 813"/>
                <a:gd name="T53" fmla="*/ 165 h 312"/>
                <a:gd name="T54" fmla="*/ 811 w 813"/>
                <a:gd name="T55" fmla="*/ 110 h 312"/>
                <a:gd name="T56" fmla="*/ 791 w 813"/>
                <a:gd name="T57" fmla="*/ 72 h 312"/>
                <a:gd name="T58" fmla="*/ 750 w 813"/>
                <a:gd name="T59" fmla="*/ 107 h 312"/>
                <a:gd name="T60" fmla="*/ 721 w 813"/>
                <a:gd name="T61" fmla="*/ 82 h 312"/>
                <a:gd name="T62" fmla="*/ 696 w 813"/>
                <a:gd name="T63" fmla="*/ 95 h 312"/>
                <a:gd name="T64" fmla="*/ 668 w 813"/>
                <a:gd name="T65" fmla="*/ 83 h 312"/>
                <a:gd name="T66" fmla="*/ 638 w 813"/>
                <a:gd name="T67" fmla="*/ 70 h 312"/>
                <a:gd name="T68" fmla="*/ 620 w 813"/>
                <a:gd name="T69" fmla="*/ 38 h 312"/>
                <a:gd name="T70" fmla="*/ 581 w 813"/>
                <a:gd name="T71" fmla="*/ 22 h 312"/>
                <a:gd name="T72" fmla="*/ 571 w 813"/>
                <a:gd name="T73" fmla="*/ 53 h 312"/>
                <a:gd name="T74" fmla="*/ 553 w 813"/>
                <a:gd name="T75" fmla="*/ 80 h 312"/>
                <a:gd name="T76" fmla="*/ 528 w 813"/>
                <a:gd name="T77" fmla="*/ 98 h 312"/>
                <a:gd name="T78" fmla="*/ 460 w 813"/>
                <a:gd name="T79" fmla="*/ 113 h 312"/>
                <a:gd name="T80" fmla="*/ 426 w 813"/>
                <a:gd name="T81" fmla="*/ 102 h 312"/>
                <a:gd name="T82" fmla="*/ 398 w 813"/>
                <a:gd name="T83" fmla="*/ 115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3"/>
                <a:gd name="T127" fmla="*/ 0 h 312"/>
                <a:gd name="T128" fmla="*/ 813 w 813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3" h="312">
                  <a:moveTo>
                    <a:pt x="368" y="115"/>
                  </a:moveTo>
                  <a:lnTo>
                    <a:pt x="356" y="92"/>
                  </a:lnTo>
                  <a:lnTo>
                    <a:pt x="343" y="78"/>
                  </a:lnTo>
                  <a:lnTo>
                    <a:pt x="336" y="68"/>
                  </a:lnTo>
                  <a:lnTo>
                    <a:pt x="298" y="53"/>
                  </a:lnTo>
                  <a:lnTo>
                    <a:pt x="268" y="38"/>
                  </a:lnTo>
                  <a:lnTo>
                    <a:pt x="238" y="28"/>
                  </a:lnTo>
                  <a:lnTo>
                    <a:pt x="221" y="30"/>
                  </a:lnTo>
                  <a:lnTo>
                    <a:pt x="201" y="10"/>
                  </a:lnTo>
                  <a:lnTo>
                    <a:pt x="186" y="7"/>
                  </a:lnTo>
                  <a:lnTo>
                    <a:pt x="176" y="0"/>
                  </a:lnTo>
                  <a:lnTo>
                    <a:pt x="113" y="0"/>
                  </a:lnTo>
                  <a:lnTo>
                    <a:pt x="110" y="10"/>
                  </a:lnTo>
                  <a:lnTo>
                    <a:pt x="83" y="8"/>
                  </a:lnTo>
                  <a:lnTo>
                    <a:pt x="66" y="32"/>
                  </a:lnTo>
                  <a:lnTo>
                    <a:pt x="36" y="32"/>
                  </a:lnTo>
                  <a:lnTo>
                    <a:pt x="25" y="45"/>
                  </a:lnTo>
                  <a:lnTo>
                    <a:pt x="8" y="68"/>
                  </a:lnTo>
                  <a:lnTo>
                    <a:pt x="15" y="102"/>
                  </a:lnTo>
                  <a:lnTo>
                    <a:pt x="26" y="108"/>
                  </a:lnTo>
                  <a:lnTo>
                    <a:pt x="0" y="120"/>
                  </a:lnTo>
                  <a:lnTo>
                    <a:pt x="5" y="153"/>
                  </a:lnTo>
                  <a:lnTo>
                    <a:pt x="15" y="167"/>
                  </a:lnTo>
                  <a:lnTo>
                    <a:pt x="36" y="207"/>
                  </a:lnTo>
                  <a:lnTo>
                    <a:pt x="41" y="220"/>
                  </a:lnTo>
                  <a:lnTo>
                    <a:pt x="63" y="237"/>
                  </a:lnTo>
                  <a:lnTo>
                    <a:pt x="91" y="242"/>
                  </a:lnTo>
                  <a:lnTo>
                    <a:pt x="111" y="232"/>
                  </a:lnTo>
                  <a:lnTo>
                    <a:pt x="141" y="232"/>
                  </a:lnTo>
                  <a:lnTo>
                    <a:pt x="140" y="178"/>
                  </a:lnTo>
                  <a:lnTo>
                    <a:pt x="163" y="165"/>
                  </a:lnTo>
                  <a:lnTo>
                    <a:pt x="203" y="170"/>
                  </a:lnTo>
                  <a:lnTo>
                    <a:pt x="223" y="155"/>
                  </a:lnTo>
                  <a:lnTo>
                    <a:pt x="246" y="157"/>
                  </a:lnTo>
                  <a:lnTo>
                    <a:pt x="253" y="170"/>
                  </a:lnTo>
                  <a:lnTo>
                    <a:pt x="315" y="190"/>
                  </a:lnTo>
                  <a:lnTo>
                    <a:pt x="373" y="207"/>
                  </a:lnTo>
                  <a:lnTo>
                    <a:pt x="381" y="222"/>
                  </a:lnTo>
                  <a:lnTo>
                    <a:pt x="408" y="227"/>
                  </a:lnTo>
                  <a:lnTo>
                    <a:pt x="410" y="252"/>
                  </a:lnTo>
                  <a:lnTo>
                    <a:pt x="396" y="263"/>
                  </a:lnTo>
                  <a:lnTo>
                    <a:pt x="401" y="278"/>
                  </a:lnTo>
                  <a:lnTo>
                    <a:pt x="410" y="287"/>
                  </a:lnTo>
                  <a:lnTo>
                    <a:pt x="435" y="298"/>
                  </a:lnTo>
                  <a:lnTo>
                    <a:pt x="490" y="298"/>
                  </a:lnTo>
                  <a:lnTo>
                    <a:pt x="511" y="312"/>
                  </a:lnTo>
                  <a:lnTo>
                    <a:pt x="533" y="292"/>
                  </a:lnTo>
                  <a:lnTo>
                    <a:pt x="561" y="282"/>
                  </a:lnTo>
                  <a:lnTo>
                    <a:pt x="590" y="272"/>
                  </a:lnTo>
                  <a:lnTo>
                    <a:pt x="616" y="247"/>
                  </a:lnTo>
                  <a:lnTo>
                    <a:pt x="675" y="243"/>
                  </a:lnTo>
                  <a:lnTo>
                    <a:pt x="715" y="205"/>
                  </a:lnTo>
                  <a:lnTo>
                    <a:pt x="748" y="188"/>
                  </a:lnTo>
                  <a:lnTo>
                    <a:pt x="753" y="165"/>
                  </a:lnTo>
                  <a:lnTo>
                    <a:pt x="770" y="160"/>
                  </a:lnTo>
                  <a:lnTo>
                    <a:pt x="811" y="110"/>
                  </a:lnTo>
                  <a:lnTo>
                    <a:pt x="813" y="82"/>
                  </a:lnTo>
                  <a:lnTo>
                    <a:pt x="791" y="72"/>
                  </a:lnTo>
                  <a:lnTo>
                    <a:pt x="791" y="105"/>
                  </a:lnTo>
                  <a:lnTo>
                    <a:pt x="750" y="107"/>
                  </a:lnTo>
                  <a:lnTo>
                    <a:pt x="743" y="80"/>
                  </a:lnTo>
                  <a:lnTo>
                    <a:pt x="721" y="82"/>
                  </a:lnTo>
                  <a:lnTo>
                    <a:pt x="715" y="102"/>
                  </a:lnTo>
                  <a:lnTo>
                    <a:pt x="696" y="95"/>
                  </a:lnTo>
                  <a:lnTo>
                    <a:pt x="678" y="82"/>
                  </a:lnTo>
                  <a:lnTo>
                    <a:pt x="668" y="83"/>
                  </a:lnTo>
                  <a:lnTo>
                    <a:pt x="650" y="75"/>
                  </a:lnTo>
                  <a:lnTo>
                    <a:pt x="638" y="70"/>
                  </a:lnTo>
                  <a:lnTo>
                    <a:pt x="640" y="55"/>
                  </a:lnTo>
                  <a:lnTo>
                    <a:pt x="620" y="38"/>
                  </a:lnTo>
                  <a:lnTo>
                    <a:pt x="611" y="18"/>
                  </a:lnTo>
                  <a:lnTo>
                    <a:pt x="581" y="22"/>
                  </a:lnTo>
                  <a:lnTo>
                    <a:pt x="580" y="43"/>
                  </a:lnTo>
                  <a:lnTo>
                    <a:pt x="571" y="53"/>
                  </a:lnTo>
                  <a:lnTo>
                    <a:pt x="573" y="72"/>
                  </a:lnTo>
                  <a:lnTo>
                    <a:pt x="553" y="80"/>
                  </a:lnTo>
                  <a:lnTo>
                    <a:pt x="535" y="82"/>
                  </a:lnTo>
                  <a:lnTo>
                    <a:pt x="528" y="98"/>
                  </a:lnTo>
                  <a:lnTo>
                    <a:pt x="473" y="100"/>
                  </a:lnTo>
                  <a:lnTo>
                    <a:pt x="460" y="113"/>
                  </a:lnTo>
                  <a:lnTo>
                    <a:pt x="438" y="117"/>
                  </a:lnTo>
                  <a:lnTo>
                    <a:pt x="426" y="102"/>
                  </a:lnTo>
                  <a:lnTo>
                    <a:pt x="413" y="92"/>
                  </a:lnTo>
                  <a:lnTo>
                    <a:pt x="398" y="115"/>
                  </a:lnTo>
                  <a:lnTo>
                    <a:pt x="368" y="115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575" y="2985"/>
              <a:ext cx="473" cy="208"/>
            </a:xfrm>
            <a:custGeom>
              <a:avLst/>
              <a:gdLst>
                <a:gd name="T0" fmla="*/ 730 w 785"/>
                <a:gd name="T1" fmla="*/ 258 h 355"/>
                <a:gd name="T2" fmla="*/ 615 w 785"/>
                <a:gd name="T3" fmla="*/ 207 h 355"/>
                <a:gd name="T4" fmla="*/ 568 w 785"/>
                <a:gd name="T5" fmla="*/ 163 h 355"/>
                <a:gd name="T6" fmla="*/ 507 w 785"/>
                <a:gd name="T7" fmla="*/ 130 h 355"/>
                <a:gd name="T8" fmla="*/ 462 w 785"/>
                <a:gd name="T9" fmla="*/ 117 h 355"/>
                <a:gd name="T10" fmla="*/ 323 w 785"/>
                <a:gd name="T11" fmla="*/ 112 h 355"/>
                <a:gd name="T12" fmla="*/ 237 w 785"/>
                <a:gd name="T13" fmla="*/ 112 h 355"/>
                <a:gd name="T14" fmla="*/ 210 w 785"/>
                <a:gd name="T15" fmla="*/ 80 h 355"/>
                <a:gd name="T16" fmla="*/ 203 w 785"/>
                <a:gd name="T17" fmla="*/ 43 h 355"/>
                <a:gd name="T18" fmla="*/ 263 w 785"/>
                <a:gd name="T19" fmla="*/ 68 h 355"/>
                <a:gd name="T20" fmla="*/ 327 w 785"/>
                <a:gd name="T21" fmla="*/ 80 h 355"/>
                <a:gd name="T22" fmla="*/ 393 w 785"/>
                <a:gd name="T23" fmla="*/ 70 h 355"/>
                <a:gd name="T24" fmla="*/ 423 w 785"/>
                <a:gd name="T25" fmla="*/ 60 h 355"/>
                <a:gd name="T26" fmla="*/ 373 w 785"/>
                <a:gd name="T27" fmla="*/ 0 h 355"/>
                <a:gd name="T28" fmla="*/ 328 w 785"/>
                <a:gd name="T29" fmla="*/ 12 h 355"/>
                <a:gd name="T30" fmla="*/ 290 w 785"/>
                <a:gd name="T31" fmla="*/ 37 h 355"/>
                <a:gd name="T32" fmla="*/ 170 w 785"/>
                <a:gd name="T33" fmla="*/ 25 h 355"/>
                <a:gd name="T34" fmla="*/ 127 w 785"/>
                <a:gd name="T35" fmla="*/ 20 h 355"/>
                <a:gd name="T36" fmla="*/ 92 w 785"/>
                <a:gd name="T37" fmla="*/ 42 h 355"/>
                <a:gd name="T38" fmla="*/ 0 w 785"/>
                <a:gd name="T39" fmla="*/ 102 h 355"/>
                <a:gd name="T40" fmla="*/ 47 w 785"/>
                <a:gd name="T41" fmla="*/ 162 h 355"/>
                <a:gd name="T42" fmla="*/ 83 w 785"/>
                <a:gd name="T43" fmla="*/ 203 h 355"/>
                <a:gd name="T44" fmla="*/ 110 w 785"/>
                <a:gd name="T45" fmla="*/ 233 h 355"/>
                <a:gd name="T46" fmla="*/ 148 w 785"/>
                <a:gd name="T47" fmla="*/ 243 h 355"/>
                <a:gd name="T48" fmla="*/ 222 w 785"/>
                <a:gd name="T49" fmla="*/ 212 h 355"/>
                <a:gd name="T50" fmla="*/ 248 w 785"/>
                <a:gd name="T51" fmla="*/ 275 h 355"/>
                <a:gd name="T52" fmla="*/ 298 w 785"/>
                <a:gd name="T53" fmla="*/ 283 h 355"/>
                <a:gd name="T54" fmla="*/ 305 w 785"/>
                <a:gd name="T55" fmla="*/ 307 h 355"/>
                <a:gd name="T56" fmla="*/ 350 w 785"/>
                <a:gd name="T57" fmla="*/ 323 h 355"/>
                <a:gd name="T58" fmla="*/ 395 w 785"/>
                <a:gd name="T59" fmla="*/ 328 h 355"/>
                <a:gd name="T60" fmla="*/ 432 w 785"/>
                <a:gd name="T61" fmla="*/ 317 h 355"/>
                <a:gd name="T62" fmla="*/ 445 w 785"/>
                <a:gd name="T63" fmla="*/ 283 h 355"/>
                <a:gd name="T64" fmla="*/ 472 w 785"/>
                <a:gd name="T65" fmla="*/ 228 h 355"/>
                <a:gd name="T66" fmla="*/ 513 w 785"/>
                <a:gd name="T67" fmla="*/ 232 h 355"/>
                <a:gd name="T68" fmla="*/ 592 w 785"/>
                <a:gd name="T69" fmla="*/ 300 h 355"/>
                <a:gd name="T70" fmla="*/ 652 w 785"/>
                <a:gd name="T71" fmla="*/ 320 h 355"/>
                <a:gd name="T72" fmla="*/ 697 w 785"/>
                <a:gd name="T73" fmla="*/ 307 h 355"/>
                <a:gd name="T74" fmla="*/ 740 w 785"/>
                <a:gd name="T75" fmla="*/ 297 h 355"/>
                <a:gd name="T76" fmla="*/ 760 w 785"/>
                <a:gd name="T77" fmla="*/ 332 h 355"/>
                <a:gd name="T78" fmla="*/ 772 w 785"/>
                <a:gd name="T79" fmla="*/ 355 h 355"/>
                <a:gd name="T80" fmla="*/ 777 w 785"/>
                <a:gd name="T81" fmla="*/ 297 h 355"/>
                <a:gd name="T82" fmla="*/ 768 w 785"/>
                <a:gd name="T83" fmla="*/ 263 h 3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5"/>
                <a:gd name="T127" fmla="*/ 0 h 355"/>
                <a:gd name="T128" fmla="*/ 785 w 785"/>
                <a:gd name="T129" fmla="*/ 355 h 3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5" h="355">
                  <a:moveTo>
                    <a:pt x="740" y="258"/>
                  </a:moveTo>
                  <a:cubicBezTo>
                    <a:pt x="737" y="258"/>
                    <a:pt x="733" y="258"/>
                    <a:pt x="730" y="258"/>
                  </a:cubicBezTo>
                  <a:lnTo>
                    <a:pt x="635" y="252"/>
                  </a:lnTo>
                  <a:lnTo>
                    <a:pt x="615" y="207"/>
                  </a:lnTo>
                  <a:lnTo>
                    <a:pt x="580" y="180"/>
                  </a:lnTo>
                  <a:lnTo>
                    <a:pt x="568" y="163"/>
                  </a:lnTo>
                  <a:lnTo>
                    <a:pt x="527" y="138"/>
                  </a:lnTo>
                  <a:lnTo>
                    <a:pt x="507" y="130"/>
                  </a:lnTo>
                  <a:lnTo>
                    <a:pt x="492" y="118"/>
                  </a:lnTo>
                  <a:lnTo>
                    <a:pt x="462" y="117"/>
                  </a:lnTo>
                  <a:lnTo>
                    <a:pt x="440" y="97"/>
                  </a:lnTo>
                  <a:lnTo>
                    <a:pt x="323" y="112"/>
                  </a:lnTo>
                  <a:lnTo>
                    <a:pt x="272" y="133"/>
                  </a:lnTo>
                  <a:lnTo>
                    <a:pt x="237" y="112"/>
                  </a:lnTo>
                  <a:lnTo>
                    <a:pt x="225" y="102"/>
                  </a:lnTo>
                  <a:lnTo>
                    <a:pt x="210" y="80"/>
                  </a:lnTo>
                  <a:lnTo>
                    <a:pt x="193" y="72"/>
                  </a:lnTo>
                  <a:lnTo>
                    <a:pt x="203" y="43"/>
                  </a:lnTo>
                  <a:lnTo>
                    <a:pt x="233" y="43"/>
                  </a:lnTo>
                  <a:lnTo>
                    <a:pt x="263" y="68"/>
                  </a:lnTo>
                  <a:lnTo>
                    <a:pt x="273" y="85"/>
                  </a:lnTo>
                  <a:lnTo>
                    <a:pt x="327" y="80"/>
                  </a:lnTo>
                  <a:lnTo>
                    <a:pt x="343" y="72"/>
                  </a:lnTo>
                  <a:lnTo>
                    <a:pt x="393" y="70"/>
                  </a:lnTo>
                  <a:lnTo>
                    <a:pt x="398" y="60"/>
                  </a:lnTo>
                  <a:lnTo>
                    <a:pt x="423" y="60"/>
                  </a:lnTo>
                  <a:lnTo>
                    <a:pt x="415" y="2"/>
                  </a:lnTo>
                  <a:lnTo>
                    <a:pt x="373" y="0"/>
                  </a:lnTo>
                  <a:lnTo>
                    <a:pt x="353" y="13"/>
                  </a:lnTo>
                  <a:lnTo>
                    <a:pt x="328" y="12"/>
                  </a:lnTo>
                  <a:lnTo>
                    <a:pt x="302" y="33"/>
                  </a:lnTo>
                  <a:lnTo>
                    <a:pt x="290" y="37"/>
                  </a:lnTo>
                  <a:lnTo>
                    <a:pt x="277" y="22"/>
                  </a:lnTo>
                  <a:lnTo>
                    <a:pt x="170" y="25"/>
                  </a:lnTo>
                  <a:lnTo>
                    <a:pt x="137" y="30"/>
                  </a:lnTo>
                  <a:lnTo>
                    <a:pt x="127" y="20"/>
                  </a:lnTo>
                  <a:lnTo>
                    <a:pt x="98" y="23"/>
                  </a:lnTo>
                  <a:lnTo>
                    <a:pt x="92" y="42"/>
                  </a:lnTo>
                  <a:lnTo>
                    <a:pt x="60" y="47"/>
                  </a:lnTo>
                  <a:lnTo>
                    <a:pt x="0" y="102"/>
                  </a:lnTo>
                  <a:lnTo>
                    <a:pt x="17" y="147"/>
                  </a:lnTo>
                  <a:lnTo>
                    <a:pt x="47" y="162"/>
                  </a:lnTo>
                  <a:lnTo>
                    <a:pt x="57" y="180"/>
                  </a:lnTo>
                  <a:lnTo>
                    <a:pt x="83" y="203"/>
                  </a:lnTo>
                  <a:lnTo>
                    <a:pt x="87" y="225"/>
                  </a:lnTo>
                  <a:lnTo>
                    <a:pt x="110" y="233"/>
                  </a:lnTo>
                  <a:lnTo>
                    <a:pt x="135" y="232"/>
                  </a:lnTo>
                  <a:lnTo>
                    <a:pt x="148" y="243"/>
                  </a:lnTo>
                  <a:lnTo>
                    <a:pt x="193" y="235"/>
                  </a:lnTo>
                  <a:lnTo>
                    <a:pt x="222" y="212"/>
                  </a:lnTo>
                  <a:lnTo>
                    <a:pt x="238" y="225"/>
                  </a:lnTo>
                  <a:lnTo>
                    <a:pt x="248" y="275"/>
                  </a:lnTo>
                  <a:lnTo>
                    <a:pt x="287" y="302"/>
                  </a:lnTo>
                  <a:lnTo>
                    <a:pt x="298" y="283"/>
                  </a:lnTo>
                  <a:lnTo>
                    <a:pt x="307" y="288"/>
                  </a:lnTo>
                  <a:lnTo>
                    <a:pt x="305" y="307"/>
                  </a:lnTo>
                  <a:lnTo>
                    <a:pt x="320" y="318"/>
                  </a:lnTo>
                  <a:lnTo>
                    <a:pt x="350" y="323"/>
                  </a:lnTo>
                  <a:lnTo>
                    <a:pt x="357" y="332"/>
                  </a:lnTo>
                  <a:lnTo>
                    <a:pt x="395" y="328"/>
                  </a:lnTo>
                  <a:lnTo>
                    <a:pt x="392" y="318"/>
                  </a:lnTo>
                  <a:lnTo>
                    <a:pt x="432" y="317"/>
                  </a:lnTo>
                  <a:lnTo>
                    <a:pt x="438" y="295"/>
                  </a:lnTo>
                  <a:lnTo>
                    <a:pt x="445" y="283"/>
                  </a:lnTo>
                  <a:lnTo>
                    <a:pt x="450" y="233"/>
                  </a:lnTo>
                  <a:lnTo>
                    <a:pt x="472" y="228"/>
                  </a:lnTo>
                  <a:lnTo>
                    <a:pt x="485" y="218"/>
                  </a:lnTo>
                  <a:lnTo>
                    <a:pt x="513" y="232"/>
                  </a:lnTo>
                  <a:lnTo>
                    <a:pt x="570" y="268"/>
                  </a:lnTo>
                  <a:lnTo>
                    <a:pt x="592" y="300"/>
                  </a:lnTo>
                  <a:lnTo>
                    <a:pt x="627" y="297"/>
                  </a:lnTo>
                  <a:lnTo>
                    <a:pt x="652" y="320"/>
                  </a:lnTo>
                  <a:lnTo>
                    <a:pt x="682" y="318"/>
                  </a:lnTo>
                  <a:lnTo>
                    <a:pt x="697" y="307"/>
                  </a:lnTo>
                  <a:lnTo>
                    <a:pt x="723" y="307"/>
                  </a:lnTo>
                  <a:lnTo>
                    <a:pt x="740" y="297"/>
                  </a:lnTo>
                  <a:lnTo>
                    <a:pt x="752" y="300"/>
                  </a:lnTo>
                  <a:lnTo>
                    <a:pt x="760" y="332"/>
                  </a:lnTo>
                  <a:lnTo>
                    <a:pt x="768" y="342"/>
                  </a:lnTo>
                  <a:lnTo>
                    <a:pt x="772" y="355"/>
                  </a:lnTo>
                  <a:lnTo>
                    <a:pt x="778" y="332"/>
                  </a:lnTo>
                  <a:lnTo>
                    <a:pt x="777" y="297"/>
                  </a:lnTo>
                  <a:lnTo>
                    <a:pt x="785" y="285"/>
                  </a:lnTo>
                  <a:lnTo>
                    <a:pt x="768" y="263"/>
                  </a:lnTo>
                  <a:lnTo>
                    <a:pt x="740" y="258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727" y="2874"/>
              <a:ext cx="232" cy="107"/>
            </a:xfrm>
            <a:custGeom>
              <a:avLst/>
              <a:gdLst>
                <a:gd name="T0" fmla="*/ 245 w 385"/>
                <a:gd name="T1" fmla="*/ 14 h 185"/>
                <a:gd name="T2" fmla="*/ 184 w 385"/>
                <a:gd name="T3" fmla="*/ 9 h 185"/>
                <a:gd name="T4" fmla="*/ 159 w 385"/>
                <a:gd name="T5" fmla="*/ 0 h 185"/>
                <a:gd name="T6" fmla="*/ 74 w 385"/>
                <a:gd name="T7" fmla="*/ 2 h 185"/>
                <a:gd name="T8" fmla="*/ 45 w 385"/>
                <a:gd name="T9" fmla="*/ 15 h 185"/>
                <a:gd name="T10" fmla="*/ 20 w 385"/>
                <a:gd name="T11" fmla="*/ 25 h 185"/>
                <a:gd name="T12" fmla="*/ 0 w 385"/>
                <a:gd name="T13" fmla="*/ 34 h 185"/>
                <a:gd name="T14" fmla="*/ 0 w 385"/>
                <a:gd name="T15" fmla="*/ 50 h 185"/>
                <a:gd name="T16" fmla="*/ 5 w 385"/>
                <a:gd name="T17" fmla="*/ 72 h 185"/>
                <a:gd name="T18" fmla="*/ 29 w 385"/>
                <a:gd name="T19" fmla="*/ 79 h 185"/>
                <a:gd name="T20" fmla="*/ 45 w 385"/>
                <a:gd name="T21" fmla="*/ 89 h 185"/>
                <a:gd name="T22" fmla="*/ 64 w 385"/>
                <a:gd name="T23" fmla="*/ 74 h 185"/>
                <a:gd name="T24" fmla="*/ 160 w 385"/>
                <a:gd name="T25" fmla="*/ 75 h 185"/>
                <a:gd name="T26" fmla="*/ 170 w 385"/>
                <a:gd name="T27" fmla="*/ 89 h 185"/>
                <a:gd name="T28" fmla="*/ 185 w 385"/>
                <a:gd name="T29" fmla="*/ 92 h 185"/>
                <a:gd name="T30" fmla="*/ 187 w 385"/>
                <a:gd name="T31" fmla="*/ 117 h 185"/>
                <a:gd name="T32" fmla="*/ 204 w 385"/>
                <a:gd name="T33" fmla="*/ 134 h 185"/>
                <a:gd name="T34" fmla="*/ 200 w 385"/>
                <a:gd name="T35" fmla="*/ 145 h 185"/>
                <a:gd name="T36" fmla="*/ 242 w 385"/>
                <a:gd name="T37" fmla="*/ 147 h 185"/>
                <a:gd name="T38" fmla="*/ 264 w 385"/>
                <a:gd name="T39" fmla="*/ 162 h 185"/>
                <a:gd name="T40" fmla="*/ 282 w 385"/>
                <a:gd name="T41" fmla="*/ 185 h 185"/>
                <a:gd name="T42" fmla="*/ 300 w 385"/>
                <a:gd name="T43" fmla="*/ 175 h 185"/>
                <a:gd name="T44" fmla="*/ 304 w 385"/>
                <a:gd name="T45" fmla="*/ 157 h 185"/>
                <a:gd name="T46" fmla="*/ 355 w 385"/>
                <a:gd name="T47" fmla="*/ 159 h 185"/>
                <a:gd name="T48" fmla="*/ 374 w 385"/>
                <a:gd name="T49" fmla="*/ 140 h 185"/>
                <a:gd name="T50" fmla="*/ 374 w 385"/>
                <a:gd name="T51" fmla="*/ 127 h 185"/>
                <a:gd name="T52" fmla="*/ 385 w 385"/>
                <a:gd name="T53" fmla="*/ 124 h 185"/>
                <a:gd name="T54" fmla="*/ 365 w 385"/>
                <a:gd name="T55" fmla="*/ 107 h 185"/>
                <a:gd name="T56" fmla="*/ 362 w 385"/>
                <a:gd name="T57" fmla="*/ 87 h 185"/>
                <a:gd name="T58" fmla="*/ 310 w 385"/>
                <a:gd name="T59" fmla="*/ 87 h 185"/>
                <a:gd name="T60" fmla="*/ 304 w 385"/>
                <a:gd name="T61" fmla="*/ 62 h 185"/>
                <a:gd name="T62" fmla="*/ 277 w 385"/>
                <a:gd name="T63" fmla="*/ 44 h 185"/>
                <a:gd name="T64" fmla="*/ 260 w 385"/>
                <a:gd name="T65" fmla="*/ 44 h 185"/>
                <a:gd name="T66" fmla="*/ 260 w 385"/>
                <a:gd name="T67" fmla="*/ 24 h 185"/>
                <a:gd name="T68" fmla="*/ 245 w 385"/>
                <a:gd name="T69" fmla="*/ 14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5"/>
                <a:gd name="T106" fmla="*/ 0 h 185"/>
                <a:gd name="T107" fmla="*/ 385 w 385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5" h="185">
                  <a:moveTo>
                    <a:pt x="245" y="14"/>
                  </a:moveTo>
                  <a:lnTo>
                    <a:pt x="184" y="9"/>
                  </a:lnTo>
                  <a:lnTo>
                    <a:pt x="159" y="0"/>
                  </a:lnTo>
                  <a:lnTo>
                    <a:pt x="74" y="2"/>
                  </a:lnTo>
                  <a:lnTo>
                    <a:pt x="45" y="15"/>
                  </a:lnTo>
                  <a:lnTo>
                    <a:pt x="20" y="25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5" y="72"/>
                  </a:lnTo>
                  <a:lnTo>
                    <a:pt x="29" y="79"/>
                  </a:lnTo>
                  <a:lnTo>
                    <a:pt x="45" y="89"/>
                  </a:lnTo>
                  <a:lnTo>
                    <a:pt x="64" y="74"/>
                  </a:lnTo>
                  <a:lnTo>
                    <a:pt x="160" y="75"/>
                  </a:lnTo>
                  <a:lnTo>
                    <a:pt x="170" y="89"/>
                  </a:lnTo>
                  <a:lnTo>
                    <a:pt x="185" y="92"/>
                  </a:lnTo>
                  <a:lnTo>
                    <a:pt x="187" y="117"/>
                  </a:lnTo>
                  <a:lnTo>
                    <a:pt x="204" y="134"/>
                  </a:lnTo>
                  <a:lnTo>
                    <a:pt x="200" y="145"/>
                  </a:lnTo>
                  <a:lnTo>
                    <a:pt x="242" y="147"/>
                  </a:lnTo>
                  <a:lnTo>
                    <a:pt x="264" y="162"/>
                  </a:lnTo>
                  <a:lnTo>
                    <a:pt x="282" y="185"/>
                  </a:lnTo>
                  <a:lnTo>
                    <a:pt x="300" y="175"/>
                  </a:lnTo>
                  <a:lnTo>
                    <a:pt x="304" y="157"/>
                  </a:lnTo>
                  <a:lnTo>
                    <a:pt x="355" y="159"/>
                  </a:lnTo>
                  <a:lnTo>
                    <a:pt x="374" y="140"/>
                  </a:lnTo>
                  <a:lnTo>
                    <a:pt x="374" y="127"/>
                  </a:lnTo>
                  <a:lnTo>
                    <a:pt x="385" y="124"/>
                  </a:lnTo>
                  <a:lnTo>
                    <a:pt x="365" y="107"/>
                  </a:lnTo>
                  <a:lnTo>
                    <a:pt x="362" y="87"/>
                  </a:lnTo>
                  <a:lnTo>
                    <a:pt x="310" y="87"/>
                  </a:lnTo>
                  <a:lnTo>
                    <a:pt x="304" y="62"/>
                  </a:lnTo>
                  <a:lnTo>
                    <a:pt x="277" y="44"/>
                  </a:lnTo>
                  <a:lnTo>
                    <a:pt x="260" y="44"/>
                  </a:lnTo>
                  <a:lnTo>
                    <a:pt x="260" y="24"/>
                  </a:lnTo>
                  <a:lnTo>
                    <a:pt x="245" y="14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823" y="2786"/>
              <a:ext cx="265" cy="149"/>
            </a:xfrm>
            <a:custGeom>
              <a:avLst/>
              <a:gdLst>
                <a:gd name="T0" fmla="*/ 0 w 441"/>
                <a:gd name="T1" fmla="*/ 58 h 256"/>
                <a:gd name="T2" fmla="*/ 66 w 441"/>
                <a:gd name="T3" fmla="*/ 63 h 256"/>
                <a:gd name="T4" fmla="*/ 76 w 441"/>
                <a:gd name="T5" fmla="*/ 43 h 256"/>
                <a:gd name="T6" fmla="*/ 136 w 441"/>
                <a:gd name="T7" fmla="*/ 46 h 256"/>
                <a:gd name="T8" fmla="*/ 126 w 441"/>
                <a:gd name="T9" fmla="*/ 63 h 256"/>
                <a:gd name="T10" fmla="*/ 153 w 441"/>
                <a:gd name="T11" fmla="*/ 93 h 256"/>
                <a:gd name="T12" fmla="*/ 155 w 441"/>
                <a:gd name="T13" fmla="*/ 120 h 256"/>
                <a:gd name="T14" fmla="*/ 168 w 441"/>
                <a:gd name="T15" fmla="*/ 135 h 256"/>
                <a:gd name="T16" fmla="*/ 170 w 441"/>
                <a:gd name="T17" fmla="*/ 145 h 256"/>
                <a:gd name="T18" fmla="*/ 180 w 441"/>
                <a:gd name="T19" fmla="*/ 151 h 256"/>
                <a:gd name="T20" fmla="*/ 185 w 441"/>
                <a:gd name="T21" fmla="*/ 170 h 256"/>
                <a:gd name="T22" fmla="*/ 218 w 441"/>
                <a:gd name="T23" fmla="*/ 171 h 256"/>
                <a:gd name="T24" fmla="*/ 238 w 441"/>
                <a:gd name="T25" fmla="*/ 183 h 256"/>
                <a:gd name="T26" fmla="*/ 270 w 441"/>
                <a:gd name="T27" fmla="*/ 180 h 256"/>
                <a:gd name="T28" fmla="*/ 311 w 441"/>
                <a:gd name="T29" fmla="*/ 205 h 256"/>
                <a:gd name="T30" fmla="*/ 358 w 441"/>
                <a:gd name="T31" fmla="*/ 243 h 256"/>
                <a:gd name="T32" fmla="*/ 390 w 441"/>
                <a:gd name="T33" fmla="*/ 250 h 256"/>
                <a:gd name="T34" fmla="*/ 406 w 441"/>
                <a:gd name="T35" fmla="*/ 256 h 256"/>
                <a:gd name="T36" fmla="*/ 423 w 441"/>
                <a:gd name="T37" fmla="*/ 238 h 256"/>
                <a:gd name="T38" fmla="*/ 440 w 441"/>
                <a:gd name="T39" fmla="*/ 231 h 256"/>
                <a:gd name="T40" fmla="*/ 441 w 441"/>
                <a:gd name="T41" fmla="*/ 198 h 256"/>
                <a:gd name="T42" fmla="*/ 396 w 441"/>
                <a:gd name="T43" fmla="*/ 168 h 256"/>
                <a:gd name="T44" fmla="*/ 386 w 441"/>
                <a:gd name="T45" fmla="*/ 153 h 256"/>
                <a:gd name="T46" fmla="*/ 368 w 441"/>
                <a:gd name="T47" fmla="*/ 145 h 256"/>
                <a:gd name="T48" fmla="*/ 315 w 441"/>
                <a:gd name="T49" fmla="*/ 101 h 256"/>
                <a:gd name="T50" fmla="*/ 283 w 441"/>
                <a:gd name="T51" fmla="*/ 90 h 256"/>
                <a:gd name="T52" fmla="*/ 258 w 441"/>
                <a:gd name="T53" fmla="*/ 65 h 256"/>
                <a:gd name="T54" fmla="*/ 223 w 441"/>
                <a:gd name="T55" fmla="*/ 71 h 256"/>
                <a:gd name="T56" fmla="*/ 201 w 441"/>
                <a:gd name="T57" fmla="*/ 35 h 256"/>
                <a:gd name="T58" fmla="*/ 148 w 441"/>
                <a:gd name="T59" fmla="*/ 25 h 256"/>
                <a:gd name="T60" fmla="*/ 145 w 441"/>
                <a:gd name="T61" fmla="*/ 0 h 256"/>
                <a:gd name="T62" fmla="*/ 53 w 441"/>
                <a:gd name="T63" fmla="*/ 3 h 256"/>
                <a:gd name="T64" fmla="*/ 28 w 441"/>
                <a:gd name="T65" fmla="*/ 26 h 256"/>
                <a:gd name="T66" fmla="*/ 0 w 441"/>
                <a:gd name="T67" fmla="*/ 40 h 256"/>
                <a:gd name="T68" fmla="*/ 0 w 441"/>
                <a:gd name="T69" fmla="*/ 58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1"/>
                <a:gd name="T106" fmla="*/ 0 h 256"/>
                <a:gd name="T107" fmla="*/ 441 w 441"/>
                <a:gd name="T108" fmla="*/ 256 h 2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1" h="256">
                  <a:moveTo>
                    <a:pt x="0" y="58"/>
                  </a:moveTo>
                  <a:lnTo>
                    <a:pt x="66" y="63"/>
                  </a:lnTo>
                  <a:lnTo>
                    <a:pt x="76" y="43"/>
                  </a:lnTo>
                  <a:lnTo>
                    <a:pt x="136" y="46"/>
                  </a:lnTo>
                  <a:lnTo>
                    <a:pt x="126" y="63"/>
                  </a:lnTo>
                  <a:lnTo>
                    <a:pt x="153" y="93"/>
                  </a:lnTo>
                  <a:lnTo>
                    <a:pt x="155" y="120"/>
                  </a:lnTo>
                  <a:lnTo>
                    <a:pt x="168" y="135"/>
                  </a:lnTo>
                  <a:lnTo>
                    <a:pt x="170" y="145"/>
                  </a:lnTo>
                  <a:lnTo>
                    <a:pt x="180" y="151"/>
                  </a:lnTo>
                  <a:lnTo>
                    <a:pt x="185" y="170"/>
                  </a:lnTo>
                  <a:lnTo>
                    <a:pt x="218" y="171"/>
                  </a:lnTo>
                  <a:lnTo>
                    <a:pt x="238" y="183"/>
                  </a:lnTo>
                  <a:lnTo>
                    <a:pt x="270" y="180"/>
                  </a:lnTo>
                  <a:lnTo>
                    <a:pt x="311" y="205"/>
                  </a:lnTo>
                  <a:lnTo>
                    <a:pt x="358" y="243"/>
                  </a:lnTo>
                  <a:lnTo>
                    <a:pt x="390" y="250"/>
                  </a:lnTo>
                  <a:lnTo>
                    <a:pt x="406" y="256"/>
                  </a:lnTo>
                  <a:lnTo>
                    <a:pt x="423" y="238"/>
                  </a:lnTo>
                  <a:lnTo>
                    <a:pt x="440" y="231"/>
                  </a:lnTo>
                  <a:lnTo>
                    <a:pt x="441" y="198"/>
                  </a:lnTo>
                  <a:lnTo>
                    <a:pt x="396" y="168"/>
                  </a:lnTo>
                  <a:lnTo>
                    <a:pt x="386" y="153"/>
                  </a:lnTo>
                  <a:lnTo>
                    <a:pt x="368" y="145"/>
                  </a:lnTo>
                  <a:lnTo>
                    <a:pt x="315" y="101"/>
                  </a:lnTo>
                  <a:lnTo>
                    <a:pt x="283" y="90"/>
                  </a:lnTo>
                  <a:lnTo>
                    <a:pt x="258" y="65"/>
                  </a:lnTo>
                  <a:lnTo>
                    <a:pt x="223" y="71"/>
                  </a:lnTo>
                  <a:lnTo>
                    <a:pt x="201" y="35"/>
                  </a:lnTo>
                  <a:lnTo>
                    <a:pt x="148" y="25"/>
                  </a:lnTo>
                  <a:lnTo>
                    <a:pt x="145" y="0"/>
                  </a:lnTo>
                  <a:lnTo>
                    <a:pt x="53" y="3"/>
                  </a:lnTo>
                  <a:lnTo>
                    <a:pt x="28" y="26"/>
                  </a:lnTo>
                  <a:lnTo>
                    <a:pt x="0" y="4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3709" y="2930"/>
              <a:ext cx="27" cy="5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3790" y="2827"/>
              <a:ext cx="35" cy="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3833" y="2967"/>
              <a:ext cx="24" cy="1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893" y="2861"/>
              <a:ext cx="20" cy="30"/>
            </a:xfrm>
            <a:custGeom>
              <a:avLst/>
              <a:gdLst>
                <a:gd name="T0" fmla="*/ 0 w 36"/>
                <a:gd name="T1" fmla="*/ 0 h 49"/>
                <a:gd name="T2" fmla="*/ 3 w 36"/>
                <a:gd name="T3" fmla="*/ 34 h 49"/>
                <a:gd name="T4" fmla="*/ 23 w 36"/>
                <a:gd name="T5" fmla="*/ 37 h 49"/>
                <a:gd name="T6" fmla="*/ 31 w 36"/>
                <a:gd name="T7" fmla="*/ 49 h 49"/>
                <a:gd name="T8" fmla="*/ 36 w 36"/>
                <a:gd name="T9" fmla="*/ 35 h 49"/>
                <a:gd name="T10" fmla="*/ 23 w 36"/>
                <a:gd name="T11" fmla="*/ 17 h 49"/>
                <a:gd name="T12" fmla="*/ 18 w 36"/>
                <a:gd name="T13" fmla="*/ 2 h 49"/>
                <a:gd name="T14" fmla="*/ 0 w 36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9"/>
                <a:gd name="T26" fmla="*/ 36 w 3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9">
                  <a:moveTo>
                    <a:pt x="0" y="0"/>
                  </a:moveTo>
                  <a:lnTo>
                    <a:pt x="3" y="34"/>
                  </a:lnTo>
                  <a:lnTo>
                    <a:pt x="23" y="37"/>
                  </a:lnTo>
                  <a:lnTo>
                    <a:pt x="31" y="49"/>
                  </a:lnTo>
                  <a:lnTo>
                    <a:pt x="36" y="35"/>
                  </a:lnTo>
                  <a:lnTo>
                    <a:pt x="23" y="17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970" y="2949"/>
              <a:ext cx="29" cy="25"/>
            </a:xfrm>
            <a:custGeom>
              <a:avLst/>
              <a:gdLst>
                <a:gd name="T0" fmla="*/ 0 w 50"/>
                <a:gd name="T1" fmla="*/ 10 h 42"/>
                <a:gd name="T2" fmla="*/ 13 w 50"/>
                <a:gd name="T3" fmla="*/ 42 h 42"/>
                <a:gd name="T4" fmla="*/ 50 w 50"/>
                <a:gd name="T5" fmla="*/ 40 h 42"/>
                <a:gd name="T6" fmla="*/ 50 w 50"/>
                <a:gd name="T7" fmla="*/ 25 h 42"/>
                <a:gd name="T8" fmla="*/ 27 w 50"/>
                <a:gd name="T9" fmla="*/ 17 h 42"/>
                <a:gd name="T10" fmla="*/ 23 w 50"/>
                <a:gd name="T11" fmla="*/ 0 h 42"/>
                <a:gd name="T12" fmla="*/ 0 w 50"/>
                <a:gd name="T13" fmla="*/ 1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2"/>
                <a:gd name="T23" fmla="*/ 50 w 5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2">
                  <a:moveTo>
                    <a:pt x="0" y="10"/>
                  </a:moveTo>
                  <a:lnTo>
                    <a:pt x="13" y="42"/>
                  </a:lnTo>
                  <a:lnTo>
                    <a:pt x="50" y="40"/>
                  </a:lnTo>
                  <a:lnTo>
                    <a:pt x="50" y="25"/>
                  </a:lnTo>
                  <a:lnTo>
                    <a:pt x="27" y="17"/>
                  </a:lnTo>
                  <a:lnTo>
                    <a:pt x="2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075" y="2863"/>
              <a:ext cx="26" cy="20"/>
            </a:xfrm>
            <a:custGeom>
              <a:avLst/>
              <a:gdLst>
                <a:gd name="T0" fmla="*/ 0 w 43"/>
                <a:gd name="T1" fmla="*/ 0 h 35"/>
                <a:gd name="T2" fmla="*/ 12 w 43"/>
                <a:gd name="T3" fmla="*/ 27 h 35"/>
                <a:gd name="T4" fmla="*/ 18 w 43"/>
                <a:gd name="T5" fmla="*/ 35 h 35"/>
                <a:gd name="T6" fmla="*/ 42 w 43"/>
                <a:gd name="T7" fmla="*/ 25 h 35"/>
                <a:gd name="T8" fmla="*/ 43 w 43"/>
                <a:gd name="T9" fmla="*/ 12 h 35"/>
                <a:gd name="T10" fmla="*/ 22 w 43"/>
                <a:gd name="T11" fmla="*/ 8 h 35"/>
                <a:gd name="T12" fmla="*/ 0 w 4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5"/>
                <a:gd name="T23" fmla="*/ 43 w 4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5">
                  <a:moveTo>
                    <a:pt x="0" y="0"/>
                  </a:moveTo>
                  <a:lnTo>
                    <a:pt x="12" y="27"/>
                  </a:lnTo>
                  <a:lnTo>
                    <a:pt x="18" y="35"/>
                  </a:lnTo>
                  <a:lnTo>
                    <a:pt x="42" y="25"/>
                  </a:lnTo>
                  <a:lnTo>
                    <a:pt x="43" y="12"/>
                  </a:lnTo>
                  <a:lnTo>
                    <a:pt x="2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906" y="2658"/>
              <a:ext cx="189" cy="156"/>
            </a:xfrm>
            <a:custGeom>
              <a:avLst/>
              <a:gdLst>
                <a:gd name="T0" fmla="*/ 3 w 312"/>
                <a:gd name="T1" fmla="*/ 3 h 265"/>
                <a:gd name="T2" fmla="*/ 0 w 312"/>
                <a:gd name="T3" fmla="*/ 48 h 265"/>
                <a:gd name="T4" fmla="*/ 10 w 312"/>
                <a:gd name="T5" fmla="*/ 55 h 265"/>
                <a:gd name="T6" fmla="*/ 15 w 312"/>
                <a:gd name="T7" fmla="*/ 87 h 265"/>
                <a:gd name="T8" fmla="*/ 37 w 312"/>
                <a:gd name="T9" fmla="*/ 112 h 265"/>
                <a:gd name="T10" fmla="*/ 38 w 312"/>
                <a:gd name="T11" fmla="*/ 162 h 265"/>
                <a:gd name="T12" fmla="*/ 53 w 312"/>
                <a:gd name="T13" fmla="*/ 183 h 265"/>
                <a:gd name="T14" fmla="*/ 60 w 312"/>
                <a:gd name="T15" fmla="*/ 195 h 265"/>
                <a:gd name="T16" fmla="*/ 70 w 312"/>
                <a:gd name="T17" fmla="*/ 195 h 265"/>
                <a:gd name="T18" fmla="*/ 95 w 312"/>
                <a:gd name="T19" fmla="*/ 222 h 265"/>
                <a:gd name="T20" fmla="*/ 120 w 312"/>
                <a:gd name="T21" fmla="*/ 223 h 265"/>
                <a:gd name="T22" fmla="*/ 140 w 312"/>
                <a:gd name="T23" fmla="*/ 233 h 265"/>
                <a:gd name="T24" fmla="*/ 163 w 312"/>
                <a:gd name="T25" fmla="*/ 232 h 265"/>
                <a:gd name="T26" fmla="*/ 177 w 312"/>
                <a:gd name="T27" fmla="*/ 248 h 265"/>
                <a:gd name="T28" fmla="*/ 197 w 312"/>
                <a:gd name="T29" fmla="*/ 248 h 265"/>
                <a:gd name="T30" fmla="*/ 220 w 312"/>
                <a:gd name="T31" fmla="*/ 265 h 265"/>
                <a:gd name="T32" fmla="*/ 233 w 312"/>
                <a:gd name="T33" fmla="*/ 255 h 265"/>
                <a:gd name="T34" fmla="*/ 240 w 312"/>
                <a:gd name="T35" fmla="*/ 245 h 265"/>
                <a:gd name="T36" fmla="*/ 262 w 312"/>
                <a:gd name="T37" fmla="*/ 238 h 265"/>
                <a:gd name="T38" fmla="*/ 285 w 312"/>
                <a:gd name="T39" fmla="*/ 218 h 265"/>
                <a:gd name="T40" fmla="*/ 302 w 312"/>
                <a:gd name="T41" fmla="*/ 215 h 265"/>
                <a:gd name="T42" fmla="*/ 307 w 312"/>
                <a:gd name="T43" fmla="*/ 200 h 265"/>
                <a:gd name="T44" fmla="*/ 312 w 312"/>
                <a:gd name="T45" fmla="*/ 185 h 265"/>
                <a:gd name="T46" fmla="*/ 273 w 312"/>
                <a:gd name="T47" fmla="*/ 182 h 265"/>
                <a:gd name="T48" fmla="*/ 247 w 312"/>
                <a:gd name="T49" fmla="*/ 170 h 265"/>
                <a:gd name="T50" fmla="*/ 237 w 312"/>
                <a:gd name="T51" fmla="*/ 160 h 265"/>
                <a:gd name="T52" fmla="*/ 213 w 312"/>
                <a:gd name="T53" fmla="*/ 155 h 265"/>
                <a:gd name="T54" fmla="*/ 213 w 312"/>
                <a:gd name="T55" fmla="*/ 145 h 265"/>
                <a:gd name="T56" fmla="*/ 170 w 312"/>
                <a:gd name="T57" fmla="*/ 113 h 265"/>
                <a:gd name="T58" fmla="*/ 145 w 312"/>
                <a:gd name="T59" fmla="*/ 103 h 265"/>
                <a:gd name="T60" fmla="*/ 135 w 312"/>
                <a:gd name="T61" fmla="*/ 88 h 265"/>
                <a:gd name="T62" fmla="*/ 98 w 312"/>
                <a:gd name="T63" fmla="*/ 88 h 265"/>
                <a:gd name="T64" fmla="*/ 82 w 312"/>
                <a:gd name="T65" fmla="*/ 72 h 265"/>
                <a:gd name="T66" fmla="*/ 82 w 312"/>
                <a:gd name="T67" fmla="*/ 47 h 265"/>
                <a:gd name="T68" fmla="*/ 65 w 312"/>
                <a:gd name="T69" fmla="*/ 42 h 265"/>
                <a:gd name="T70" fmla="*/ 60 w 312"/>
                <a:gd name="T71" fmla="*/ 33 h 265"/>
                <a:gd name="T72" fmla="*/ 50 w 312"/>
                <a:gd name="T73" fmla="*/ 48 h 265"/>
                <a:gd name="T74" fmla="*/ 37 w 312"/>
                <a:gd name="T75" fmla="*/ 38 h 265"/>
                <a:gd name="T76" fmla="*/ 27 w 312"/>
                <a:gd name="T77" fmla="*/ 0 h 265"/>
                <a:gd name="T78" fmla="*/ 3 w 312"/>
                <a:gd name="T79" fmla="*/ 3 h 2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2"/>
                <a:gd name="T121" fmla="*/ 0 h 265"/>
                <a:gd name="T122" fmla="*/ 312 w 312"/>
                <a:gd name="T123" fmla="*/ 265 h 26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2" h="265">
                  <a:moveTo>
                    <a:pt x="3" y="3"/>
                  </a:moveTo>
                  <a:lnTo>
                    <a:pt x="0" y="48"/>
                  </a:lnTo>
                  <a:lnTo>
                    <a:pt x="10" y="55"/>
                  </a:lnTo>
                  <a:lnTo>
                    <a:pt x="15" y="87"/>
                  </a:lnTo>
                  <a:lnTo>
                    <a:pt x="37" y="112"/>
                  </a:lnTo>
                  <a:lnTo>
                    <a:pt x="38" y="162"/>
                  </a:lnTo>
                  <a:lnTo>
                    <a:pt x="53" y="183"/>
                  </a:lnTo>
                  <a:lnTo>
                    <a:pt x="60" y="195"/>
                  </a:lnTo>
                  <a:lnTo>
                    <a:pt x="70" y="195"/>
                  </a:lnTo>
                  <a:lnTo>
                    <a:pt x="95" y="222"/>
                  </a:lnTo>
                  <a:lnTo>
                    <a:pt x="120" y="223"/>
                  </a:lnTo>
                  <a:lnTo>
                    <a:pt x="140" y="233"/>
                  </a:lnTo>
                  <a:lnTo>
                    <a:pt x="163" y="232"/>
                  </a:lnTo>
                  <a:lnTo>
                    <a:pt x="177" y="248"/>
                  </a:lnTo>
                  <a:lnTo>
                    <a:pt x="197" y="248"/>
                  </a:lnTo>
                  <a:lnTo>
                    <a:pt x="220" y="265"/>
                  </a:lnTo>
                  <a:lnTo>
                    <a:pt x="233" y="255"/>
                  </a:lnTo>
                  <a:lnTo>
                    <a:pt x="240" y="245"/>
                  </a:lnTo>
                  <a:lnTo>
                    <a:pt x="262" y="238"/>
                  </a:lnTo>
                  <a:lnTo>
                    <a:pt x="285" y="218"/>
                  </a:lnTo>
                  <a:lnTo>
                    <a:pt x="302" y="215"/>
                  </a:lnTo>
                  <a:lnTo>
                    <a:pt x="307" y="200"/>
                  </a:lnTo>
                  <a:lnTo>
                    <a:pt x="312" y="185"/>
                  </a:lnTo>
                  <a:lnTo>
                    <a:pt x="273" y="182"/>
                  </a:lnTo>
                  <a:lnTo>
                    <a:pt x="247" y="170"/>
                  </a:lnTo>
                  <a:lnTo>
                    <a:pt x="237" y="160"/>
                  </a:lnTo>
                  <a:lnTo>
                    <a:pt x="213" y="155"/>
                  </a:lnTo>
                  <a:lnTo>
                    <a:pt x="213" y="145"/>
                  </a:lnTo>
                  <a:lnTo>
                    <a:pt x="170" y="113"/>
                  </a:lnTo>
                  <a:lnTo>
                    <a:pt x="145" y="103"/>
                  </a:lnTo>
                  <a:lnTo>
                    <a:pt x="135" y="88"/>
                  </a:lnTo>
                  <a:lnTo>
                    <a:pt x="98" y="88"/>
                  </a:lnTo>
                  <a:lnTo>
                    <a:pt x="82" y="72"/>
                  </a:lnTo>
                  <a:lnTo>
                    <a:pt x="82" y="47"/>
                  </a:lnTo>
                  <a:lnTo>
                    <a:pt x="65" y="42"/>
                  </a:lnTo>
                  <a:lnTo>
                    <a:pt x="60" y="33"/>
                  </a:lnTo>
                  <a:lnTo>
                    <a:pt x="50" y="48"/>
                  </a:lnTo>
                  <a:lnTo>
                    <a:pt x="37" y="38"/>
                  </a:lnTo>
                  <a:lnTo>
                    <a:pt x="27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080" y="2713"/>
              <a:ext cx="166" cy="82"/>
            </a:xfrm>
            <a:custGeom>
              <a:avLst/>
              <a:gdLst>
                <a:gd name="T0" fmla="*/ 0 w 277"/>
                <a:gd name="T1" fmla="*/ 69 h 142"/>
                <a:gd name="T2" fmla="*/ 44 w 277"/>
                <a:gd name="T3" fmla="*/ 70 h 142"/>
                <a:gd name="T4" fmla="*/ 47 w 277"/>
                <a:gd name="T5" fmla="*/ 89 h 142"/>
                <a:gd name="T6" fmla="*/ 67 w 277"/>
                <a:gd name="T7" fmla="*/ 104 h 142"/>
                <a:gd name="T8" fmla="*/ 115 w 277"/>
                <a:gd name="T9" fmla="*/ 100 h 142"/>
                <a:gd name="T10" fmla="*/ 155 w 277"/>
                <a:gd name="T11" fmla="*/ 119 h 142"/>
                <a:gd name="T12" fmla="*/ 244 w 277"/>
                <a:gd name="T13" fmla="*/ 122 h 142"/>
                <a:gd name="T14" fmla="*/ 277 w 277"/>
                <a:gd name="T15" fmla="*/ 142 h 142"/>
                <a:gd name="T16" fmla="*/ 274 w 277"/>
                <a:gd name="T17" fmla="*/ 102 h 142"/>
                <a:gd name="T18" fmla="*/ 262 w 277"/>
                <a:gd name="T19" fmla="*/ 85 h 142"/>
                <a:gd name="T20" fmla="*/ 234 w 277"/>
                <a:gd name="T21" fmla="*/ 54 h 142"/>
                <a:gd name="T22" fmla="*/ 227 w 277"/>
                <a:gd name="T23" fmla="*/ 40 h 142"/>
                <a:gd name="T24" fmla="*/ 185 w 277"/>
                <a:gd name="T25" fmla="*/ 0 h 142"/>
                <a:gd name="T26" fmla="*/ 172 w 277"/>
                <a:gd name="T27" fmla="*/ 0 h 142"/>
                <a:gd name="T28" fmla="*/ 167 w 277"/>
                <a:gd name="T29" fmla="*/ 9 h 142"/>
                <a:gd name="T30" fmla="*/ 147 w 277"/>
                <a:gd name="T31" fmla="*/ 15 h 142"/>
                <a:gd name="T32" fmla="*/ 139 w 277"/>
                <a:gd name="T33" fmla="*/ 22 h 142"/>
                <a:gd name="T34" fmla="*/ 100 w 277"/>
                <a:gd name="T35" fmla="*/ 27 h 142"/>
                <a:gd name="T36" fmla="*/ 82 w 277"/>
                <a:gd name="T37" fmla="*/ 47 h 142"/>
                <a:gd name="T38" fmla="*/ 37 w 277"/>
                <a:gd name="T39" fmla="*/ 44 h 142"/>
                <a:gd name="T40" fmla="*/ 27 w 277"/>
                <a:gd name="T41" fmla="*/ 54 h 142"/>
                <a:gd name="T42" fmla="*/ 15 w 277"/>
                <a:gd name="T43" fmla="*/ 52 h 142"/>
                <a:gd name="T44" fmla="*/ 7 w 277"/>
                <a:gd name="T45" fmla="*/ 60 h 142"/>
                <a:gd name="T46" fmla="*/ 0 w 277"/>
                <a:gd name="T47" fmla="*/ 69 h 1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7"/>
                <a:gd name="T73" fmla="*/ 0 h 142"/>
                <a:gd name="T74" fmla="*/ 277 w 277"/>
                <a:gd name="T75" fmla="*/ 142 h 1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7" h="142">
                  <a:moveTo>
                    <a:pt x="0" y="69"/>
                  </a:moveTo>
                  <a:lnTo>
                    <a:pt x="44" y="70"/>
                  </a:lnTo>
                  <a:lnTo>
                    <a:pt x="47" y="89"/>
                  </a:lnTo>
                  <a:lnTo>
                    <a:pt x="67" y="104"/>
                  </a:lnTo>
                  <a:lnTo>
                    <a:pt x="115" y="100"/>
                  </a:lnTo>
                  <a:lnTo>
                    <a:pt x="155" y="119"/>
                  </a:lnTo>
                  <a:lnTo>
                    <a:pt x="244" y="122"/>
                  </a:lnTo>
                  <a:lnTo>
                    <a:pt x="277" y="142"/>
                  </a:lnTo>
                  <a:lnTo>
                    <a:pt x="274" y="102"/>
                  </a:lnTo>
                  <a:lnTo>
                    <a:pt x="262" y="85"/>
                  </a:lnTo>
                  <a:lnTo>
                    <a:pt x="234" y="54"/>
                  </a:lnTo>
                  <a:lnTo>
                    <a:pt x="227" y="40"/>
                  </a:lnTo>
                  <a:lnTo>
                    <a:pt x="185" y="0"/>
                  </a:lnTo>
                  <a:lnTo>
                    <a:pt x="172" y="0"/>
                  </a:lnTo>
                  <a:lnTo>
                    <a:pt x="167" y="9"/>
                  </a:lnTo>
                  <a:lnTo>
                    <a:pt x="147" y="15"/>
                  </a:lnTo>
                  <a:lnTo>
                    <a:pt x="139" y="22"/>
                  </a:lnTo>
                  <a:lnTo>
                    <a:pt x="100" y="27"/>
                  </a:lnTo>
                  <a:lnTo>
                    <a:pt x="82" y="47"/>
                  </a:lnTo>
                  <a:lnTo>
                    <a:pt x="37" y="44"/>
                  </a:lnTo>
                  <a:lnTo>
                    <a:pt x="27" y="54"/>
                  </a:lnTo>
                  <a:lnTo>
                    <a:pt x="15" y="52"/>
                  </a:lnTo>
                  <a:lnTo>
                    <a:pt x="7" y="6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055" y="2788"/>
              <a:ext cx="191" cy="106"/>
            </a:xfrm>
            <a:custGeom>
              <a:avLst/>
              <a:gdLst>
                <a:gd name="T0" fmla="*/ 0 w 318"/>
                <a:gd name="T1" fmla="*/ 56 h 183"/>
                <a:gd name="T2" fmla="*/ 76 w 318"/>
                <a:gd name="T3" fmla="*/ 5 h 183"/>
                <a:gd name="T4" fmla="*/ 168 w 318"/>
                <a:gd name="T5" fmla="*/ 0 h 183"/>
                <a:gd name="T6" fmla="*/ 181 w 318"/>
                <a:gd name="T7" fmla="*/ 16 h 183"/>
                <a:gd name="T8" fmla="*/ 263 w 318"/>
                <a:gd name="T9" fmla="*/ 13 h 183"/>
                <a:gd name="T10" fmla="*/ 305 w 318"/>
                <a:gd name="T11" fmla="*/ 43 h 183"/>
                <a:gd name="T12" fmla="*/ 318 w 318"/>
                <a:gd name="T13" fmla="*/ 93 h 183"/>
                <a:gd name="T14" fmla="*/ 311 w 318"/>
                <a:gd name="T15" fmla="*/ 140 h 183"/>
                <a:gd name="T16" fmla="*/ 283 w 318"/>
                <a:gd name="T17" fmla="*/ 155 h 183"/>
                <a:gd name="T18" fmla="*/ 276 w 318"/>
                <a:gd name="T19" fmla="*/ 168 h 183"/>
                <a:gd name="T20" fmla="*/ 253 w 318"/>
                <a:gd name="T21" fmla="*/ 173 h 183"/>
                <a:gd name="T22" fmla="*/ 233 w 318"/>
                <a:gd name="T23" fmla="*/ 183 h 183"/>
                <a:gd name="T24" fmla="*/ 203 w 318"/>
                <a:gd name="T25" fmla="*/ 165 h 183"/>
                <a:gd name="T26" fmla="*/ 138 w 318"/>
                <a:gd name="T27" fmla="*/ 165 h 183"/>
                <a:gd name="T28" fmla="*/ 101 w 318"/>
                <a:gd name="T29" fmla="*/ 135 h 183"/>
                <a:gd name="T30" fmla="*/ 90 w 318"/>
                <a:gd name="T31" fmla="*/ 115 h 183"/>
                <a:gd name="T32" fmla="*/ 68 w 318"/>
                <a:gd name="T33" fmla="*/ 111 h 183"/>
                <a:gd name="T34" fmla="*/ 26 w 318"/>
                <a:gd name="T35" fmla="*/ 83 h 183"/>
                <a:gd name="T36" fmla="*/ 8 w 318"/>
                <a:gd name="T37" fmla="*/ 83 h 183"/>
                <a:gd name="T38" fmla="*/ 0 w 318"/>
                <a:gd name="T39" fmla="*/ 5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8"/>
                <a:gd name="T61" fmla="*/ 0 h 183"/>
                <a:gd name="T62" fmla="*/ 318 w 318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8" h="183">
                  <a:moveTo>
                    <a:pt x="0" y="56"/>
                  </a:moveTo>
                  <a:lnTo>
                    <a:pt x="76" y="5"/>
                  </a:lnTo>
                  <a:lnTo>
                    <a:pt x="168" y="0"/>
                  </a:lnTo>
                  <a:lnTo>
                    <a:pt x="181" y="16"/>
                  </a:lnTo>
                  <a:lnTo>
                    <a:pt x="263" y="13"/>
                  </a:lnTo>
                  <a:lnTo>
                    <a:pt x="305" y="43"/>
                  </a:lnTo>
                  <a:lnTo>
                    <a:pt x="318" y="93"/>
                  </a:lnTo>
                  <a:lnTo>
                    <a:pt x="311" y="140"/>
                  </a:lnTo>
                  <a:lnTo>
                    <a:pt x="283" y="155"/>
                  </a:lnTo>
                  <a:lnTo>
                    <a:pt x="276" y="168"/>
                  </a:lnTo>
                  <a:lnTo>
                    <a:pt x="253" y="173"/>
                  </a:lnTo>
                  <a:lnTo>
                    <a:pt x="233" y="183"/>
                  </a:lnTo>
                  <a:lnTo>
                    <a:pt x="203" y="165"/>
                  </a:lnTo>
                  <a:lnTo>
                    <a:pt x="138" y="165"/>
                  </a:lnTo>
                  <a:lnTo>
                    <a:pt x="101" y="135"/>
                  </a:lnTo>
                  <a:lnTo>
                    <a:pt x="90" y="115"/>
                  </a:lnTo>
                  <a:lnTo>
                    <a:pt x="68" y="111"/>
                  </a:lnTo>
                  <a:lnTo>
                    <a:pt x="26" y="83"/>
                  </a:lnTo>
                  <a:lnTo>
                    <a:pt x="8" y="83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905" y="2991"/>
              <a:ext cx="117" cy="89"/>
            </a:xfrm>
            <a:custGeom>
              <a:avLst/>
              <a:gdLst>
                <a:gd name="T0" fmla="*/ 103 w 195"/>
                <a:gd name="T1" fmla="*/ 12 h 152"/>
                <a:gd name="T2" fmla="*/ 93 w 195"/>
                <a:gd name="T3" fmla="*/ 0 h 152"/>
                <a:gd name="T4" fmla="*/ 50 w 195"/>
                <a:gd name="T5" fmla="*/ 2 h 152"/>
                <a:gd name="T6" fmla="*/ 31 w 195"/>
                <a:gd name="T7" fmla="*/ 12 h 152"/>
                <a:gd name="T8" fmla="*/ 15 w 195"/>
                <a:gd name="T9" fmla="*/ 7 h 152"/>
                <a:gd name="T10" fmla="*/ 0 w 195"/>
                <a:gd name="T11" fmla="*/ 30 h 152"/>
                <a:gd name="T12" fmla="*/ 23 w 195"/>
                <a:gd name="T13" fmla="*/ 52 h 152"/>
                <a:gd name="T14" fmla="*/ 43 w 195"/>
                <a:gd name="T15" fmla="*/ 50 h 152"/>
                <a:gd name="T16" fmla="*/ 40 w 195"/>
                <a:gd name="T17" fmla="*/ 73 h 152"/>
                <a:gd name="T18" fmla="*/ 65 w 195"/>
                <a:gd name="T19" fmla="*/ 97 h 152"/>
                <a:gd name="T20" fmla="*/ 65 w 195"/>
                <a:gd name="T21" fmla="*/ 117 h 152"/>
                <a:gd name="T22" fmla="*/ 131 w 195"/>
                <a:gd name="T23" fmla="*/ 120 h 152"/>
                <a:gd name="T24" fmla="*/ 148 w 195"/>
                <a:gd name="T25" fmla="*/ 135 h 152"/>
                <a:gd name="T26" fmla="*/ 165 w 195"/>
                <a:gd name="T27" fmla="*/ 132 h 152"/>
                <a:gd name="T28" fmla="*/ 171 w 195"/>
                <a:gd name="T29" fmla="*/ 152 h 152"/>
                <a:gd name="T30" fmla="*/ 195 w 195"/>
                <a:gd name="T31" fmla="*/ 143 h 152"/>
                <a:gd name="T32" fmla="*/ 190 w 195"/>
                <a:gd name="T33" fmla="*/ 73 h 152"/>
                <a:gd name="T34" fmla="*/ 160 w 195"/>
                <a:gd name="T35" fmla="*/ 33 h 152"/>
                <a:gd name="T36" fmla="*/ 150 w 195"/>
                <a:gd name="T37" fmla="*/ 15 h 152"/>
                <a:gd name="T38" fmla="*/ 103 w 195"/>
                <a:gd name="T39" fmla="*/ 12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152"/>
                <a:gd name="T62" fmla="*/ 195 w 195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152">
                  <a:moveTo>
                    <a:pt x="103" y="12"/>
                  </a:moveTo>
                  <a:lnTo>
                    <a:pt x="93" y="0"/>
                  </a:lnTo>
                  <a:lnTo>
                    <a:pt x="50" y="2"/>
                  </a:lnTo>
                  <a:lnTo>
                    <a:pt x="31" y="12"/>
                  </a:lnTo>
                  <a:lnTo>
                    <a:pt x="15" y="7"/>
                  </a:lnTo>
                  <a:lnTo>
                    <a:pt x="0" y="30"/>
                  </a:lnTo>
                  <a:lnTo>
                    <a:pt x="23" y="52"/>
                  </a:lnTo>
                  <a:lnTo>
                    <a:pt x="43" y="50"/>
                  </a:lnTo>
                  <a:lnTo>
                    <a:pt x="40" y="73"/>
                  </a:lnTo>
                  <a:lnTo>
                    <a:pt x="65" y="97"/>
                  </a:lnTo>
                  <a:lnTo>
                    <a:pt x="65" y="117"/>
                  </a:lnTo>
                  <a:lnTo>
                    <a:pt x="131" y="120"/>
                  </a:lnTo>
                  <a:lnTo>
                    <a:pt x="148" y="135"/>
                  </a:lnTo>
                  <a:lnTo>
                    <a:pt x="165" y="132"/>
                  </a:lnTo>
                  <a:lnTo>
                    <a:pt x="171" y="152"/>
                  </a:lnTo>
                  <a:lnTo>
                    <a:pt x="195" y="143"/>
                  </a:lnTo>
                  <a:lnTo>
                    <a:pt x="190" y="73"/>
                  </a:lnTo>
                  <a:lnTo>
                    <a:pt x="160" y="33"/>
                  </a:lnTo>
                  <a:lnTo>
                    <a:pt x="150" y="15"/>
                  </a:lnTo>
                  <a:lnTo>
                    <a:pt x="103" y="12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248" y="2770"/>
              <a:ext cx="144" cy="112"/>
            </a:xfrm>
            <a:custGeom>
              <a:avLst/>
              <a:gdLst>
                <a:gd name="T0" fmla="*/ 15 w 240"/>
                <a:gd name="T1" fmla="*/ 53 h 192"/>
                <a:gd name="T2" fmla="*/ 23 w 240"/>
                <a:gd name="T3" fmla="*/ 118 h 192"/>
                <a:gd name="T4" fmla="*/ 36 w 240"/>
                <a:gd name="T5" fmla="*/ 137 h 192"/>
                <a:gd name="T6" fmla="*/ 20 w 240"/>
                <a:gd name="T7" fmla="*/ 168 h 192"/>
                <a:gd name="T8" fmla="*/ 0 w 240"/>
                <a:gd name="T9" fmla="*/ 182 h 192"/>
                <a:gd name="T10" fmla="*/ 10 w 240"/>
                <a:gd name="T11" fmla="*/ 192 h 192"/>
                <a:gd name="T12" fmla="*/ 35 w 240"/>
                <a:gd name="T13" fmla="*/ 165 h 192"/>
                <a:gd name="T14" fmla="*/ 38 w 240"/>
                <a:gd name="T15" fmla="*/ 155 h 192"/>
                <a:gd name="T16" fmla="*/ 53 w 240"/>
                <a:gd name="T17" fmla="*/ 147 h 192"/>
                <a:gd name="T18" fmla="*/ 60 w 240"/>
                <a:gd name="T19" fmla="*/ 183 h 192"/>
                <a:gd name="T20" fmla="*/ 83 w 240"/>
                <a:gd name="T21" fmla="*/ 157 h 192"/>
                <a:gd name="T22" fmla="*/ 98 w 240"/>
                <a:gd name="T23" fmla="*/ 153 h 192"/>
                <a:gd name="T24" fmla="*/ 116 w 240"/>
                <a:gd name="T25" fmla="*/ 122 h 192"/>
                <a:gd name="T26" fmla="*/ 131 w 240"/>
                <a:gd name="T27" fmla="*/ 113 h 192"/>
                <a:gd name="T28" fmla="*/ 141 w 240"/>
                <a:gd name="T29" fmla="*/ 83 h 192"/>
                <a:gd name="T30" fmla="*/ 161 w 240"/>
                <a:gd name="T31" fmla="*/ 83 h 192"/>
                <a:gd name="T32" fmla="*/ 186 w 240"/>
                <a:gd name="T33" fmla="*/ 72 h 192"/>
                <a:gd name="T34" fmla="*/ 203 w 240"/>
                <a:gd name="T35" fmla="*/ 68 h 192"/>
                <a:gd name="T36" fmla="*/ 226 w 240"/>
                <a:gd name="T37" fmla="*/ 57 h 192"/>
                <a:gd name="T38" fmla="*/ 240 w 240"/>
                <a:gd name="T39" fmla="*/ 55 h 192"/>
                <a:gd name="T40" fmla="*/ 238 w 240"/>
                <a:gd name="T41" fmla="*/ 37 h 192"/>
                <a:gd name="T42" fmla="*/ 206 w 240"/>
                <a:gd name="T43" fmla="*/ 27 h 192"/>
                <a:gd name="T44" fmla="*/ 176 w 240"/>
                <a:gd name="T45" fmla="*/ 13 h 192"/>
                <a:gd name="T46" fmla="*/ 165 w 240"/>
                <a:gd name="T47" fmla="*/ 23 h 192"/>
                <a:gd name="T48" fmla="*/ 138 w 240"/>
                <a:gd name="T49" fmla="*/ 0 h 192"/>
                <a:gd name="T50" fmla="*/ 115 w 240"/>
                <a:gd name="T51" fmla="*/ 5 h 192"/>
                <a:gd name="T52" fmla="*/ 61 w 240"/>
                <a:gd name="T53" fmla="*/ 10 h 192"/>
                <a:gd name="T54" fmla="*/ 26 w 240"/>
                <a:gd name="T55" fmla="*/ 28 h 192"/>
                <a:gd name="T56" fmla="*/ 15 w 240"/>
                <a:gd name="T57" fmla="*/ 53 h 1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92"/>
                <a:gd name="T89" fmla="*/ 240 w 240"/>
                <a:gd name="T90" fmla="*/ 192 h 1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92">
                  <a:moveTo>
                    <a:pt x="15" y="53"/>
                  </a:moveTo>
                  <a:lnTo>
                    <a:pt x="23" y="118"/>
                  </a:lnTo>
                  <a:lnTo>
                    <a:pt x="36" y="137"/>
                  </a:lnTo>
                  <a:lnTo>
                    <a:pt x="20" y="168"/>
                  </a:lnTo>
                  <a:lnTo>
                    <a:pt x="0" y="182"/>
                  </a:lnTo>
                  <a:lnTo>
                    <a:pt x="10" y="192"/>
                  </a:lnTo>
                  <a:lnTo>
                    <a:pt x="35" y="165"/>
                  </a:lnTo>
                  <a:lnTo>
                    <a:pt x="38" y="155"/>
                  </a:lnTo>
                  <a:lnTo>
                    <a:pt x="53" y="147"/>
                  </a:lnTo>
                  <a:lnTo>
                    <a:pt x="60" y="183"/>
                  </a:lnTo>
                  <a:lnTo>
                    <a:pt x="83" y="157"/>
                  </a:lnTo>
                  <a:lnTo>
                    <a:pt x="98" y="153"/>
                  </a:lnTo>
                  <a:lnTo>
                    <a:pt x="116" y="122"/>
                  </a:lnTo>
                  <a:lnTo>
                    <a:pt x="131" y="113"/>
                  </a:lnTo>
                  <a:lnTo>
                    <a:pt x="141" y="83"/>
                  </a:lnTo>
                  <a:lnTo>
                    <a:pt x="161" y="83"/>
                  </a:lnTo>
                  <a:lnTo>
                    <a:pt x="186" y="72"/>
                  </a:lnTo>
                  <a:lnTo>
                    <a:pt x="203" y="68"/>
                  </a:lnTo>
                  <a:lnTo>
                    <a:pt x="226" y="57"/>
                  </a:lnTo>
                  <a:lnTo>
                    <a:pt x="240" y="55"/>
                  </a:lnTo>
                  <a:lnTo>
                    <a:pt x="238" y="37"/>
                  </a:lnTo>
                  <a:lnTo>
                    <a:pt x="206" y="27"/>
                  </a:lnTo>
                  <a:lnTo>
                    <a:pt x="176" y="13"/>
                  </a:lnTo>
                  <a:lnTo>
                    <a:pt x="165" y="23"/>
                  </a:lnTo>
                  <a:lnTo>
                    <a:pt x="138" y="0"/>
                  </a:lnTo>
                  <a:lnTo>
                    <a:pt x="115" y="5"/>
                  </a:lnTo>
                  <a:lnTo>
                    <a:pt x="61" y="10"/>
                  </a:lnTo>
                  <a:lnTo>
                    <a:pt x="26" y="28"/>
                  </a:lnTo>
                  <a:lnTo>
                    <a:pt x="15" y="53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4616" y="2031"/>
              <a:ext cx="98" cy="11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894" y="1872"/>
              <a:ext cx="725" cy="654"/>
            </a:xfrm>
            <a:custGeom>
              <a:avLst/>
              <a:gdLst>
                <a:gd name="T0" fmla="*/ 1151 w 1205"/>
                <a:gd name="T1" fmla="*/ 650 h 1123"/>
                <a:gd name="T2" fmla="*/ 1190 w 1205"/>
                <a:gd name="T3" fmla="*/ 772 h 1123"/>
                <a:gd name="T4" fmla="*/ 1177 w 1205"/>
                <a:gd name="T5" fmla="*/ 875 h 1123"/>
                <a:gd name="T6" fmla="*/ 1175 w 1205"/>
                <a:gd name="T7" fmla="*/ 948 h 1123"/>
                <a:gd name="T8" fmla="*/ 1087 w 1205"/>
                <a:gd name="T9" fmla="*/ 1029 h 1123"/>
                <a:gd name="T10" fmla="*/ 1005 w 1205"/>
                <a:gd name="T11" fmla="*/ 1108 h 1123"/>
                <a:gd name="T12" fmla="*/ 881 w 1205"/>
                <a:gd name="T13" fmla="*/ 1117 h 1123"/>
                <a:gd name="T14" fmla="*/ 823 w 1205"/>
                <a:gd name="T15" fmla="*/ 1033 h 1123"/>
                <a:gd name="T16" fmla="*/ 774 w 1205"/>
                <a:gd name="T17" fmla="*/ 1025 h 1123"/>
                <a:gd name="T18" fmla="*/ 615 w 1205"/>
                <a:gd name="T19" fmla="*/ 935 h 1123"/>
                <a:gd name="T20" fmla="*/ 371 w 1205"/>
                <a:gd name="T21" fmla="*/ 958 h 1123"/>
                <a:gd name="T22" fmla="*/ 322 w 1205"/>
                <a:gd name="T23" fmla="*/ 890 h 1123"/>
                <a:gd name="T24" fmla="*/ 288 w 1205"/>
                <a:gd name="T25" fmla="*/ 843 h 1123"/>
                <a:gd name="T26" fmla="*/ 337 w 1205"/>
                <a:gd name="T27" fmla="*/ 665 h 1123"/>
                <a:gd name="T28" fmla="*/ 288 w 1205"/>
                <a:gd name="T29" fmla="*/ 588 h 1123"/>
                <a:gd name="T30" fmla="*/ 221 w 1205"/>
                <a:gd name="T31" fmla="*/ 553 h 1123"/>
                <a:gd name="T32" fmla="*/ 138 w 1205"/>
                <a:gd name="T33" fmla="*/ 573 h 1123"/>
                <a:gd name="T34" fmla="*/ 65 w 1205"/>
                <a:gd name="T35" fmla="*/ 401 h 1123"/>
                <a:gd name="T36" fmla="*/ 191 w 1205"/>
                <a:gd name="T37" fmla="*/ 369 h 1123"/>
                <a:gd name="T38" fmla="*/ 208 w 1205"/>
                <a:gd name="T39" fmla="*/ 328 h 1123"/>
                <a:gd name="T40" fmla="*/ 172 w 1205"/>
                <a:gd name="T41" fmla="*/ 283 h 1123"/>
                <a:gd name="T42" fmla="*/ 157 w 1205"/>
                <a:gd name="T43" fmla="*/ 215 h 1123"/>
                <a:gd name="T44" fmla="*/ 50 w 1205"/>
                <a:gd name="T45" fmla="*/ 120 h 1123"/>
                <a:gd name="T46" fmla="*/ 9 w 1205"/>
                <a:gd name="T47" fmla="*/ 52 h 1123"/>
                <a:gd name="T48" fmla="*/ 108 w 1205"/>
                <a:gd name="T49" fmla="*/ 63 h 1123"/>
                <a:gd name="T50" fmla="*/ 215 w 1205"/>
                <a:gd name="T51" fmla="*/ 52 h 1123"/>
                <a:gd name="T52" fmla="*/ 307 w 1205"/>
                <a:gd name="T53" fmla="*/ 0 h 1123"/>
                <a:gd name="T54" fmla="*/ 390 w 1205"/>
                <a:gd name="T55" fmla="*/ 86 h 1123"/>
                <a:gd name="T56" fmla="*/ 339 w 1205"/>
                <a:gd name="T57" fmla="*/ 157 h 1123"/>
                <a:gd name="T58" fmla="*/ 341 w 1205"/>
                <a:gd name="T59" fmla="*/ 210 h 1123"/>
                <a:gd name="T60" fmla="*/ 459 w 1205"/>
                <a:gd name="T61" fmla="*/ 288 h 1123"/>
                <a:gd name="T62" fmla="*/ 555 w 1205"/>
                <a:gd name="T63" fmla="*/ 337 h 1123"/>
                <a:gd name="T64" fmla="*/ 605 w 1205"/>
                <a:gd name="T65" fmla="*/ 348 h 1123"/>
                <a:gd name="T66" fmla="*/ 658 w 1205"/>
                <a:gd name="T67" fmla="*/ 363 h 1123"/>
                <a:gd name="T68" fmla="*/ 699 w 1205"/>
                <a:gd name="T69" fmla="*/ 285 h 1123"/>
                <a:gd name="T70" fmla="*/ 864 w 1205"/>
                <a:gd name="T71" fmla="*/ 330 h 1123"/>
                <a:gd name="T72" fmla="*/ 892 w 1205"/>
                <a:gd name="T73" fmla="*/ 412 h 1123"/>
                <a:gd name="T74" fmla="*/ 868 w 1205"/>
                <a:gd name="T75" fmla="*/ 457 h 1123"/>
                <a:gd name="T76" fmla="*/ 862 w 1205"/>
                <a:gd name="T77" fmla="*/ 515 h 1123"/>
                <a:gd name="T78" fmla="*/ 866 w 1205"/>
                <a:gd name="T79" fmla="*/ 577 h 1123"/>
                <a:gd name="T80" fmla="*/ 913 w 1205"/>
                <a:gd name="T81" fmla="*/ 607 h 1123"/>
                <a:gd name="T82" fmla="*/ 1033 w 1205"/>
                <a:gd name="T83" fmla="*/ 626 h 1123"/>
                <a:gd name="T84" fmla="*/ 1123 w 1205"/>
                <a:gd name="T85" fmla="*/ 585 h 1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5"/>
                <a:gd name="T130" fmla="*/ 0 h 1123"/>
                <a:gd name="T131" fmla="*/ 1205 w 1205"/>
                <a:gd name="T132" fmla="*/ 1123 h 1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5" h="1123">
                  <a:moveTo>
                    <a:pt x="1123" y="585"/>
                  </a:moveTo>
                  <a:lnTo>
                    <a:pt x="1151" y="618"/>
                  </a:lnTo>
                  <a:lnTo>
                    <a:pt x="1151" y="650"/>
                  </a:lnTo>
                  <a:lnTo>
                    <a:pt x="1203" y="712"/>
                  </a:lnTo>
                  <a:lnTo>
                    <a:pt x="1205" y="761"/>
                  </a:lnTo>
                  <a:lnTo>
                    <a:pt x="1190" y="772"/>
                  </a:lnTo>
                  <a:lnTo>
                    <a:pt x="1181" y="817"/>
                  </a:lnTo>
                  <a:lnTo>
                    <a:pt x="1173" y="840"/>
                  </a:lnTo>
                  <a:lnTo>
                    <a:pt x="1177" y="875"/>
                  </a:lnTo>
                  <a:lnTo>
                    <a:pt x="1194" y="918"/>
                  </a:lnTo>
                  <a:lnTo>
                    <a:pt x="1188" y="937"/>
                  </a:lnTo>
                  <a:lnTo>
                    <a:pt x="1175" y="948"/>
                  </a:lnTo>
                  <a:lnTo>
                    <a:pt x="1138" y="943"/>
                  </a:lnTo>
                  <a:lnTo>
                    <a:pt x="1102" y="1008"/>
                  </a:lnTo>
                  <a:lnTo>
                    <a:pt x="1087" y="1029"/>
                  </a:lnTo>
                  <a:lnTo>
                    <a:pt x="1048" y="1038"/>
                  </a:lnTo>
                  <a:lnTo>
                    <a:pt x="1042" y="1076"/>
                  </a:lnTo>
                  <a:lnTo>
                    <a:pt x="1005" y="1108"/>
                  </a:lnTo>
                  <a:lnTo>
                    <a:pt x="963" y="1111"/>
                  </a:lnTo>
                  <a:lnTo>
                    <a:pt x="948" y="1123"/>
                  </a:lnTo>
                  <a:lnTo>
                    <a:pt x="881" y="1117"/>
                  </a:lnTo>
                  <a:lnTo>
                    <a:pt x="847" y="1093"/>
                  </a:lnTo>
                  <a:lnTo>
                    <a:pt x="840" y="1033"/>
                  </a:lnTo>
                  <a:lnTo>
                    <a:pt x="823" y="1033"/>
                  </a:lnTo>
                  <a:lnTo>
                    <a:pt x="808" y="1048"/>
                  </a:lnTo>
                  <a:lnTo>
                    <a:pt x="789" y="1042"/>
                  </a:lnTo>
                  <a:lnTo>
                    <a:pt x="774" y="1025"/>
                  </a:lnTo>
                  <a:lnTo>
                    <a:pt x="667" y="1021"/>
                  </a:lnTo>
                  <a:lnTo>
                    <a:pt x="615" y="956"/>
                  </a:lnTo>
                  <a:lnTo>
                    <a:pt x="615" y="935"/>
                  </a:lnTo>
                  <a:lnTo>
                    <a:pt x="536" y="937"/>
                  </a:lnTo>
                  <a:lnTo>
                    <a:pt x="515" y="956"/>
                  </a:lnTo>
                  <a:lnTo>
                    <a:pt x="371" y="958"/>
                  </a:lnTo>
                  <a:lnTo>
                    <a:pt x="350" y="920"/>
                  </a:lnTo>
                  <a:lnTo>
                    <a:pt x="348" y="896"/>
                  </a:lnTo>
                  <a:lnTo>
                    <a:pt x="322" y="890"/>
                  </a:lnTo>
                  <a:lnTo>
                    <a:pt x="326" y="866"/>
                  </a:lnTo>
                  <a:lnTo>
                    <a:pt x="305" y="849"/>
                  </a:lnTo>
                  <a:lnTo>
                    <a:pt x="288" y="843"/>
                  </a:lnTo>
                  <a:lnTo>
                    <a:pt x="285" y="800"/>
                  </a:lnTo>
                  <a:lnTo>
                    <a:pt x="335" y="733"/>
                  </a:lnTo>
                  <a:lnTo>
                    <a:pt x="337" y="665"/>
                  </a:lnTo>
                  <a:lnTo>
                    <a:pt x="318" y="624"/>
                  </a:lnTo>
                  <a:lnTo>
                    <a:pt x="309" y="596"/>
                  </a:lnTo>
                  <a:lnTo>
                    <a:pt x="288" y="588"/>
                  </a:lnTo>
                  <a:lnTo>
                    <a:pt x="279" y="562"/>
                  </a:lnTo>
                  <a:lnTo>
                    <a:pt x="258" y="547"/>
                  </a:lnTo>
                  <a:lnTo>
                    <a:pt x="221" y="553"/>
                  </a:lnTo>
                  <a:lnTo>
                    <a:pt x="193" y="568"/>
                  </a:lnTo>
                  <a:lnTo>
                    <a:pt x="161" y="579"/>
                  </a:lnTo>
                  <a:lnTo>
                    <a:pt x="138" y="573"/>
                  </a:lnTo>
                  <a:lnTo>
                    <a:pt x="92" y="493"/>
                  </a:lnTo>
                  <a:lnTo>
                    <a:pt x="58" y="448"/>
                  </a:lnTo>
                  <a:lnTo>
                    <a:pt x="65" y="401"/>
                  </a:lnTo>
                  <a:lnTo>
                    <a:pt x="110" y="380"/>
                  </a:lnTo>
                  <a:lnTo>
                    <a:pt x="125" y="390"/>
                  </a:lnTo>
                  <a:lnTo>
                    <a:pt x="191" y="369"/>
                  </a:lnTo>
                  <a:lnTo>
                    <a:pt x="232" y="343"/>
                  </a:lnTo>
                  <a:lnTo>
                    <a:pt x="223" y="328"/>
                  </a:lnTo>
                  <a:lnTo>
                    <a:pt x="208" y="328"/>
                  </a:lnTo>
                  <a:lnTo>
                    <a:pt x="204" y="307"/>
                  </a:lnTo>
                  <a:lnTo>
                    <a:pt x="178" y="298"/>
                  </a:lnTo>
                  <a:lnTo>
                    <a:pt x="172" y="283"/>
                  </a:lnTo>
                  <a:lnTo>
                    <a:pt x="148" y="275"/>
                  </a:lnTo>
                  <a:lnTo>
                    <a:pt x="161" y="258"/>
                  </a:lnTo>
                  <a:lnTo>
                    <a:pt x="157" y="215"/>
                  </a:lnTo>
                  <a:lnTo>
                    <a:pt x="150" y="193"/>
                  </a:lnTo>
                  <a:lnTo>
                    <a:pt x="123" y="168"/>
                  </a:lnTo>
                  <a:lnTo>
                    <a:pt x="50" y="120"/>
                  </a:lnTo>
                  <a:lnTo>
                    <a:pt x="17" y="103"/>
                  </a:lnTo>
                  <a:lnTo>
                    <a:pt x="0" y="63"/>
                  </a:lnTo>
                  <a:lnTo>
                    <a:pt x="9" y="52"/>
                  </a:lnTo>
                  <a:lnTo>
                    <a:pt x="56" y="67"/>
                  </a:lnTo>
                  <a:lnTo>
                    <a:pt x="77" y="73"/>
                  </a:lnTo>
                  <a:lnTo>
                    <a:pt x="108" y="63"/>
                  </a:lnTo>
                  <a:lnTo>
                    <a:pt x="140" y="28"/>
                  </a:lnTo>
                  <a:lnTo>
                    <a:pt x="174" y="24"/>
                  </a:lnTo>
                  <a:lnTo>
                    <a:pt x="215" y="52"/>
                  </a:lnTo>
                  <a:lnTo>
                    <a:pt x="251" y="41"/>
                  </a:lnTo>
                  <a:lnTo>
                    <a:pt x="264" y="15"/>
                  </a:lnTo>
                  <a:lnTo>
                    <a:pt x="307" y="0"/>
                  </a:lnTo>
                  <a:lnTo>
                    <a:pt x="335" y="20"/>
                  </a:lnTo>
                  <a:lnTo>
                    <a:pt x="360" y="52"/>
                  </a:lnTo>
                  <a:lnTo>
                    <a:pt x="390" y="86"/>
                  </a:lnTo>
                  <a:lnTo>
                    <a:pt x="386" y="114"/>
                  </a:lnTo>
                  <a:lnTo>
                    <a:pt x="352" y="144"/>
                  </a:lnTo>
                  <a:lnTo>
                    <a:pt x="339" y="157"/>
                  </a:lnTo>
                  <a:lnTo>
                    <a:pt x="324" y="161"/>
                  </a:lnTo>
                  <a:lnTo>
                    <a:pt x="341" y="178"/>
                  </a:lnTo>
                  <a:lnTo>
                    <a:pt x="341" y="210"/>
                  </a:lnTo>
                  <a:lnTo>
                    <a:pt x="373" y="268"/>
                  </a:lnTo>
                  <a:lnTo>
                    <a:pt x="414" y="264"/>
                  </a:lnTo>
                  <a:lnTo>
                    <a:pt x="459" y="288"/>
                  </a:lnTo>
                  <a:lnTo>
                    <a:pt x="521" y="288"/>
                  </a:lnTo>
                  <a:lnTo>
                    <a:pt x="540" y="324"/>
                  </a:lnTo>
                  <a:lnTo>
                    <a:pt x="555" y="337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05" y="348"/>
                  </a:lnTo>
                  <a:lnTo>
                    <a:pt x="620" y="360"/>
                  </a:lnTo>
                  <a:lnTo>
                    <a:pt x="639" y="348"/>
                  </a:lnTo>
                  <a:lnTo>
                    <a:pt x="658" y="363"/>
                  </a:lnTo>
                  <a:lnTo>
                    <a:pt x="675" y="365"/>
                  </a:lnTo>
                  <a:lnTo>
                    <a:pt x="675" y="307"/>
                  </a:lnTo>
                  <a:lnTo>
                    <a:pt x="699" y="285"/>
                  </a:lnTo>
                  <a:lnTo>
                    <a:pt x="817" y="283"/>
                  </a:lnTo>
                  <a:lnTo>
                    <a:pt x="866" y="307"/>
                  </a:lnTo>
                  <a:lnTo>
                    <a:pt x="864" y="330"/>
                  </a:lnTo>
                  <a:lnTo>
                    <a:pt x="873" y="373"/>
                  </a:lnTo>
                  <a:lnTo>
                    <a:pt x="870" y="403"/>
                  </a:lnTo>
                  <a:lnTo>
                    <a:pt x="892" y="412"/>
                  </a:lnTo>
                  <a:lnTo>
                    <a:pt x="905" y="435"/>
                  </a:lnTo>
                  <a:lnTo>
                    <a:pt x="877" y="444"/>
                  </a:lnTo>
                  <a:lnTo>
                    <a:pt x="868" y="457"/>
                  </a:lnTo>
                  <a:lnTo>
                    <a:pt x="838" y="457"/>
                  </a:lnTo>
                  <a:lnTo>
                    <a:pt x="838" y="491"/>
                  </a:lnTo>
                  <a:lnTo>
                    <a:pt x="862" y="515"/>
                  </a:lnTo>
                  <a:lnTo>
                    <a:pt x="862" y="538"/>
                  </a:lnTo>
                  <a:lnTo>
                    <a:pt x="851" y="551"/>
                  </a:lnTo>
                  <a:lnTo>
                    <a:pt x="866" y="577"/>
                  </a:lnTo>
                  <a:lnTo>
                    <a:pt x="894" y="573"/>
                  </a:lnTo>
                  <a:lnTo>
                    <a:pt x="900" y="590"/>
                  </a:lnTo>
                  <a:lnTo>
                    <a:pt x="913" y="607"/>
                  </a:lnTo>
                  <a:lnTo>
                    <a:pt x="963" y="609"/>
                  </a:lnTo>
                  <a:lnTo>
                    <a:pt x="1005" y="613"/>
                  </a:lnTo>
                  <a:lnTo>
                    <a:pt x="1033" y="626"/>
                  </a:lnTo>
                  <a:lnTo>
                    <a:pt x="1093" y="630"/>
                  </a:lnTo>
                  <a:lnTo>
                    <a:pt x="1113" y="607"/>
                  </a:lnTo>
                  <a:lnTo>
                    <a:pt x="1123" y="585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472" y="2151"/>
              <a:ext cx="1026" cy="716"/>
            </a:xfrm>
            <a:custGeom>
              <a:avLst/>
              <a:gdLst>
                <a:gd name="T0" fmla="*/ 704 w 1706"/>
                <a:gd name="T1" fmla="*/ 191 h 1229"/>
                <a:gd name="T2" fmla="*/ 620 w 1706"/>
                <a:gd name="T3" fmla="*/ 229 h 1229"/>
                <a:gd name="T4" fmla="*/ 500 w 1706"/>
                <a:gd name="T5" fmla="*/ 400 h 1229"/>
                <a:gd name="T6" fmla="*/ 342 w 1706"/>
                <a:gd name="T7" fmla="*/ 474 h 1229"/>
                <a:gd name="T8" fmla="*/ 382 w 1706"/>
                <a:gd name="T9" fmla="*/ 567 h 1229"/>
                <a:gd name="T10" fmla="*/ 437 w 1706"/>
                <a:gd name="T11" fmla="*/ 634 h 1229"/>
                <a:gd name="T12" fmla="*/ 471 w 1706"/>
                <a:gd name="T13" fmla="*/ 734 h 1229"/>
                <a:gd name="T14" fmla="*/ 502 w 1706"/>
                <a:gd name="T15" fmla="*/ 791 h 1229"/>
                <a:gd name="T16" fmla="*/ 553 w 1706"/>
                <a:gd name="T17" fmla="*/ 909 h 1229"/>
                <a:gd name="T18" fmla="*/ 409 w 1706"/>
                <a:gd name="T19" fmla="*/ 863 h 1229"/>
                <a:gd name="T20" fmla="*/ 329 w 1706"/>
                <a:gd name="T21" fmla="*/ 876 h 1229"/>
                <a:gd name="T22" fmla="*/ 217 w 1706"/>
                <a:gd name="T23" fmla="*/ 880 h 1229"/>
                <a:gd name="T24" fmla="*/ 155 w 1706"/>
                <a:gd name="T25" fmla="*/ 909 h 1229"/>
                <a:gd name="T26" fmla="*/ 100 w 1706"/>
                <a:gd name="T27" fmla="*/ 1031 h 1229"/>
                <a:gd name="T28" fmla="*/ 13 w 1706"/>
                <a:gd name="T29" fmla="*/ 1071 h 1229"/>
                <a:gd name="T30" fmla="*/ 37 w 1706"/>
                <a:gd name="T31" fmla="*/ 1154 h 1229"/>
                <a:gd name="T32" fmla="*/ 94 w 1706"/>
                <a:gd name="T33" fmla="*/ 1166 h 1229"/>
                <a:gd name="T34" fmla="*/ 253 w 1706"/>
                <a:gd name="T35" fmla="*/ 1229 h 1229"/>
                <a:gd name="T36" fmla="*/ 357 w 1706"/>
                <a:gd name="T37" fmla="*/ 1116 h 1229"/>
                <a:gd name="T38" fmla="*/ 446 w 1706"/>
                <a:gd name="T39" fmla="*/ 1087 h 1229"/>
                <a:gd name="T40" fmla="*/ 506 w 1706"/>
                <a:gd name="T41" fmla="*/ 1091 h 1229"/>
                <a:gd name="T42" fmla="*/ 597 w 1706"/>
                <a:gd name="T43" fmla="*/ 1123 h 1229"/>
                <a:gd name="T44" fmla="*/ 729 w 1706"/>
                <a:gd name="T45" fmla="*/ 1205 h 1229"/>
                <a:gd name="T46" fmla="*/ 813 w 1706"/>
                <a:gd name="T47" fmla="*/ 1178 h 1229"/>
                <a:gd name="T48" fmla="*/ 895 w 1706"/>
                <a:gd name="T49" fmla="*/ 1138 h 1229"/>
                <a:gd name="T50" fmla="*/ 951 w 1706"/>
                <a:gd name="T51" fmla="*/ 1056 h 1229"/>
                <a:gd name="T52" fmla="*/ 995 w 1706"/>
                <a:gd name="T53" fmla="*/ 1036 h 1229"/>
                <a:gd name="T54" fmla="*/ 1053 w 1706"/>
                <a:gd name="T55" fmla="*/ 1018 h 1229"/>
                <a:gd name="T56" fmla="*/ 1057 w 1706"/>
                <a:gd name="T57" fmla="*/ 967 h 1229"/>
                <a:gd name="T58" fmla="*/ 1209 w 1706"/>
                <a:gd name="T59" fmla="*/ 1020 h 1229"/>
                <a:gd name="T60" fmla="*/ 1286 w 1706"/>
                <a:gd name="T61" fmla="*/ 1076 h 1229"/>
                <a:gd name="T62" fmla="*/ 1277 w 1706"/>
                <a:gd name="T63" fmla="*/ 1036 h 1229"/>
                <a:gd name="T64" fmla="*/ 1364 w 1706"/>
                <a:gd name="T65" fmla="*/ 1029 h 1229"/>
                <a:gd name="T66" fmla="*/ 1420 w 1706"/>
                <a:gd name="T67" fmla="*/ 1014 h 1229"/>
                <a:gd name="T68" fmla="*/ 1504 w 1706"/>
                <a:gd name="T69" fmla="*/ 969 h 1229"/>
                <a:gd name="T70" fmla="*/ 1584 w 1706"/>
                <a:gd name="T71" fmla="*/ 963 h 1229"/>
                <a:gd name="T72" fmla="*/ 1669 w 1706"/>
                <a:gd name="T73" fmla="*/ 883 h 1229"/>
                <a:gd name="T74" fmla="*/ 1689 w 1706"/>
                <a:gd name="T75" fmla="*/ 840 h 1229"/>
                <a:gd name="T76" fmla="*/ 1677 w 1706"/>
                <a:gd name="T77" fmla="*/ 818 h 1229"/>
                <a:gd name="T78" fmla="*/ 1584 w 1706"/>
                <a:gd name="T79" fmla="*/ 767 h 1229"/>
                <a:gd name="T80" fmla="*/ 1611 w 1706"/>
                <a:gd name="T81" fmla="*/ 694 h 1229"/>
                <a:gd name="T82" fmla="*/ 1597 w 1706"/>
                <a:gd name="T83" fmla="*/ 638 h 1229"/>
                <a:gd name="T84" fmla="*/ 1526 w 1706"/>
                <a:gd name="T85" fmla="*/ 556 h 1229"/>
                <a:gd name="T86" fmla="*/ 1466 w 1706"/>
                <a:gd name="T87" fmla="*/ 545 h 1229"/>
                <a:gd name="T88" fmla="*/ 1309 w 1706"/>
                <a:gd name="T89" fmla="*/ 456 h 1229"/>
                <a:gd name="T90" fmla="*/ 1073 w 1706"/>
                <a:gd name="T91" fmla="*/ 476 h 1229"/>
                <a:gd name="T92" fmla="*/ 1024 w 1706"/>
                <a:gd name="T93" fmla="*/ 407 h 1229"/>
                <a:gd name="T94" fmla="*/ 989 w 1706"/>
                <a:gd name="T95" fmla="*/ 358 h 1229"/>
                <a:gd name="T96" fmla="*/ 1040 w 1706"/>
                <a:gd name="T97" fmla="*/ 183 h 1229"/>
                <a:gd name="T98" fmla="*/ 993 w 1706"/>
                <a:gd name="T99" fmla="*/ 109 h 1229"/>
                <a:gd name="T100" fmla="*/ 917 w 1706"/>
                <a:gd name="T101" fmla="*/ 76 h 1229"/>
                <a:gd name="T102" fmla="*/ 840 w 1706"/>
                <a:gd name="T103" fmla="*/ 94 h 12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6"/>
                <a:gd name="T157" fmla="*/ 0 h 1229"/>
                <a:gd name="T158" fmla="*/ 1706 w 1706"/>
                <a:gd name="T159" fmla="*/ 1229 h 12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6" h="1229">
                  <a:moveTo>
                    <a:pt x="780" y="0"/>
                  </a:moveTo>
                  <a:lnTo>
                    <a:pt x="733" y="165"/>
                  </a:lnTo>
                  <a:lnTo>
                    <a:pt x="704" y="191"/>
                  </a:lnTo>
                  <a:lnTo>
                    <a:pt x="693" y="203"/>
                  </a:lnTo>
                  <a:lnTo>
                    <a:pt x="657" y="223"/>
                  </a:lnTo>
                  <a:lnTo>
                    <a:pt x="620" y="229"/>
                  </a:lnTo>
                  <a:lnTo>
                    <a:pt x="562" y="298"/>
                  </a:lnTo>
                  <a:lnTo>
                    <a:pt x="517" y="343"/>
                  </a:lnTo>
                  <a:lnTo>
                    <a:pt x="500" y="400"/>
                  </a:lnTo>
                  <a:lnTo>
                    <a:pt x="480" y="443"/>
                  </a:lnTo>
                  <a:lnTo>
                    <a:pt x="369" y="474"/>
                  </a:lnTo>
                  <a:lnTo>
                    <a:pt x="342" y="474"/>
                  </a:lnTo>
                  <a:lnTo>
                    <a:pt x="342" y="518"/>
                  </a:lnTo>
                  <a:lnTo>
                    <a:pt x="373" y="554"/>
                  </a:lnTo>
                  <a:lnTo>
                    <a:pt x="382" y="567"/>
                  </a:lnTo>
                  <a:lnTo>
                    <a:pt x="382" y="589"/>
                  </a:lnTo>
                  <a:lnTo>
                    <a:pt x="422" y="605"/>
                  </a:lnTo>
                  <a:lnTo>
                    <a:pt x="437" y="634"/>
                  </a:lnTo>
                  <a:lnTo>
                    <a:pt x="415" y="709"/>
                  </a:lnTo>
                  <a:lnTo>
                    <a:pt x="433" y="738"/>
                  </a:lnTo>
                  <a:lnTo>
                    <a:pt x="471" y="734"/>
                  </a:lnTo>
                  <a:lnTo>
                    <a:pt x="491" y="709"/>
                  </a:lnTo>
                  <a:lnTo>
                    <a:pt x="499" y="713"/>
                  </a:lnTo>
                  <a:lnTo>
                    <a:pt x="502" y="791"/>
                  </a:lnTo>
                  <a:lnTo>
                    <a:pt x="537" y="845"/>
                  </a:lnTo>
                  <a:lnTo>
                    <a:pt x="553" y="860"/>
                  </a:lnTo>
                  <a:lnTo>
                    <a:pt x="553" y="909"/>
                  </a:lnTo>
                  <a:lnTo>
                    <a:pt x="484" y="880"/>
                  </a:lnTo>
                  <a:lnTo>
                    <a:pt x="444" y="867"/>
                  </a:lnTo>
                  <a:lnTo>
                    <a:pt x="409" y="863"/>
                  </a:lnTo>
                  <a:lnTo>
                    <a:pt x="400" y="851"/>
                  </a:lnTo>
                  <a:lnTo>
                    <a:pt x="360" y="878"/>
                  </a:lnTo>
                  <a:lnTo>
                    <a:pt x="329" y="876"/>
                  </a:lnTo>
                  <a:lnTo>
                    <a:pt x="286" y="898"/>
                  </a:lnTo>
                  <a:lnTo>
                    <a:pt x="231" y="883"/>
                  </a:lnTo>
                  <a:lnTo>
                    <a:pt x="217" y="880"/>
                  </a:lnTo>
                  <a:lnTo>
                    <a:pt x="202" y="863"/>
                  </a:lnTo>
                  <a:lnTo>
                    <a:pt x="175" y="885"/>
                  </a:lnTo>
                  <a:lnTo>
                    <a:pt x="155" y="909"/>
                  </a:lnTo>
                  <a:lnTo>
                    <a:pt x="131" y="949"/>
                  </a:lnTo>
                  <a:lnTo>
                    <a:pt x="97" y="996"/>
                  </a:lnTo>
                  <a:lnTo>
                    <a:pt x="100" y="1031"/>
                  </a:lnTo>
                  <a:lnTo>
                    <a:pt x="80" y="1038"/>
                  </a:lnTo>
                  <a:lnTo>
                    <a:pt x="60" y="1058"/>
                  </a:lnTo>
                  <a:lnTo>
                    <a:pt x="13" y="1071"/>
                  </a:lnTo>
                  <a:lnTo>
                    <a:pt x="0" y="1076"/>
                  </a:lnTo>
                  <a:lnTo>
                    <a:pt x="2" y="1131"/>
                  </a:lnTo>
                  <a:lnTo>
                    <a:pt x="37" y="1154"/>
                  </a:lnTo>
                  <a:lnTo>
                    <a:pt x="51" y="1174"/>
                  </a:lnTo>
                  <a:lnTo>
                    <a:pt x="71" y="1174"/>
                  </a:lnTo>
                  <a:lnTo>
                    <a:pt x="94" y="1166"/>
                  </a:lnTo>
                  <a:lnTo>
                    <a:pt x="120" y="1187"/>
                  </a:lnTo>
                  <a:lnTo>
                    <a:pt x="122" y="1227"/>
                  </a:lnTo>
                  <a:lnTo>
                    <a:pt x="253" y="1229"/>
                  </a:lnTo>
                  <a:lnTo>
                    <a:pt x="271" y="1216"/>
                  </a:lnTo>
                  <a:lnTo>
                    <a:pt x="309" y="1216"/>
                  </a:lnTo>
                  <a:lnTo>
                    <a:pt x="357" y="1116"/>
                  </a:lnTo>
                  <a:lnTo>
                    <a:pt x="397" y="1114"/>
                  </a:lnTo>
                  <a:lnTo>
                    <a:pt x="426" y="1103"/>
                  </a:lnTo>
                  <a:lnTo>
                    <a:pt x="446" y="1087"/>
                  </a:lnTo>
                  <a:lnTo>
                    <a:pt x="477" y="1096"/>
                  </a:lnTo>
                  <a:lnTo>
                    <a:pt x="489" y="1109"/>
                  </a:lnTo>
                  <a:lnTo>
                    <a:pt x="506" y="1091"/>
                  </a:lnTo>
                  <a:lnTo>
                    <a:pt x="533" y="1087"/>
                  </a:lnTo>
                  <a:lnTo>
                    <a:pt x="562" y="1105"/>
                  </a:lnTo>
                  <a:lnTo>
                    <a:pt x="597" y="1123"/>
                  </a:lnTo>
                  <a:lnTo>
                    <a:pt x="624" y="1140"/>
                  </a:lnTo>
                  <a:lnTo>
                    <a:pt x="706" y="1196"/>
                  </a:lnTo>
                  <a:lnTo>
                    <a:pt x="729" y="1205"/>
                  </a:lnTo>
                  <a:lnTo>
                    <a:pt x="746" y="1196"/>
                  </a:lnTo>
                  <a:lnTo>
                    <a:pt x="795" y="1191"/>
                  </a:lnTo>
                  <a:lnTo>
                    <a:pt x="813" y="1178"/>
                  </a:lnTo>
                  <a:lnTo>
                    <a:pt x="855" y="1218"/>
                  </a:lnTo>
                  <a:lnTo>
                    <a:pt x="897" y="1220"/>
                  </a:lnTo>
                  <a:lnTo>
                    <a:pt x="895" y="1138"/>
                  </a:lnTo>
                  <a:lnTo>
                    <a:pt x="862" y="1089"/>
                  </a:lnTo>
                  <a:lnTo>
                    <a:pt x="937" y="1074"/>
                  </a:lnTo>
                  <a:lnTo>
                    <a:pt x="951" y="1056"/>
                  </a:lnTo>
                  <a:lnTo>
                    <a:pt x="973" y="1058"/>
                  </a:lnTo>
                  <a:lnTo>
                    <a:pt x="977" y="1034"/>
                  </a:lnTo>
                  <a:lnTo>
                    <a:pt x="995" y="1036"/>
                  </a:lnTo>
                  <a:lnTo>
                    <a:pt x="1055" y="1069"/>
                  </a:lnTo>
                  <a:lnTo>
                    <a:pt x="1075" y="1045"/>
                  </a:lnTo>
                  <a:lnTo>
                    <a:pt x="1053" y="1018"/>
                  </a:lnTo>
                  <a:lnTo>
                    <a:pt x="1020" y="1000"/>
                  </a:lnTo>
                  <a:lnTo>
                    <a:pt x="1026" y="978"/>
                  </a:lnTo>
                  <a:lnTo>
                    <a:pt x="1057" y="967"/>
                  </a:lnTo>
                  <a:lnTo>
                    <a:pt x="1093" y="976"/>
                  </a:lnTo>
                  <a:lnTo>
                    <a:pt x="1120" y="1011"/>
                  </a:lnTo>
                  <a:lnTo>
                    <a:pt x="1209" y="1020"/>
                  </a:lnTo>
                  <a:lnTo>
                    <a:pt x="1220" y="1054"/>
                  </a:lnTo>
                  <a:lnTo>
                    <a:pt x="1271" y="1065"/>
                  </a:lnTo>
                  <a:lnTo>
                    <a:pt x="1286" y="1076"/>
                  </a:lnTo>
                  <a:lnTo>
                    <a:pt x="1302" y="1060"/>
                  </a:lnTo>
                  <a:lnTo>
                    <a:pt x="1293" y="1045"/>
                  </a:lnTo>
                  <a:lnTo>
                    <a:pt x="1277" y="1036"/>
                  </a:lnTo>
                  <a:lnTo>
                    <a:pt x="1286" y="1016"/>
                  </a:lnTo>
                  <a:lnTo>
                    <a:pt x="1329" y="1018"/>
                  </a:lnTo>
                  <a:lnTo>
                    <a:pt x="1364" y="1029"/>
                  </a:lnTo>
                  <a:lnTo>
                    <a:pt x="1373" y="1045"/>
                  </a:lnTo>
                  <a:lnTo>
                    <a:pt x="1404" y="1014"/>
                  </a:lnTo>
                  <a:lnTo>
                    <a:pt x="1420" y="1014"/>
                  </a:lnTo>
                  <a:lnTo>
                    <a:pt x="1422" y="994"/>
                  </a:lnTo>
                  <a:lnTo>
                    <a:pt x="1460" y="989"/>
                  </a:lnTo>
                  <a:lnTo>
                    <a:pt x="1504" y="969"/>
                  </a:lnTo>
                  <a:lnTo>
                    <a:pt x="1549" y="938"/>
                  </a:lnTo>
                  <a:lnTo>
                    <a:pt x="1586" y="943"/>
                  </a:lnTo>
                  <a:lnTo>
                    <a:pt x="1584" y="963"/>
                  </a:lnTo>
                  <a:lnTo>
                    <a:pt x="1617" y="965"/>
                  </a:lnTo>
                  <a:lnTo>
                    <a:pt x="1657" y="918"/>
                  </a:lnTo>
                  <a:lnTo>
                    <a:pt x="1669" y="883"/>
                  </a:lnTo>
                  <a:lnTo>
                    <a:pt x="1669" y="865"/>
                  </a:lnTo>
                  <a:lnTo>
                    <a:pt x="1684" y="867"/>
                  </a:lnTo>
                  <a:lnTo>
                    <a:pt x="1689" y="840"/>
                  </a:lnTo>
                  <a:lnTo>
                    <a:pt x="1706" y="834"/>
                  </a:lnTo>
                  <a:lnTo>
                    <a:pt x="1697" y="818"/>
                  </a:lnTo>
                  <a:lnTo>
                    <a:pt x="1677" y="818"/>
                  </a:lnTo>
                  <a:lnTo>
                    <a:pt x="1655" y="789"/>
                  </a:lnTo>
                  <a:lnTo>
                    <a:pt x="1609" y="765"/>
                  </a:lnTo>
                  <a:lnTo>
                    <a:pt x="1584" y="767"/>
                  </a:lnTo>
                  <a:lnTo>
                    <a:pt x="1557" y="763"/>
                  </a:lnTo>
                  <a:lnTo>
                    <a:pt x="1564" y="711"/>
                  </a:lnTo>
                  <a:lnTo>
                    <a:pt x="1611" y="694"/>
                  </a:lnTo>
                  <a:lnTo>
                    <a:pt x="1626" y="669"/>
                  </a:lnTo>
                  <a:lnTo>
                    <a:pt x="1631" y="640"/>
                  </a:lnTo>
                  <a:lnTo>
                    <a:pt x="1597" y="638"/>
                  </a:lnTo>
                  <a:lnTo>
                    <a:pt x="1549" y="614"/>
                  </a:lnTo>
                  <a:lnTo>
                    <a:pt x="1542" y="558"/>
                  </a:lnTo>
                  <a:lnTo>
                    <a:pt x="1526" y="556"/>
                  </a:lnTo>
                  <a:lnTo>
                    <a:pt x="1511" y="569"/>
                  </a:lnTo>
                  <a:lnTo>
                    <a:pt x="1493" y="567"/>
                  </a:lnTo>
                  <a:lnTo>
                    <a:pt x="1466" y="545"/>
                  </a:lnTo>
                  <a:lnTo>
                    <a:pt x="1373" y="543"/>
                  </a:lnTo>
                  <a:lnTo>
                    <a:pt x="1311" y="476"/>
                  </a:lnTo>
                  <a:lnTo>
                    <a:pt x="1309" y="456"/>
                  </a:lnTo>
                  <a:lnTo>
                    <a:pt x="1231" y="456"/>
                  </a:lnTo>
                  <a:lnTo>
                    <a:pt x="1206" y="478"/>
                  </a:lnTo>
                  <a:lnTo>
                    <a:pt x="1073" y="476"/>
                  </a:lnTo>
                  <a:lnTo>
                    <a:pt x="1046" y="440"/>
                  </a:lnTo>
                  <a:lnTo>
                    <a:pt x="1049" y="416"/>
                  </a:lnTo>
                  <a:lnTo>
                    <a:pt x="1024" y="407"/>
                  </a:lnTo>
                  <a:lnTo>
                    <a:pt x="1026" y="387"/>
                  </a:lnTo>
                  <a:lnTo>
                    <a:pt x="1009" y="369"/>
                  </a:lnTo>
                  <a:lnTo>
                    <a:pt x="989" y="358"/>
                  </a:lnTo>
                  <a:lnTo>
                    <a:pt x="989" y="316"/>
                  </a:lnTo>
                  <a:lnTo>
                    <a:pt x="1035" y="251"/>
                  </a:lnTo>
                  <a:lnTo>
                    <a:pt x="1040" y="183"/>
                  </a:lnTo>
                  <a:lnTo>
                    <a:pt x="1015" y="131"/>
                  </a:lnTo>
                  <a:lnTo>
                    <a:pt x="1015" y="116"/>
                  </a:lnTo>
                  <a:lnTo>
                    <a:pt x="993" y="109"/>
                  </a:lnTo>
                  <a:lnTo>
                    <a:pt x="973" y="78"/>
                  </a:lnTo>
                  <a:lnTo>
                    <a:pt x="957" y="71"/>
                  </a:lnTo>
                  <a:lnTo>
                    <a:pt x="917" y="76"/>
                  </a:lnTo>
                  <a:lnTo>
                    <a:pt x="882" y="94"/>
                  </a:lnTo>
                  <a:lnTo>
                    <a:pt x="855" y="98"/>
                  </a:lnTo>
                  <a:lnTo>
                    <a:pt x="840" y="94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010" y="2784"/>
              <a:ext cx="1048" cy="554"/>
            </a:xfrm>
            <a:custGeom>
              <a:avLst/>
              <a:gdLst>
                <a:gd name="T0" fmla="*/ 0 w 1738"/>
                <a:gd name="T1" fmla="*/ 313 h 949"/>
                <a:gd name="T2" fmla="*/ 38 w 1738"/>
                <a:gd name="T3" fmla="*/ 516 h 949"/>
                <a:gd name="T4" fmla="*/ 65 w 1738"/>
                <a:gd name="T5" fmla="*/ 604 h 949"/>
                <a:gd name="T6" fmla="*/ 114 w 1738"/>
                <a:gd name="T7" fmla="*/ 702 h 949"/>
                <a:gd name="T8" fmla="*/ 203 w 1738"/>
                <a:gd name="T9" fmla="*/ 693 h 949"/>
                <a:gd name="T10" fmla="*/ 178 w 1738"/>
                <a:gd name="T11" fmla="*/ 591 h 949"/>
                <a:gd name="T12" fmla="*/ 318 w 1738"/>
                <a:gd name="T13" fmla="*/ 551 h 949"/>
                <a:gd name="T14" fmla="*/ 309 w 1738"/>
                <a:gd name="T15" fmla="*/ 607 h 949"/>
                <a:gd name="T16" fmla="*/ 429 w 1738"/>
                <a:gd name="T17" fmla="*/ 620 h 949"/>
                <a:gd name="T18" fmla="*/ 529 w 1738"/>
                <a:gd name="T19" fmla="*/ 496 h 949"/>
                <a:gd name="T20" fmla="*/ 600 w 1738"/>
                <a:gd name="T21" fmla="*/ 567 h 949"/>
                <a:gd name="T22" fmla="*/ 645 w 1738"/>
                <a:gd name="T23" fmla="*/ 642 h 949"/>
                <a:gd name="T24" fmla="*/ 760 w 1738"/>
                <a:gd name="T25" fmla="*/ 578 h 949"/>
                <a:gd name="T26" fmla="*/ 834 w 1738"/>
                <a:gd name="T27" fmla="*/ 560 h 949"/>
                <a:gd name="T28" fmla="*/ 827 w 1738"/>
                <a:gd name="T29" fmla="*/ 671 h 949"/>
                <a:gd name="T30" fmla="*/ 911 w 1738"/>
                <a:gd name="T31" fmla="*/ 791 h 949"/>
                <a:gd name="T32" fmla="*/ 996 w 1738"/>
                <a:gd name="T33" fmla="*/ 804 h 949"/>
                <a:gd name="T34" fmla="*/ 971 w 1738"/>
                <a:gd name="T35" fmla="*/ 882 h 949"/>
                <a:gd name="T36" fmla="*/ 1082 w 1738"/>
                <a:gd name="T37" fmla="*/ 853 h 949"/>
                <a:gd name="T38" fmla="*/ 1211 w 1738"/>
                <a:gd name="T39" fmla="*/ 836 h 949"/>
                <a:gd name="T40" fmla="*/ 1254 w 1738"/>
                <a:gd name="T41" fmla="*/ 842 h 949"/>
                <a:gd name="T42" fmla="*/ 1282 w 1738"/>
                <a:gd name="T43" fmla="*/ 916 h 949"/>
                <a:gd name="T44" fmla="*/ 1342 w 1738"/>
                <a:gd name="T45" fmla="*/ 936 h 949"/>
                <a:gd name="T46" fmla="*/ 1422 w 1738"/>
                <a:gd name="T47" fmla="*/ 791 h 949"/>
                <a:gd name="T48" fmla="*/ 1629 w 1738"/>
                <a:gd name="T49" fmla="*/ 676 h 949"/>
                <a:gd name="T50" fmla="*/ 1585 w 1738"/>
                <a:gd name="T51" fmla="*/ 562 h 949"/>
                <a:gd name="T52" fmla="*/ 1638 w 1738"/>
                <a:gd name="T53" fmla="*/ 429 h 949"/>
                <a:gd name="T54" fmla="*/ 1738 w 1738"/>
                <a:gd name="T55" fmla="*/ 409 h 949"/>
                <a:gd name="T56" fmla="*/ 1714 w 1738"/>
                <a:gd name="T57" fmla="*/ 307 h 949"/>
                <a:gd name="T58" fmla="*/ 1598 w 1738"/>
                <a:gd name="T59" fmla="*/ 151 h 949"/>
                <a:gd name="T60" fmla="*/ 1505 w 1738"/>
                <a:gd name="T61" fmla="*/ 107 h 949"/>
                <a:gd name="T62" fmla="*/ 1300 w 1738"/>
                <a:gd name="T63" fmla="*/ 0 h 949"/>
                <a:gd name="T64" fmla="*/ 1236 w 1738"/>
                <a:gd name="T65" fmla="*/ 9 h 949"/>
                <a:gd name="T66" fmla="*/ 1160 w 1738"/>
                <a:gd name="T67" fmla="*/ 27 h 949"/>
                <a:gd name="T68" fmla="*/ 1040 w 1738"/>
                <a:gd name="T69" fmla="*/ 127 h 949"/>
                <a:gd name="T70" fmla="*/ 887 w 1738"/>
                <a:gd name="T71" fmla="*/ 102 h 949"/>
                <a:gd name="T72" fmla="*/ 796 w 1738"/>
                <a:gd name="T73" fmla="*/ 60 h 949"/>
                <a:gd name="T74" fmla="*/ 743 w 1738"/>
                <a:gd name="T75" fmla="*/ 9 h 949"/>
                <a:gd name="T76" fmla="*/ 638 w 1738"/>
                <a:gd name="T77" fmla="*/ 49 h 949"/>
                <a:gd name="T78" fmla="*/ 551 w 1738"/>
                <a:gd name="T79" fmla="*/ 69 h 949"/>
                <a:gd name="T80" fmla="*/ 536 w 1738"/>
                <a:gd name="T81" fmla="*/ 164 h 949"/>
                <a:gd name="T82" fmla="*/ 609 w 1738"/>
                <a:gd name="T83" fmla="*/ 173 h 949"/>
                <a:gd name="T84" fmla="*/ 536 w 1738"/>
                <a:gd name="T85" fmla="*/ 193 h 949"/>
                <a:gd name="T86" fmla="*/ 456 w 1738"/>
                <a:gd name="T87" fmla="*/ 193 h 949"/>
                <a:gd name="T88" fmla="*/ 347 w 1738"/>
                <a:gd name="T89" fmla="*/ 224 h 949"/>
                <a:gd name="T90" fmla="*/ 236 w 1738"/>
                <a:gd name="T91" fmla="*/ 224 h 9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38"/>
                <a:gd name="T139" fmla="*/ 0 h 949"/>
                <a:gd name="T140" fmla="*/ 1738 w 1738"/>
                <a:gd name="T141" fmla="*/ 949 h 9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38" h="949">
                  <a:moveTo>
                    <a:pt x="189" y="220"/>
                  </a:moveTo>
                  <a:lnTo>
                    <a:pt x="43" y="293"/>
                  </a:lnTo>
                  <a:lnTo>
                    <a:pt x="0" y="313"/>
                  </a:lnTo>
                  <a:lnTo>
                    <a:pt x="3" y="396"/>
                  </a:lnTo>
                  <a:lnTo>
                    <a:pt x="34" y="424"/>
                  </a:lnTo>
                  <a:lnTo>
                    <a:pt x="38" y="516"/>
                  </a:lnTo>
                  <a:lnTo>
                    <a:pt x="74" y="516"/>
                  </a:lnTo>
                  <a:lnTo>
                    <a:pt x="78" y="587"/>
                  </a:lnTo>
                  <a:lnTo>
                    <a:pt x="65" y="604"/>
                  </a:lnTo>
                  <a:lnTo>
                    <a:pt x="74" y="640"/>
                  </a:lnTo>
                  <a:lnTo>
                    <a:pt x="60" y="676"/>
                  </a:lnTo>
                  <a:lnTo>
                    <a:pt x="114" y="702"/>
                  </a:lnTo>
                  <a:lnTo>
                    <a:pt x="143" y="711"/>
                  </a:lnTo>
                  <a:lnTo>
                    <a:pt x="191" y="718"/>
                  </a:lnTo>
                  <a:lnTo>
                    <a:pt x="203" y="693"/>
                  </a:lnTo>
                  <a:lnTo>
                    <a:pt x="167" y="624"/>
                  </a:lnTo>
                  <a:lnTo>
                    <a:pt x="180" y="613"/>
                  </a:lnTo>
                  <a:lnTo>
                    <a:pt x="178" y="591"/>
                  </a:lnTo>
                  <a:lnTo>
                    <a:pt x="167" y="582"/>
                  </a:lnTo>
                  <a:lnTo>
                    <a:pt x="287" y="536"/>
                  </a:lnTo>
                  <a:lnTo>
                    <a:pt x="318" y="551"/>
                  </a:lnTo>
                  <a:lnTo>
                    <a:pt x="323" y="573"/>
                  </a:lnTo>
                  <a:lnTo>
                    <a:pt x="307" y="576"/>
                  </a:lnTo>
                  <a:lnTo>
                    <a:pt x="309" y="607"/>
                  </a:lnTo>
                  <a:lnTo>
                    <a:pt x="358" y="609"/>
                  </a:lnTo>
                  <a:lnTo>
                    <a:pt x="383" y="627"/>
                  </a:lnTo>
                  <a:lnTo>
                    <a:pt x="429" y="620"/>
                  </a:lnTo>
                  <a:lnTo>
                    <a:pt x="436" y="600"/>
                  </a:lnTo>
                  <a:lnTo>
                    <a:pt x="454" y="582"/>
                  </a:lnTo>
                  <a:lnTo>
                    <a:pt x="529" y="496"/>
                  </a:lnTo>
                  <a:lnTo>
                    <a:pt x="571" y="511"/>
                  </a:lnTo>
                  <a:lnTo>
                    <a:pt x="611" y="540"/>
                  </a:lnTo>
                  <a:lnTo>
                    <a:pt x="600" y="567"/>
                  </a:lnTo>
                  <a:lnTo>
                    <a:pt x="587" y="604"/>
                  </a:lnTo>
                  <a:lnTo>
                    <a:pt x="603" y="638"/>
                  </a:lnTo>
                  <a:lnTo>
                    <a:pt x="645" y="642"/>
                  </a:lnTo>
                  <a:lnTo>
                    <a:pt x="685" y="656"/>
                  </a:lnTo>
                  <a:lnTo>
                    <a:pt x="711" y="636"/>
                  </a:lnTo>
                  <a:lnTo>
                    <a:pt x="760" y="578"/>
                  </a:lnTo>
                  <a:lnTo>
                    <a:pt x="763" y="542"/>
                  </a:lnTo>
                  <a:lnTo>
                    <a:pt x="791" y="531"/>
                  </a:lnTo>
                  <a:lnTo>
                    <a:pt x="834" y="560"/>
                  </a:lnTo>
                  <a:lnTo>
                    <a:pt x="854" y="602"/>
                  </a:lnTo>
                  <a:lnTo>
                    <a:pt x="836" y="642"/>
                  </a:lnTo>
                  <a:lnTo>
                    <a:pt x="827" y="671"/>
                  </a:lnTo>
                  <a:lnTo>
                    <a:pt x="865" y="738"/>
                  </a:lnTo>
                  <a:lnTo>
                    <a:pt x="896" y="787"/>
                  </a:lnTo>
                  <a:lnTo>
                    <a:pt x="911" y="791"/>
                  </a:lnTo>
                  <a:lnTo>
                    <a:pt x="934" y="776"/>
                  </a:lnTo>
                  <a:lnTo>
                    <a:pt x="978" y="782"/>
                  </a:lnTo>
                  <a:lnTo>
                    <a:pt x="996" y="804"/>
                  </a:lnTo>
                  <a:lnTo>
                    <a:pt x="985" y="818"/>
                  </a:lnTo>
                  <a:lnTo>
                    <a:pt x="976" y="856"/>
                  </a:lnTo>
                  <a:lnTo>
                    <a:pt x="971" y="882"/>
                  </a:lnTo>
                  <a:lnTo>
                    <a:pt x="989" y="867"/>
                  </a:lnTo>
                  <a:lnTo>
                    <a:pt x="1067" y="867"/>
                  </a:lnTo>
                  <a:lnTo>
                    <a:pt x="1082" y="853"/>
                  </a:lnTo>
                  <a:lnTo>
                    <a:pt x="1151" y="860"/>
                  </a:lnTo>
                  <a:lnTo>
                    <a:pt x="1194" y="831"/>
                  </a:lnTo>
                  <a:lnTo>
                    <a:pt x="1211" y="836"/>
                  </a:lnTo>
                  <a:lnTo>
                    <a:pt x="1211" y="811"/>
                  </a:lnTo>
                  <a:lnTo>
                    <a:pt x="1245" y="816"/>
                  </a:lnTo>
                  <a:lnTo>
                    <a:pt x="1254" y="842"/>
                  </a:lnTo>
                  <a:lnTo>
                    <a:pt x="1280" y="869"/>
                  </a:lnTo>
                  <a:lnTo>
                    <a:pt x="1294" y="876"/>
                  </a:lnTo>
                  <a:lnTo>
                    <a:pt x="1282" y="916"/>
                  </a:lnTo>
                  <a:lnTo>
                    <a:pt x="1305" y="942"/>
                  </a:lnTo>
                  <a:lnTo>
                    <a:pt x="1325" y="949"/>
                  </a:lnTo>
                  <a:lnTo>
                    <a:pt x="1342" y="936"/>
                  </a:lnTo>
                  <a:lnTo>
                    <a:pt x="1340" y="893"/>
                  </a:lnTo>
                  <a:lnTo>
                    <a:pt x="1369" y="840"/>
                  </a:lnTo>
                  <a:lnTo>
                    <a:pt x="1422" y="791"/>
                  </a:lnTo>
                  <a:lnTo>
                    <a:pt x="1565" y="751"/>
                  </a:lnTo>
                  <a:lnTo>
                    <a:pt x="1625" y="693"/>
                  </a:lnTo>
                  <a:lnTo>
                    <a:pt x="1629" y="676"/>
                  </a:lnTo>
                  <a:lnTo>
                    <a:pt x="1627" y="658"/>
                  </a:lnTo>
                  <a:lnTo>
                    <a:pt x="1587" y="598"/>
                  </a:lnTo>
                  <a:lnTo>
                    <a:pt x="1585" y="562"/>
                  </a:lnTo>
                  <a:lnTo>
                    <a:pt x="1561" y="499"/>
                  </a:lnTo>
                  <a:lnTo>
                    <a:pt x="1558" y="433"/>
                  </a:lnTo>
                  <a:lnTo>
                    <a:pt x="1638" y="429"/>
                  </a:lnTo>
                  <a:lnTo>
                    <a:pt x="1691" y="407"/>
                  </a:lnTo>
                  <a:lnTo>
                    <a:pt x="1722" y="422"/>
                  </a:lnTo>
                  <a:lnTo>
                    <a:pt x="1738" y="409"/>
                  </a:lnTo>
                  <a:lnTo>
                    <a:pt x="1731" y="367"/>
                  </a:lnTo>
                  <a:lnTo>
                    <a:pt x="1720" y="320"/>
                  </a:lnTo>
                  <a:lnTo>
                    <a:pt x="1714" y="307"/>
                  </a:lnTo>
                  <a:lnTo>
                    <a:pt x="1662" y="249"/>
                  </a:lnTo>
                  <a:lnTo>
                    <a:pt x="1662" y="193"/>
                  </a:lnTo>
                  <a:lnTo>
                    <a:pt x="1598" y="151"/>
                  </a:lnTo>
                  <a:lnTo>
                    <a:pt x="1560" y="100"/>
                  </a:lnTo>
                  <a:lnTo>
                    <a:pt x="1525" y="107"/>
                  </a:lnTo>
                  <a:lnTo>
                    <a:pt x="1505" y="107"/>
                  </a:lnTo>
                  <a:lnTo>
                    <a:pt x="1483" y="115"/>
                  </a:lnTo>
                  <a:lnTo>
                    <a:pt x="1360" y="33"/>
                  </a:lnTo>
                  <a:lnTo>
                    <a:pt x="1300" y="0"/>
                  </a:lnTo>
                  <a:lnTo>
                    <a:pt x="1267" y="7"/>
                  </a:lnTo>
                  <a:lnTo>
                    <a:pt x="1254" y="18"/>
                  </a:lnTo>
                  <a:lnTo>
                    <a:pt x="1236" y="9"/>
                  </a:lnTo>
                  <a:lnTo>
                    <a:pt x="1209" y="0"/>
                  </a:lnTo>
                  <a:lnTo>
                    <a:pt x="1189" y="16"/>
                  </a:lnTo>
                  <a:lnTo>
                    <a:pt x="1160" y="27"/>
                  </a:lnTo>
                  <a:lnTo>
                    <a:pt x="1118" y="29"/>
                  </a:lnTo>
                  <a:lnTo>
                    <a:pt x="1071" y="129"/>
                  </a:lnTo>
                  <a:lnTo>
                    <a:pt x="1040" y="127"/>
                  </a:lnTo>
                  <a:lnTo>
                    <a:pt x="1020" y="142"/>
                  </a:lnTo>
                  <a:lnTo>
                    <a:pt x="889" y="133"/>
                  </a:lnTo>
                  <a:lnTo>
                    <a:pt x="887" y="102"/>
                  </a:lnTo>
                  <a:lnTo>
                    <a:pt x="862" y="80"/>
                  </a:lnTo>
                  <a:lnTo>
                    <a:pt x="816" y="89"/>
                  </a:lnTo>
                  <a:lnTo>
                    <a:pt x="796" y="60"/>
                  </a:lnTo>
                  <a:lnTo>
                    <a:pt x="767" y="44"/>
                  </a:lnTo>
                  <a:lnTo>
                    <a:pt x="765" y="13"/>
                  </a:lnTo>
                  <a:lnTo>
                    <a:pt x="743" y="9"/>
                  </a:lnTo>
                  <a:lnTo>
                    <a:pt x="738" y="27"/>
                  </a:lnTo>
                  <a:lnTo>
                    <a:pt x="656" y="31"/>
                  </a:lnTo>
                  <a:lnTo>
                    <a:pt x="638" y="49"/>
                  </a:lnTo>
                  <a:lnTo>
                    <a:pt x="600" y="51"/>
                  </a:lnTo>
                  <a:lnTo>
                    <a:pt x="589" y="64"/>
                  </a:lnTo>
                  <a:lnTo>
                    <a:pt x="551" y="69"/>
                  </a:lnTo>
                  <a:lnTo>
                    <a:pt x="527" y="98"/>
                  </a:lnTo>
                  <a:lnTo>
                    <a:pt x="520" y="144"/>
                  </a:lnTo>
                  <a:lnTo>
                    <a:pt x="536" y="164"/>
                  </a:lnTo>
                  <a:lnTo>
                    <a:pt x="558" y="184"/>
                  </a:lnTo>
                  <a:lnTo>
                    <a:pt x="585" y="173"/>
                  </a:lnTo>
                  <a:lnTo>
                    <a:pt x="609" y="173"/>
                  </a:lnTo>
                  <a:lnTo>
                    <a:pt x="600" y="202"/>
                  </a:lnTo>
                  <a:lnTo>
                    <a:pt x="560" y="204"/>
                  </a:lnTo>
                  <a:lnTo>
                    <a:pt x="536" y="193"/>
                  </a:lnTo>
                  <a:lnTo>
                    <a:pt x="500" y="200"/>
                  </a:lnTo>
                  <a:lnTo>
                    <a:pt x="478" y="187"/>
                  </a:lnTo>
                  <a:lnTo>
                    <a:pt x="456" y="193"/>
                  </a:lnTo>
                  <a:lnTo>
                    <a:pt x="418" y="196"/>
                  </a:lnTo>
                  <a:lnTo>
                    <a:pt x="387" y="224"/>
                  </a:lnTo>
                  <a:lnTo>
                    <a:pt x="347" y="224"/>
                  </a:lnTo>
                  <a:lnTo>
                    <a:pt x="327" y="240"/>
                  </a:lnTo>
                  <a:lnTo>
                    <a:pt x="260" y="240"/>
                  </a:lnTo>
                  <a:lnTo>
                    <a:pt x="236" y="224"/>
                  </a:lnTo>
                  <a:lnTo>
                    <a:pt x="214" y="227"/>
                  </a:lnTo>
                  <a:lnTo>
                    <a:pt x="189" y="22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10" y="2636"/>
              <a:ext cx="364" cy="156"/>
            </a:xfrm>
            <a:custGeom>
              <a:avLst/>
              <a:gdLst>
                <a:gd name="T0" fmla="*/ 0 w 606"/>
                <a:gd name="T1" fmla="*/ 134 h 266"/>
                <a:gd name="T2" fmla="*/ 54 w 606"/>
                <a:gd name="T3" fmla="*/ 131 h 266"/>
                <a:gd name="T4" fmla="*/ 71 w 606"/>
                <a:gd name="T5" fmla="*/ 120 h 266"/>
                <a:gd name="T6" fmla="*/ 105 w 606"/>
                <a:gd name="T7" fmla="*/ 122 h 266"/>
                <a:gd name="T8" fmla="*/ 137 w 606"/>
                <a:gd name="T9" fmla="*/ 134 h 266"/>
                <a:gd name="T10" fmla="*/ 200 w 606"/>
                <a:gd name="T11" fmla="*/ 128 h 266"/>
                <a:gd name="T12" fmla="*/ 236 w 606"/>
                <a:gd name="T13" fmla="*/ 114 h 266"/>
                <a:gd name="T14" fmla="*/ 266 w 606"/>
                <a:gd name="T15" fmla="*/ 110 h 266"/>
                <a:gd name="T16" fmla="*/ 293 w 606"/>
                <a:gd name="T17" fmla="*/ 110 h 266"/>
                <a:gd name="T18" fmla="*/ 294 w 606"/>
                <a:gd name="T19" fmla="*/ 95 h 266"/>
                <a:gd name="T20" fmla="*/ 303 w 606"/>
                <a:gd name="T21" fmla="*/ 81 h 266"/>
                <a:gd name="T22" fmla="*/ 341 w 606"/>
                <a:gd name="T23" fmla="*/ 78 h 266"/>
                <a:gd name="T24" fmla="*/ 353 w 606"/>
                <a:gd name="T25" fmla="*/ 56 h 266"/>
                <a:gd name="T26" fmla="*/ 413 w 606"/>
                <a:gd name="T27" fmla="*/ 39 h 266"/>
                <a:gd name="T28" fmla="*/ 432 w 606"/>
                <a:gd name="T29" fmla="*/ 41 h 266"/>
                <a:gd name="T30" fmla="*/ 501 w 606"/>
                <a:gd name="T31" fmla="*/ 0 h 266"/>
                <a:gd name="T32" fmla="*/ 542 w 606"/>
                <a:gd name="T33" fmla="*/ 14 h 266"/>
                <a:gd name="T34" fmla="*/ 570 w 606"/>
                <a:gd name="T35" fmla="*/ 51 h 266"/>
                <a:gd name="T36" fmla="*/ 606 w 606"/>
                <a:gd name="T37" fmla="*/ 59 h 266"/>
                <a:gd name="T38" fmla="*/ 542 w 606"/>
                <a:gd name="T39" fmla="*/ 150 h 266"/>
                <a:gd name="T40" fmla="*/ 531 w 606"/>
                <a:gd name="T41" fmla="*/ 164 h 266"/>
                <a:gd name="T42" fmla="*/ 534 w 606"/>
                <a:gd name="T43" fmla="*/ 197 h 266"/>
                <a:gd name="T44" fmla="*/ 515 w 606"/>
                <a:gd name="T45" fmla="*/ 206 h 266"/>
                <a:gd name="T46" fmla="*/ 486 w 606"/>
                <a:gd name="T47" fmla="*/ 231 h 266"/>
                <a:gd name="T48" fmla="*/ 434 w 606"/>
                <a:gd name="T49" fmla="*/ 242 h 266"/>
                <a:gd name="T50" fmla="*/ 435 w 606"/>
                <a:gd name="T51" fmla="*/ 266 h 266"/>
                <a:gd name="T52" fmla="*/ 414 w 606"/>
                <a:gd name="T53" fmla="*/ 261 h 266"/>
                <a:gd name="T54" fmla="*/ 395 w 606"/>
                <a:gd name="T55" fmla="*/ 254 h 266"/>
                <a:gd name="T56" fmla="*/ 312 w 606"/>
                <a:gd name="T57" fmla="*/ 258 h 266"/>
                <a:gd name="T58" fmla="*/ 294 w 606"/>
                <a:gd name="T59" fmla="*/ 245 h 266"/>
                <a:gd name="T60" fmla="*/ 278 w 606"/>
                <a:gd name="T61" fmla="*/ 234 h 266"/>
                <a:gd name="T62" fmla="*/ 260 w 606"/>
                <a:gd name="T63" fmla="*/ 236 h 266"/>
                <a:gd name="T64" fmla="*/ 237 w 606"/>
                <a:gd name="T65" fmla="*/ 216 h 266"/>
                <a:gd name="T66" fmla="*/ 195 w 606"/>
                <a:gd name="T67" fmla="*/ 212 h 266"/>
                <a:gd name="T68" fmla="*/ 141 w 606"/>
                <a:gd name="T69" fmla="*/ 210 h 266"/>
                <a:gd name="T70" fmla="*/ 125 w 606"/>
                <a:gd name="T71" fmla="*/ 227 h 266"/>
                <a:gd name="T72" fmla="*/ 99 w 606"/>
                <a:gd name="T73" fmla="*/ 227 h 266"/>
                <a:gd name="T74" fmla="*/ 84 w 606"/>
                <a:gd name="T75" fmla="*/ 236 h 266"/>
                <a:gd name="T76" fmla="*/ 51 w 606"/>
                <a:gd name="T77" fmla="*/ 186 h 266"/>
                <a:gd name="T78" fmla="*/ 0 w 606"/>
                <a:gd name="T79" fmla="*/ 134 h 2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6"/>
                <a:gd name="T121" fmla="*/ 0 h 266"/>
                <a:gd name="T122" fmla="*/ 606 w 606"/>
                <a:gd name="T123" fmla="*/ 266 h 2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6" h="266">
                  <a:moveTo>
                    <a:pt x="0" y="134"/>
                  </a:moveTo>
                  <a:lnTo>
                    <a:pt x="54" y="131"/>
                  </a:lnTo>
                  <a:lnTo>
                    <a:pt x="71" y="120"/>
                  </a:lnTo>
                  <a:lnTo>
                    <a:pt x="105" y="122"/>
                  </a:lnTo>
                  <a:lnTo>
                    <a:pt x="137" y="134"/>
                  </a:lnTo>
                  <a:lnTo>
                    <a:pt x="200" y="128"/>
                  </a:lnTo>
                  <a:lnTo>
                    <a:pt x="236" y="114"/>
                  </a:lnTo>
                  <a:lnTo>
                    <a:pt x="266" y="110"/>
                  </a:lnTo>
                  <a:lnTo>
                    <a:pt x="293" y="110"/>
                  </a:lnTo>
                  <a:lnTo>
                    <a:pt x="294" y="95"/>
                  </a:lnTo>
                  <a:lnTo>
                    <a:pt x="303" y="81"/>
                  </a:lnTo>
                  <a:lnTo>
                    <a:pt x="341" y="78"/>
                  </a:lnTo>
                  <a:lnTo>
                    <a:pt x="353" y="56"/>
                  </a:lnTo>
                  <a:lnTo>
                    <a:pt x="413" y="39"/>
                  </a:lnTo>
                  <a:lnTo>
                    <a:pt x="432" y="41"/>
                  </a:lnTo>
                  <a:lnTo>
                    <a:pt x="501" y="0"/>
                  </a:lnTo>
                  <a:lnTo>
                    <a:pt x="542" y="14"/>
                  </a:lnTo>
                  <a:lnTo>
                    <a:pt x="570" y="51"/>
                  </a:lnTo>
                  <a:lnTo>
                    <a:pt x="606" y="59"/>
                  </a:lnTo>
                  <a:lnTo>
                    <a:pt x="542" y="150"/>
                  </a:lnTo>
                  <a:lnTo>
                    <a:pt x="531" y="164"/>
                  </a:lnTo>
                  <a:lnTo>
                    <a:pt x="534" y="197"/>
                  </a:lnTo>
                  <a:lnTo>
                    <a:pt x="515" y="206"/>
                  </a:lnTo>
                  <a:lnTo>
                    <a:pt x="486" y="231"/>
                  </a:lnTo>
                  <a:lnTo>
                    <a:pt x="434" y="242"/>
                  </a:lnTo>
                  <a:lnTo>
                    <a:pt x="435" y="266"/>
                  </a:lnTo>
                  <a:lnTo>
                    <a:pt x="414" y="261"/>
                  </a:lnTo>
                  <a:lnTo>
                    <a:pt x="395" y="254"/>
                  </a:lnTo>
                  <a:lnTo>
                    <a:pt x="312" y="258"/>
                  </a:lnTo>
                  <a:lnTo>
                    <a:pt x="294" y="245"/>
                  </a:lnTo>
                  <a:lnTo>
                    <a:pt x="278" y="234"/>
                  </a:lnTo>
                  <a:lnTo>
                    <a:pt x="260" y="236"/>
                  </a:lnTo>
                  <a:lnTo>
                    <a:pt x="237" y="216"/>
                  </a:lnTo>
                  <a:lnTo>
                    <a:pt x="195" y="212"/>
                  </a:lnTo>
                  <a:lnTo>
                    <a:pt x="141" y="210"/>
                  </a:lnTo>
                  <a:lnTo>
                    <a:pt x="125" y="227"/>
                  </a:lnTo>
                  <a:lnTo>
                    <a:pt x="99" y="227"/>
                  </a:lnTo>
                  <a:lnTo>
                    <a:pt x="84" y="236"/>
                  </a:lnTo>
                  <a:lnTo>
                    <a:pt x="51" y="18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2446485" y="1137113"/>
            <a:ext cx="4248150" cy="4967287"/>
          </a:xfrm>
          <a:prstGeom prst="rect">
            <a:avLst/>
          </a:prstGeom>
        </p:spPr>
        <p:txBody>
          <a:bodyPr/>
          <a:lstStyle>
            <a:lvl1pPr marL="263525" indent="-263525">
              <a:buFont typeface="+mj-lt"/>
              <a:buNone/>
              <a:defRPr baseline="0"/>
            </a:lvl1pPr>
            <a:lvl2pPr marL="263525" indent="-263525">
              <a:buClr>
                <a:schemeClr val="accent4"/>
              </a:buClr>
              <a:buFont typeface="+mj-lt"/>
              <a:buAutoNum type="arabicPeriod"/>
              <a:defRPr baseline="0"/>
            </a:lvl2pPr>
            <a:lvl3pPr marL="877887" indent="-342900">
              <a:buFont typeface="+mj-lt"/>
              <a:buNone/>
              <a:defRPr/>
            </a:lvl3pPr>
            <a:lvl4pPr marL="1423987" indent="-342900">
              <a:buFont typeface="+mj-lt"/>
              <a:buNone/>
              <a:defRPr/>
            </a:lvl4pPr>
            <a:lvl5pPr marL="1074737" indent="0">
              <a:buFont typeface="+mj-lt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6"/>
          </p:nvPr>
        </p:nvSpPr>
        <p:spPr>
          <a:xfrm>
            <a:off x="250826" y="1137600"/>
            <a:ext cx="3869762" cy="497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jdelijke aanduiding voor inhoud 8"/>
          <p:cNvSpPr>
            <a:spLocks noGrp="1"/>
          </p:cNvSpPr>
          <p:nvPr>
            <p:ph sz="quarter" idx="17"/>
          </p:nvPr>
        </p:nvSpPr>
        <p:spPr>
          <a:xfrm>
            <a:off x="4355976" y="1137600"/>
            <a:ext cx="3869762" cy="497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9588"/>
            <a:chOff x="3175" y="-1588"/>
            <a:chExt cx="9140826" cy="6859588"/>
          </a:xfrm>
        </p:grpSpPr>
        <p:sp>
          <p:nvSpPr>
            <p:cNvPr id="5" name="Freeform 23"/>
            <p:cNvSpPr>
              <a:spLocks noChangeAspect="1"/>
            </p:cNvSpPr>
            <p:nvPr/>
          </p:nvSpPr>
          <p:spPr bwMode="gray">
            <a:xfrm>
              <a:off x="3175" y="-1588"/>
              <a:ext cx="5008411" cy="3238500"/>
            </a:xfrm>
            <a:custGeom>
              <a:avLst/>
              <a:gdLst>
                <a:gd name="T0" fmla="*/ 2147483647 w 20946"/>
                <a:gd name="T1" fmla="*/ 0 h 13538"/>
                <a:gd name="T2" fmla="*/ 0 w 20946"/>
                <a:gd name="T3" fmla="*/ 0 h 13538"/>
                <a:gd name="T4" fmla="*/ 0 w 20946"/>
                <a:gd name="T5" fmla="*/ 2147483647 h 13538"/>
                <a:gd name="T6" fmla="*/ 2147483647 w 20946"/>
                <a:gd name="T7" fmla="*/ 2147483647 h 13538"/>
                <a:gd name="T8" fmla="*/ 2147483647 w 20946"/>
                <a:gd name="T9" fmla="*/ 0 h 13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57A">
                    <a:alpha val="89998"/>
                  </a:srgbClr>
                </a:gs>
                <a:gs pos="35001">
                  <a:srgbClr val="00338D">
                    <a:alpha val="89998"/>
                  </a:srgbClr>
                </a:gs>
                <a:gs pos="100000">
                  <a:srgbClr val="009FDA">
                    <a:alpha val="89998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6"/>
            <p:cNvSpPr>
              <a:spLocks noChangeAspect="1"/>
            </p:cNvSpPr>
            <p:nvPr/>
          </p:nvSpPr>
          <p:spPr bwMode="gray">
            <a:xfrm>
              <a:off x="1978927" y="1820862"/>
              <a:ext cx="7165074" cy="5037138"/>
            </a:xfrm>
            <a:custGeom>
              <a:avLst/>
              <a:gdLst>
                <a:gd name="T0" fmla="*/ 2147483647 w 29957"/>
                <a:gd name="T1" fmla="*/ 0 h 21055"/>
                <a:gd name="T2" fmla="*/ 0 w 29957"/>
                <a:gd name="T3" fmla="*/ 2147483647 h 21055"/>
                <a:gd name="T4" fmla="*/ 2147483647 w 29957"/>
                <a:gd name="T5" fmla="*/ 2147483647 h 21055"/>
                <a:gd name="T6" fmla="*/ 2147483647 w 29957"/>
                <a:gd name="T7" fmla="*/ 0 h 21055"/>
                <a:gd name="T8" fmla="*/ 2147483647 w 29957"/>
                <a:gd name="T9" fmla="*/ 0 h 21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57A">
                    <a:alpha val="89998"/>
                  </a:srgbClr>
                </a:gs>
                <a:gs pos="35001">
                  <a:srgbClr val="00338D">
                    <a:alpha val="89998"/>
                  </a:srgbClr>
                </a:gs>
                <a:gs pos="100000">
                  <a:srgbClr val="009FDA">
                    <a:alpha val="89998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 noChangeAspect="1"/>
            </p:cNvSpPr>
            <p:nvPr/>
          </p:nvSpPr>
          <p:spPr bwMode="gray">
            <a:xfrm>
              <a:off x="3050117" y="1820862"/>
              <a:ext cx="1423494" cy="1417638"/>
            </a:xfrm>
            <a:custGeom>
              <a:avLst/>
              <a:gdLst>
                <a:gd name="T0" fmla="*/ 0 w 5950"/>
                <a:gd name="T1" fmla="*/ 2147483647 h 5926"/>
                <a:gd name="T2" fmla="*/ 2147483647 w 5950"/>
                <a:gd name="T3" fmla="*/ 2147483647 h 5926"/>
                <a:gd name="T4" fmla="*/ 2147483647 w 5950"/>
                <a:gd name="T5" fmla="*/ 0 h 5926"/>
                <a:gd name="T6" fmla="*/ 2147483647 w 5950"/>
                <a:gd name="T7" fmla="*/ 0 h 5926"/>
                <a:gd name="T8" fmla="*/ 0 w 5950"/>
                <a:gd name="T9" fmla="*/ 2147483647 h 5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40"/>
          <p:cNvSpPr>
            <a:spLocks noEditPoints="1"/>
          </p:cNvSpPr>
          <p:nvPr/>
        </p:nvSpPr>
        <p:spPr bwMode="gray">
          <a:xfrm>
            <a:off x="107950" y="-100013"/>
            <a:ext cx="2735263" cy="1530351"/>
          </a:xfrm>
          <a:custGeom>
            <a:avLst/>
            <a:gdLst>
              <a:gd name="T0" fmla="*/ 2147483647 w 2268"/>
              <a:gd name="T1" fmla="*/ 2147483647 h 1269"/>
              <a:gd name="T2" fmla="*/ 0 w 2268"/>
              <a:gd name="T3" fmla="*/ 2147483647 h 1269"/>
              <a:gd name="T4" fmla="*/ 0 w 2268"/>
              <a:gd name="T5" fmla="*/ 0 h 1269"/>
              <a:gd name="T6" fmla="*/ 2147483647 w 2268"/>
              <a:gd name="T7" fmla="*/ 0 h 1269"/>
              <a:gd name="T8" fmla="*/ 2147483647 w 2268"/>
              <a:gd name="T9" fmla="*/ 2147483647 h 1269"/>
              <a:gd name="T10" fmla="*/ 2147483647 w 2268"/>
              <a:gd name="T11" fmla="*/ 0 h 1269"/>
              <a:gd name="T12" fmla="*/ 2147483647 w 2268"/>
              <a:gd name="T13" fmla="*/ 0 h 1269"/>
              <a:gd name="T14" fmla="*/ 2147483647 w 2268"/>
              <a:gd name="T15" fmla="*/ 2147483647 h 1269"/>
              <a:gd name="T16" fmla="*/ 2147483647 w 2268"/>
              <a:gd name="T17" fmla="*/ 2147483647 h 1269"/>
              <a:gd name="T18" fmla="*/ 2147483647 w 2268"/>
              <a:gd name="T19" fmla="*/ 0 h 1269"/>
              <a:gd name="T20" fmla="*/ 2147483647 w 2268"/>
              <a:gd name="T21" fmla="*/ 2147483647 h 1269"/>
              <a:gd name="T22" fmla="*/ 0 w 2268"/>
              <a:gd name="T23" fmla="*/ 2147483647 h 1269"/>
              <a:gd name="T24" fmla="*/ 0 w 2268"/>
              <a:gd name="T25" fmla="*/ 2147483647 h 1269"/>
              <a:gd name="T26" fmla="*/ 2147483647 w 2268"/>
              <a:gd name="T27" fmla="*/ 2147483647 h 1269"/>
              <a:gd name="T28" fmla="*/ 2147483647 w 2268"/>
              <a:gd name="T29" fmla="*/ 2147483647 h 1269"/>
              <a:gd name="T30" fmla="*/ 2147483647 w 2268"/>
              <a:gd name="T31" fmla="*/ 2147483647 h 1269"/>
              <a:gd name="T32" fmla="*/ 2147483647 w 2268"/>
              <a:gd name="T33" fmla="*/ 2147483647 h 1269"/>
              <a:gd name="T34" fmla="*/ 2147483647 w 2268"/>
              <a:gd name="T35" fmla="*/ 2147483647 h 1269"/>
              <a:gd name="T36" fmla="*/ 2147483647 w 2268"/>
              <a:gd name="T37" fmla="*/ 2147483647 h 1269"/>
              <a:gd name="T38" fmla="*/ 2147483647 w 2268"/>
              <a:gd name="T39" fmla="*/ 2147483647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Afbeelding 2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52413"/>
            <a:ext cx="3452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21" descr="PPT_KPMGMeij_SLOGAN_X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9300" y="252413"/>
            <a:ext cx="523875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252000" y="1555200"/>
            <a:ext cx="2746694" cy="1369744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1"/>
          </p:nvPr>
        </p:nvSpPr>
        <p:spPr>
          <a:xfrm>
            <a:off x="4471988" y="2581834"/>
            <a:ext cx="3621688" cy="3223429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273050" indent="0">
              <a:buNone/>
              <a:defRPr sz="1200">
                <a:solidFill>
                  <a:schemeClr val="bg1"/>
                </a:solidFill>
              </a:defRPr>
            </a:lvl4pPr>
            <a:lvl5pPr marL="538162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ri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/>
          <p:nvPr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7" name="Rectangle 28"/>
            <p:cNvSpPr>
              <a:spLocks noChangeArrowheads="1"/>
            </p:cNvSpPr>
            <p:nvPr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</p:grpSp>
      <p:grpSp>
        <p:nvGrpSpPr>
          <p:cNvPr id="12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13" name="Rectangle 23"/>
            <p:cNvSpPr>
              <a:spLocks noChangeArrowheads="1"/>
            </p:cNvSpPr>
            <p:nvPr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5" name="Rectangle 4"/>
            <p:cNvSpPr/>
            <p:nvPr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6" name="Rectangle 26"/>
            <p:cNvSpPr/>
            <p:nvPr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</p:grpSp>
      <p:sp>
        <p:nvSpPr>
          <p:cNvPr id="17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>
              <a:gd name="T0" fmla="*/ 0 w 18935"/>
              <a:gd name="T1" fmla="*/ 0 h 1729"/>
              <a:gd name="T2" fmla="*/ 0 w 18935"/>
              <a:gd name="T3" fmla="*/ 2147483647 h 1729"/>
              <a:gd name="T4" fmla="*/ 2147483647 w 18935"/>
              <a:gd name="T5" fmla="*/ 2147483647 h 1729"/>
              <a:gd name="T6" fmla="*/ 2147483647 w 18935"/>
              <a:gd name="T7" fmla="*/ 0 h 1729"/>
              <a:gd name="T8" fmla="*/ 0 w 18935"/>
              <a:gd name="T9" fmla="*/ 0 h 1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gray">
          <a:xfrm>
            <a:off x="8389938" y="6381750"/>
            <a:ext cx="5032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</a:pPr>
            <a:fld id="{410E5851-6921-4E97-B1DB-14C63CEA2F75}" type="slidenum">
              <a:rPr lang="en-GB" sz="900">
                <a:solidFill>
                  <a:srgbClr val="00338D"/>
                </a:solidFill>
              </a:rPr>
              <a:pPr algn="r">
                <a:spcBef>
                  <a:spcPct val="40000"/>
                </a:spcBef>
              </a:pPr>
              <a:t>‹nr.›</a:t>
            </a:fld>
            <a:endParaRPr lang="en-GB" sz="900">
              <a:solidFill>
                <a:srgbClr val="00338D"/>
              </a:solidFill>
            </a:endParaRPr>
          </a:p>
        </p:txBody>
      </p:sp>
      <p:pic>
        <p:nvPicPr>
          <p:cNvPr id="19" name="Afbeelding 24" descr="PPT_KPMGMeij_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188" y="1125538"/>
            <a:ext cx="414337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453188"/>
            <a:ext cx="1300163" cy="285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547813" y="6453188"/>
            <a:ext cx="6048375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nl-NL" sz="600">
                <a:solidFill>
                  <a:srgbClr val="00338D"/>
                </a:solidFill>
              </a:rPr>
              <a:t> ©2011 KPMG Meijburg &amp; Co, belastingadviseurs is een samenwerkingsverband van besloten vennootschappen en maakt deel uit van KPMG International Cooperative ("KPMG International"), een Zwitserse entiteit. Alle rechten voorbehouden.</a:t>
            </a:r>
            <a:endParaRPr lang="en-US" sz="600">
              <a:solidFill>
                <a:srgbClr val="00338D"/>
              </a:solidFill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gray">
          <a:xfrm>
            <a:off x="252413" y="6381750"/>
            <a:ext cx="86407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250824" y="1124744"/>
            <a:ext cx="2494800" cy="497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3013304" y="1124744"/>
            <a:ext cx="2494800" cy="497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jdelijke aanduiding voor inhoud 4"/>
          <p:cNvSpPr>
            <a:spLocks noGrp="1"/>
          </p:cNvSpPr>
          <p:nvPr>
            <p:ph sz="quarter" idx="15"/>
          </p:nvPr>
        </p:nvSpPr>
        <p:spPr>
          <a:xfrm>
            <a:off x="5749608" y="1124744"/>
            <a:ext cx="2494800" cy="497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00" y="1125538"/>
            <a:ext cx="3870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12700">
            <a:noFill/>
          </a:ln>
        </p:spPr>
        <p:txBody>
          <a:bodyPr rtlCol="0" anchor="ctr" anchorCtr="1">
            <a:noAutofit/>
          </a:bodyPr>
          <a:lstStyle>
            <a:lvl1pPr algn="l"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356000" y="1125538"/>
            <a:ext cx="3870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12700">
            <a:noFill/>
          </a:ln>
        </p:spPr>
        <p:txBody>
          <a:bodyPr rtlCol="0" anchor="ctr" anchorCtr="1">
            <a:noAutofit/>
          </a:bodyPr>
          <a:lstStyle>
            <a:lvl1pPr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9"/>
          </p:nvPr>
        </p:nvSpPr>
        <p:spPr>
          <a:xfrm>
            <a:off x="250826" y="1574156"/>
            <a:ext cx="3869762" cy="45292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30"/>
          </p:nvPr>
        </p:nvSpPr>
        <p:spPr>
          <a:xfrm>
            <a:off x="4355976" y="1574703"/>
            <a:ext cx="3869762" cy="45292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304000" y="1125538"/>
            <a:ext cx="1979968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00" y="1125538"/>
            <a:ext cx="19800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356000" y="1125538"/>
            <a:ext cx="19800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408000" y="1125538"/>
            <a:ext cx="19800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2000" y="1916113"/>
            <a:ext cx="1800000" cy="417671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30"/>
          </p:nvPr>
        </p:nvSpPr>
        <p:spPr bwMode="gray">
          <a:xfrm>
            <a:off x="2304000" y="1916206"/>
            <a:ext cx="1800000" cy="417671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31"/>
          </p:nvPr>
        </p:nvSpPr>
        <p:spPr bwMode="gray">
          <a:xfrm>
            <a:off x="4354648" y="1915200"/>
            <a:ext cx="1800000" cy="417671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32"/>
          </p:nvPr>
        </p:nvSpPr>
        <p:spPr bwMode="gray">
          <a:xfrm>
            <a:off x="6408000" y="1915200"/>
            <a:ext cx="1800000" cy="417671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250825" y="1124744"/>
            <a:ext cx="3881337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quarter" idx="15"/>
          </p:nvPr>
        </p:nvSpPr>
        <p:spPr>
          <a:xfrm>
            <a:off x="4355976" y="1124744"/>
            <a:ext cx="3881337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quarter" idx="16"/>
          </p:nvPr>
        </p:nvSpPr>
        <p:spPr>
          <a:xfrm>
            <a:off x="250825" y="3717032"/>
            <a:ext cx="3881337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quarter" idx="17"/>
          </p:nvPr>
        </p:nvSpPr>
        <p:spPr>
          <a:xfrm>
            <a:off x="4355976" y="3717032"/>
            <a:ext cx="3881337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s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30"/>
          </p:nvPr>
        </p:nvSpPr>
        <p:spPr>
          <a:xfrm>
            <a:off x="250825" y="1124744"/>
            <a:ext cx="2503950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jdelijke aanduiding voor inhoud 3"/>
          <p:cNvSpPr>
            <a:spLocks noGrp="1"/>
          </p:cNvSpPr>
          <p:nvPr>
            <p:ph sz="quarter" idx="31"/>
          </p:nvPr>
        </p:nvSpPr>
        <p:spPr>
          <a:xfrm>
            <a:off x="2987824" y="1124744"/>
            <a:ext cx="2503950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jdelijke aanduiding voor inhoud 3"/>
          <p:cNvSpPr>
            <a:spLocks noGrp="1"/>
          </p:cNvSpPr>
          <p:nvPr>
            <p:ph sz="quarter" idx="32"/>
          </p:nvPr>
        </p:nvSpPr>
        <p:spPr>
          <a:xfrm>
            <a:off x="5724128" y="1124744"/>
            <a:ext cx="2503950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3"/>
          </p:nvPr>
        </p:nvSpPr>
        <p:spPr>
          <a:xfrm>
            <a:off x="250825" y="3717032"/>
            <a:ext cx="2505600" cy="238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jdelijke aanduiding voor tekst 5"/>
          <p:cNvSpPr>
            <a:spLocks noGrp="1"/>
          </p:cNvSpPr>
          <p:nvPr>
            <p:ph type="body" sz="quarter" idx="34"/>
          </p:nvPr>
        </p:nvSpPr>
        <p:spPr>
          <a:xfrm>
            <a:off x="2987824" y="3717032"/>
            <a:ext cx="2505600" cy="238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jdelijke aanduiding voor tekst 5"/>
          <p:cNvSpPr>
            <a:spLocks noGrp="1"/>
          </p:cNvSpPr>
          <p:nvPr>
            <p:ph type="body" sz="quarter" idx="35"/>
          </p:nvPr>
        </p:nvSpPr>
        <p:spPr>
          <a:xfrm>
            <a:off x="5724128" y="3717032"/>
            <a:ext cx="2505600" cy="238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250825" y="1124744"/>
            <a:ext cx="7993063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jdelijke aanduiding voor inhoud 4"/>
          <p:cNvSpPr>
            <a:spLocks noGrp="1"/>
          </p:cNvSpPr>
          <p:nvPr>
            <p:ph sz="quarter" idx="15"/>
          </p:nvPr>
        </p:nvSpPr>
        <p:spPr>
          <a:xfrm>
            <a:off x="251520" y="3717032"/>
            <a:ext cx="7993063" cy="23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jf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1999" y="1916831"/>
            <a:ext cx="1396800" cy="4175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400" baseline="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400">
                <a:solidFill>
                  <a:schemeClr val="accent4"/>
                </a:solidFill>
              </a:defRPr>
            </a:lvl5pPr>
            <a:lvl6pPr>
              <a:defRPr sz="14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00800" y="1125538"/>
            <a:ext cx="15840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00" y="1125538"/>
            <a:ext cx="1583696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indent="0" algn="ctr" defTabSz="914400" rtl="0" eaLnBrk="1" latinLnBrk="0" hangingPunct="1">
              <a:buFont typeface="Arial" pitchFamily="34" charset="0"/>
              <a:buNone/>
              <a:defRPr lang="en-US" sz="1400" b="1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549600" y="1125538"/>
            <a:ext cx="15840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198400" y="1125538"/>
            <a:ext cx="15840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6847200" y="1125538"/>
            <a:ext cx="15840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18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31"/>
          </p:nvPr>
        </p:nvSpPr>
        <p:spPr bwMode="gray">
          <a:xfrm>
            <a:off x="1900800" y="1916832"/>
            <a:ext cx="1396800" cy="4175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40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400">
                <a:solidFill>
                  <a:schemeClr val="accent4"/>
                </a:solidFill>
              </a:defRPr>
            </a:lvl5pPr>
            <a:lvl6pPr>
              <a:defRPr sz="14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32"/>
          </p:nvPr>
        </p:nvSpPr>
        <p:spPr bwMode="gray">
          <a:xfrm>
            <a:off x="3549600" y="1916832"/>
            <a:ext cx="1396800" cy="4175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40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400">
                <a:solidFill>
                  <a:schemeClr val="accent4"/>
                </a:solidFill>
              </a:defRPr>
            </a:lvl5pPr>
            <a:lvl6pPr>
              <a:defRPr sz="14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33"/>
          </p:nvPr>
        </p:nvSpPr>
        <p:spPr bwMode="gray">
          <a:xfrm>
            <a:off x="5198400" y="1916832"/>
            <a:ext cx="1396800" cy="4175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40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400">
                <a:solidFill>
                  <a:schemeClr val="accent4"/>
                </a:solidFill>
              </a:defRPr>
            </a:lvl5pPr>
            <a:lvl6pPr>
              <a:defRPr sz="14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34"/>
          </p:nvPr>
        </p:nvSpPr>
        <p:spPr bwMode="gray">
          <a:xfrm>
            <a:off x="6847200" y="1916832"/>
            <a:ext cx="1396800" cy="4175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400">
                <a:solidFill>
                  <a:schemeClr val="accent4"/>
                </a:solidFill>
              </a:defRPr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40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400">
                <a:solidFill>
                  <a:schemeClr val="accent4"/>
                </a:solidFill>
              </a:defRPr>
            </a:lvl5pPr>
            <a:lvl6pPr>
              <a:defRPr sz="14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er blokken en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7"/>
          <p:cNvGrpSpPr/>
          <p:nvPr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13" name="Rectangle 28"/>
            <p:cNvSpPr>
              <a:spLocks noChangeArrowheads="1"/>
            </p:cNvSpPr>
            <p:nvPr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</p:grpSp>
      <p:grpSp>
        <p:nvGrpSpPr>
          <p:cNvPr id="18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19" name="Rectangle 23"/>
            <p:cNvSpPr>
              <a:spLocks noChangeArrowheads="1"/>
            </p:cNvSpPr>
            <p:nvPr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21" name="Rectangle 4"/>
            <p:cNvSpPr/>
            <p:nvPr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22" name="Rectangle 26"/>
            <p:cNvSpPr/>
            <p:nvPr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</p:grpSp>
      <p:sp>
        <p:nvSpPr>
          <p:cNvPr id="23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>
              <a:gd name="T0" fmla="*/ 0 w 18935"/>
              <a:gd name="T1" fmla="*/ 0 h 1729"/>
              <a:gd name="T2" fmla="*/ 0 w 18935"/>
              <a:gd name="T3" fmla="*/ 2147483647 h 1729"/>
              <a:gd name="T4" fmla="*/ 2147483647 w 18935"/>
              <a:gd name="T5" fmla="*/ 2147483647 h 1729"/>
              <a:gd name="T6" fmla="*/ 2147483647 w 18935"/>
              <a:gd name="T7" fmla="*/ 0 h 1729"/>
              <a:gd name="T8" fmla="*/ 0 w 18935"/>
              <a:gd name="T9" fmla="*/ 0 h 1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gray">
          <a:xfrm>
            <a:off x="8389938" y="6381750"/>
            <a:ext cx="5032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</a:pPr>
            <a:fld id="{498E4922-F4D8-4AAC-8F27-BFC9FA7646D4}" type="slidenum">
              <a:rPr lang="en-GB" sz="900">
                <a:solidFill>
                  <a:srgbClr val="00338D"/>
                </a:solidFill>
              </a:rPr>
              <a:pPr algn="r">
                <a:spcBef>
                  <a:spcPct val="40000"/>
                </a:spcBef>
              </a:pPr>
              <a:t>‹nr.›</a:t>
            </a:fld>
            <a:endParaRPr lang="en-GB" sz="900">
              <a:solidFill>
                <a:srgbClr val="00338D"/>
              </a:solidFill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gray">
          <a:xfrm rot="19080000" flipH="1">
            <a:off x="4433888" y="2374900"/>
            <a:ext cx="1498600" cy="381000"/>
          </a:xfrm>
          <a:prstGeom prst="rightArrow">
            <a:avLst>
              <a:gd name="adj1" fmla="val 63333"/>
              <a:gd name="adj2" fmla="val 49585"/>
            </a:avLst>
          </a:prstGeom>
          <a:gradFill rotWithShape="1">
            <a:gsLst>
              <a:gs pos="0">
                <a:srgbClr val="F1D3BF"/>
              </a:gs>
              <a:gs pos="100000">
                <a:srgbClr val="D67A40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 sz="1800"/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gray">
          <a:xfrm rot="2520000" flipH="1">
            <a:off x="4433888" y="4457700"/>
            <a:ext cx="1498600" cy="381000"/>
          </a:xfrm>
          <a:prstGeom prst="rightArrow">
            <a:avLst>
              <a:gd name="adj1" fmla="val 63333"/>
              <a:gd name="adj2" fmla="val 49585"/>
            </a:avLst>
          </a:prstGeom>
          <a:gradFill rotWithShape="1">
            <a:gsLst>
              <a:gs pos="0">
                <a:srgbClr val="F1D3BF"/>
              </a:gs>
              <a:gs pos="100000">
                <a:srgbClr val="D67A40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 sz="1800"/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gray">
          <a:xfrm rot="2520000">
            <a:off x="2622550" y="2374900"/>
            <a:ext cx="1497013" cy="381000"/>
          </a:xfrm>
          <a:prstGeom prst="rightArrow">
            <a:avLst>
              <a:gd name="adj1" fmla="val 63333"/>
              <a:gd name="adj2" fmla="val 49588"/>
            </a:avLst>
          </a:prstGeom>
          <a:gradFill rotWithShape="1">
            <a:gsLst>
              <a:gs pos="0">
                <a:srgbClr val="F1D3BF"/>
              </a:gs>
              <a:gs pos="100000">
                <a:srgbClr val="D67A40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CA" sz="1800"/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 rot="19080000">
            <a:off x="2622550" y="4457700"/>
            <a:ext cx="1497013" cy="381000"/>
          </a:xfrm>
          <a:prstGeom prst="rightArrow">
            <a:avLst>
              <a:gd name="adj1" fmla="val 63333"/>
              <a:gd name="adj2" fmla="val 49588"/>
            </a:avLst>
          </a:prstGeom>
          <a:gradFill rotWithShape="1">
            <a:gsLst>
              <a:gs pos="0">
                <a:srgbClr val="F1D3BF"/>
              </a:gs>
              <a:gs pos="100000">
                <a:srgbClr val="D67A40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 sz="1800"/>
          </a:p>
        </p:txBody>
      </p:sp>
      <p:pic>
        <p:nvPicPr>
          <p:cNvPr id="34" name="Afbeelding 24" descr="PPT_KPMGMeij_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188" y="1125538"/>
            <a:ext cx="414337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453188"/>
            <a:ext cx="1300163" cy="285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1547813" y="6453188"/>
            <a:ext cx="6048375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nl-NL" sz="600">
                <a:solidFill>
                  <a:srgbClr val="00338D"/>
                </a:solidFill>
              </a:rPr>
              <a:t> ©2011 KPMG Meijburg &amp; Co, belastingadviseurs is een samenwerkingsverband van besloten vennootschappen en maakt deel uit van KPMG International Cooperative ("KPMG International"), een Zwitserse entiteit. Alle rechten voorbehouden.</a:t>
            </a:r>
            <a:endParaRPr lang="en-US" sz="600">
              <a:solidFill>
                <a:srgbClr val="00338D"/>
              </a:solidFill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gray">
          <a:xfrm>
            <a:off x="252413" y="6381750"/>
            <a:ext cx="86407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541307" y="3068961"/>
            <a:ext cx="1441714" cy="1087662"/>
          </a:xfrm>
          <a:prstGeom prst="ellipse">
            <a:avLst/>
          </a:prstGeom>
          <a:gradFill>
            <a:gsLst>
              <a:gs pos="0">
                <a:schemeClr val="accent5"/>
              </a:gs>
              <a:gs pos="35001">
                <a:schemeClr val="accent5"/>
              </a:gs>
              <a:gs pos="100000">
                <a:schemeClr val="accent5">
                  <a:alpha val="29000"/>
                </a:schemeClr>
              </a:gs>
            </a:gsLst>
            <a:lin ang="0" scaled="1"/>
          </a:gra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marL="0" indent="0" algn="ctr">
              <a:buFont typeface="Arial" pitchFamily="34" charset="0"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52000" y="1557337"/>
            <a:ext cx="3167872" cy="1944688"/>
          </a:xfrm>
          <a:prstGeom prst="rect">
            <a:avLst/>
          </a:prstGeo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>
            <a:noAutofit/>
          </a:bodyPr>
          <a:lstStyle>
            <a:lvl1pPr marL="0" indent="0">
              <a:buFont typeface="Arial" pitchFamily="34" charset="0"/>
              <a:buNone/>
              <a:defRPr sz="1600"/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400">
                <a:solidFill>
                  <a:schemeClr val="accent4"/>
                </a:solidFill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00" y="4148137"/>
            <a:ext cx="3168000" cy="1944688"/>
          </a:xfrm>
          <a:prstGeom prst="rect">
            <a:avLst/>
          </a:prstGeo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>
            <a:noAutofit/>
          </a:bodyPr>
          <a:lstStyle>
            <a:lvl1pPr marL="0" indent="0">
              <a:buFont typeface="Arial" pitchFamily="34" charset="0"/>
              <a:buNone/>
              <a:defRPr sz="1600" baseline="0"/>
            </a:lvl1pPr>
            <a:lvl2pPr>
              <a:defRPr sz="1400" baseline="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76360" y="1560791"/>
            <a:ext cx="3168000" cy="1944688"/>
          </a:xfrm>
          <a:prstGeom prst="rect">
            <a:avLst/>
          </a:prstGeo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>
            <a:noAutofit/>
          </a:bodyPr>
          <a:lstStyle>
            <a:lvl1pPr marL="0" indent="0">
              <a:buFont typeface="Arial" pitchFamily="34" charset="0"/>
              <a:buNone/>
              <a:defRPr sz="1600">
                <a:solidFill>
                  <a:schemeClr val="accent4"/>
                </a:solidFill>
              </a:defRPr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076360" y="4151591"/>
            <a:ext cx="3168000" cy="1944688"/>
          </a:xfrm>
          <a:prstGeom prst="rect">
            <a:avLst/>
          </a:prstGeo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>
            <a:noAutofit/>
          </a:bodyPr>
          <a:lstStyle>
            <a:lvl1pPr marL="0" indent="0">
              <a:buFont typeface="Arial" pitchFamily="34" charset="0"/>
              <a:buNone/>
              <a:defRPr sz="1600">
                <a:solidFill>
                  <a:schemeClr val="accent4"/>
                </a:solidFill>
              </a:defRPr>
            </a:lvl1pPr>
            <a:lvl2pPr>
              <a:defRPr sz="14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00" y="1125538"/>
            <a:ext cx="3168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 w="12700">
            <a:solidFill>
              <a:srgbClr val="007C92"/>
            </a:solidFill>
          </a:ln>
        </p:spPr>
        <p:txBody>
          <a:bodyPr rtlCol="0" anchor="ctr" anchorCtr="1">
            <a:noAutofit/>
          </a:bodyPr>
          <a:lstStyle>
            <a:lvl1pPr marL="0" indent="0">
              <a:buFont typeface="Arial" pitchFamily="34" charset="0"/>
              <a:buNone/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76360" y="1128992"/>
            <a:ext cx="3168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 w="12700">
            <a:solidFill>
              <a:srgbClr val="007C92"/>
            </a:solidFill>
          </a:ln>
        </p:spPr>
        <p:txBody>
          <a:bodyPr rtlCol="0" anchor="ctr" anchorCtr="1">
            <a:noAutofit/>
          </a:bodyPr>
          <a:lstStyle>
            <a:lvl1pPr marL="0" indent="0">
              <a:buFont typeface="Arial" pitchFamily="34" charset="0"/>
              <a:buNone/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00" y="3716339"/>
            <a:ext cx="3168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 w="12700">
            <a:solidFill>
              <a:srgbClr val="007C92"/>
            </a:solidFill>
          </a:ln>
        </p:spPr>
        <p:txBody>
          <a:bodyPr rtlCol="0" anchor="ctr" anchorCtr="1">
            <a:noAutofit/>
          </a:bodyPr>
          <a:lstStyle>
            <a:lvl1pPr marL="0" indent="0">
              <a:buFont typeface="Arial" pitchFamily="34" charset="0"/>
              <a:buNone/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76360" y="3719793"/>
            <a:ext cx="3168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804"/>
                </a:srgbClr>
              </a:gs>
            </a:gsLst>
            <a:lin ang="0" scaled="1"/>
          </a:gradFill>
          <a:ln w="12700">
            <a:solidFill>
              <a:srgbClr val="007C92"/>
            </a:solidFill>
          </a:ln>
        </p:spPr>
        <p:txBody>
          <a:bodyPr rtlCol="0" anchor="ctr" anchorCtr="1">
            <a:noAutofit/>
          </a:bodyPr>
          <a:lstStyle>
            <a:lvl1pPr marL="0" indent="0">
              <a:buFont typeface="Arial" pitchFamily="34" charset="0"/>
              <a:buNone/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lokk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52000" y="1557337"/>
            <a:ext cx="3870000" cy="1944688"/>
          </a:xfrm>
          <a:prstGeom prst="rect">
            <a:avLst/>
          </a:prstGeom>
          <a:solidFill>
            <a:schemeClr val="bg1"/>
          </a:solidFill>
          <a:ln w="12700">
            <a:solidFill>
              <a:srgbClr val="4066AA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  <a:lvl2pPr>
              <a:defRPr sz="16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 marL="536575" indent="-263525"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defRPr sz="160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356000" y="1557337"/>
            <a:ext cx="3870000" cy="1944688"/>
          </a:xfrm>
          <a:prstGeom prst="rect">
            <a:avLst/>
          </a:prstGeom>
          <a:solidFill>
            <a:schemeClr val="bg1"/>
          </a:solidFill>
          <a:ln w="12700">
            <a:solidFill>
              <a:srgbClr val="4066AA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  <a:lvl2pPr>
              <a:defRPr sz="16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 marL="536575" indent="-263525"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defRPr sz="160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00" y="4148137"/>
            <a:ext cx="3870000" cy="1944688"/>
          </a:xfrm>
          <a:prstGeom prst="rect">
            <a:avLst/>
          </a:prstGeom>
          <a:solidFill>
            <a:srgbClr val="B2D4EF"/>
          </a:solidFill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  <a:lvl2pPr>
              <a:defRPr sz="16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defRPr sz="160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356000" y="4148137"/>
            <a:ext cx="3870000" cy="1944688"/>
          </a:xfrm>
          <a:prstGeom prst="rect">
            <a:avLst/>
          </a:prstGeom>
          <a:solidFill>
            <a:srgbClr val="B2D4EF"/>
          </a:solidFill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  <a:lvl2pPr>
              <a:defRPr sz="1600"/>
            </a:lvl2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accent4"/>
                </a:solidFill>
              </a:defRPr>
            </a:lvl3pPr>
            <a:lvl4pPr marL="536575" indent="-263525">
              <a:buClr>
                <a:schemeClr val="accent4"/>
              </a:buClr>
              <a:buFont typeface="Courier New" pitchFamily="49" charset="0"/>
              <a:buChar char="o"/>
              <a:defRPr sz="1400">
                <a:solidFill>
                  <a:schemeClr val="accent4"/>
                </a:solidFill>
              </a:defRPr>
            </a:lvl4pPr>
            <a:lvl5pPr>
              <a:defRPr sz="160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00" y="1125538"/>
            <a:ext cx="3870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12700">
            <a:solidFill>
              <a:srgbClr val="4066AA"/>
            </a:solidFill>
          </a:ln>
        </p:spPr>
        <p:txBody>
          <a:bodyPr rtlCol="0" anchor="ctr" anchorCtr="1">
            <a:noAutofit/>
          </a:bodyPr>
          <a:lstStyle>
            <a:lvl1pPr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356000" y="1125538"/>
            <a:ext cx="3870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12700">
            <a:solidFill>
              <a:srgbClr val="4066AA"/>
            </a:solidFill>
          </a:ln>
        </p:spPr>
        <p:txBody>
          <a:bodyPr rtlCol="0" anchor="ctr" anchorCtr="1">
            <a:noAutofit/>
          </a:bodyPr>
          <a:lstStyle>
            <a:lvl1pPr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00" y="3716339"/>
            <a:ext cx="3870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12700">
            <a:solidFill>
              <a:srgbClr val="4066AA"/>
            </a:solidFill>
          </a:ln>
        </p:spPr>
        <p:txBody>
          <a:bodyPr rtlCol="0" anchor="ctr" anchorCtr="1">
            <a:noAutofit/>
          </a:bodyPr>
          <a:lstStyle>
            <a:lvl1pPr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356000" y="3716339"/>
            <a:ext cx="3870000" cy="359817"/>
          </a:xfrm>
          <a:prstGeom prst="rect">
            <a:avLst/>
          </a:prstGeom>
          <a:gradFill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12700">
            <a:solidFill>
              <a:srgbClr val="4066AA"/>
            </a:solidFill>
          </a:ln>
        </p:spPr>
        <p:txBody>
          <a:bodyPr rtlCol="0" anchor="ctr" anchorCtr="1">
            <a:noAutofit/>
          </a:bodyPr>
          <a:lstStyle>
            <a:lvl1pPr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gray">
          <a:xfrm>
            <a:off x="2136775" y="1116013"/>
            <a:ext cx="5746750" cy="5741987"/>
          </a:xfrm>
          <a:custGeom>
            <a:avLst/>
            <a:gdLst>
              <a:gd name="T0" fmla="*/ 0 w 3620"/>
              <a:gd name="T1" fmla="*/ 2147483647 h 3617"/>
              <a:gd name="T2" fmla="*/ 2147483647 w 3620"/>
              <a:gd name="T3" fmla="*/ 2147483647 h 3617"/>
              <a:gd name="T4" fmla="*/ 2147483647 w 3620"/>
              <a:gd name="T5" fmla="*/ 0 h 3617"/>
              <a:gd name="T6" fmla="*/ 2147483647 w 3620"/>
              <a:gd name="T7" fmla="*/ 0 h 3617"/>
              <a:gd name="T8" fmla="*/ 0 w 3620"/>
              <a:gd name="T9" fmla="*/ 2147483647 h 3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20" h="3617">
                <a:moveTo>
                  <a:pt x="0" y="3617"/>
                </a:moveTo>
                <a:lnTo>
                  <a:pt x="2549" y="3617"/>
                </a:lnTo>
                <a:lnTo>
                  <a:pt x="3620" y="0"/>
                </a:lnTo>
                <a:lnTo>
                  <a:pt x="1072" y="0"/>
                </a:lnTo>
                <a:lnTo>
                  <a:pt x="0" y="3617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gray">
          <a:xfrm>
            <a:off x="5746750" y="6116638"/>
            <a:ext cx="2136775" cy="741362"/>
          </a:xfrm>
          <a:custGeom>
            <a:avLst/>
            <a:gdLst>
              <a:gd name="T0" fmla="*/ 0 w 1346"/>
              <a:gd name="T1" fmla="*/ 2147483647 h 467"/>
              <a:gd name="T2" fmla="*/ 2147483647 w 1346"/>
              <a:gd name="T3" fmla="*/ 2147483647 h 467"/>
              <a:gd name="T4" fmla="*/ 2147483647 w 1346"/>
              <a:gd name="T5" fmla="*/ 0 h 467"/>
              <a:gd name="T6" fmla="*/ 2147483647 w 1346"/>
              <a:gd name="T7" fmla="*/ 0 h 467"/>
              <a:gd name="T8" fmla="*/ 0 w 1346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6" h="467">
                <a:moveTo>
                  <a:pt x="0" y="467"/>
                </a:moveTo>
                <a:lnTo>
                  <a:pt x="1208" y="467"/>
                </a:lnTo>
                <a:lnTo>
                  <a:pt x="1346" y="0"/>
                </a:lnTo>
                <a:lnTo>
                  <a:pt x="138" y="0"/>
                </a:lnTo>
                <a:lnTo>
                  <a:pt x="0" y="467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gray">
          <a:xfrm>
            <a:off x="-19050" y="4743450"/>
            <a:ext cx="2530475" cy="2114550"/>
          </a:xfrm>
          <a:custGeom>
            <a:avLst/>
            <a:gdLst>
              <a:gd name="T0" fmla="*/ 2147483647 w 1594"/>
              <a:gd name="T1" fmla="*/ 0 h 1332"/>
              <a:gd name="T2" fmla="*/ 0 w 1594"/>
              <a:gd name="T3" fmla="*/ 2147483647 h 1332"/>
              <a:gd name="T4" fmla="*/ 2147483647 w 1594"/>
              <a:gd name="T5" fmla="*/ 2147483647 h 1332"/>
              <a:gd name="T6" fmla="*/ 2147483647 w 1594"/>
              <a:gd name="T7" fmla="*/ 0 h 1332"/>
              <a:gd name="T8" fmla="*/ 2147483647 w 1594"/>
              <a:gd name="T9" fmla="*/ 0 h 1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4" h="1332">
                <a:moveTo>
                  <a:pt x="395" y="0"/>
                </a:moveTo>
                <a:lnTo>
                  <a:pt x="0" y="1332"/>
                </a:lnTo>
                <a:lnTo>
                  <a:pt x="1199" y="1332"/>
                </a:lnTo>
                <a:lnTo>
                  <a:pt x="15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8099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13"/>
          <p:cNvSpPr>
            <a:spLocks/>
          </p:cNvSpPr>
          <p:nvPr/>
        </p:nvSpPr>
        <p:spPr bwMode="gray">
          <a:xfrm>
            <a:off x="293688" y="0"/>
            <a:ext cx="4738687" cy="2343150"/>
          </a:xfrm>
          <a:custGeom>
            <a:avLst/>
            <a:gdLst>
              <a:gd name="T0" fmla="*/ 2147483647 w 2985"/>
              <a:gd name="T1" fmla="*/ 2147483647 h 1476"/>
              <a:gd name="T2" fmla="*/ 2147483647 w 2985"/>
              <a:gd name="T3" fmla="*/ 0 h 1476"/>
              <a:gd name="T4" fmla="*/ 2147483647 w 2985"/>
              <a:gd name="T5" fmla="*/ 0 h 1476"/>
              <a:gd name="T6" fmla="*/ 0 w 2985"/>
              <a:gd name="T7" fmla="*/ 2147483647 h 1476"/>
              <a:gd name="T8" fmla="*/ 2147483647 w 2985"/>
              <a:gd name="T9" fmla="*/ 2147483647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5" h="1476">
                <a:moveTo>
                  <a:pt x="2548" y="1476"/>
                </a:moveTo>
                <a:lnTo>
                  <a:pt x="2985" y="0"/>
                </a:lnTo>
                <a:lnTo>
                  <a:pt x="437" y="0"/>
                </a:lnTo>
                <a:lnTo>
                  <a:pt x="0" y="1476"/>
                </a:lnTo>
                <a:lnTo>
                  <a:pt x="2548" y="1476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gray">
          <a:xfrm>
            <a:off x="-1260475" y="0"/>
            <a:ext cx="3898900" cy="5630863"/>
          </a:xfrm>
          <a:custGeom>
            <a:avLst/>
            <a:gdLst>
              <a:gd name="T0" fmla="*/ 2147483647 w 2456"/>
              <a:gd name="T1" fmla="*/ 0 h 3547"/>
              <a:gd name="T2" fmla="*/ 0 w 2456"/>
              <a:gd name="T3" fmla="*/ 0 h 3547"/>
              <a:gd name="T4" fmla="*/ 0 w 2456"/>
              <a:gd name="T5" fmla="*/ 2147483647 h 3547"/>
              <a:gd name="T6" fmla="*/ 2147483647 w 2456"/>
              <a:gd name="T7" fmla="*/ 2147483647 h 3547"/>
              <a:gd name="T8" fmla="*/ 2147483647 w 2456"/>
              <a:gd name="T9" fmla="*/ 0 h 3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6" h="3547">
                <a:moveTo>
                  <a:pt x="2456" y="0"/>
                </a:moveTo>
                <a:lnTo>
                  <a:pt x="0" y="0"/>
                </a:lnTo>
                <a:lnTo>
                  <a:pt x="0" y="3547"/>
                </a:lnTo>
                <a:lnTo>
                  <a:pt x="1405" y="3547"/>
                </a:lnTo>
                <a:lnTo>
                  <a:pt x="2456" y="0"/>
                </a:lnTo>
                <a:close/>
              </a:path>
            </a:pathLst>
          </a:custGeom>
          <a:solidFill>
            <a:srgbClr val="BFCC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gray">
          <a:xfrm>
            <a:off x="-1260475" y="2343150"/>
            <a:ext cx="1554163" cy="4514850"/>
          </a:xfrm>
          <a:custGeom>
            <a:avLst/>
            <a:gdLst>
              <a:gd name="T0" fmla="*/ 0 w 979"/>
              <a:gd name="T1" fmla="*/ 0 h 2844"/>
              <a:gd name="T2" fmla="*/ 0 w 979"/>
              <a:gd name="T3" fmla="*/ 2147483647 h 2844"/>
              <a:gd name="T4" fmla="*/ 2147483647 w 979"/>
              <a:gd name="T5" fmla="*/ 2147483647 h 2844"/>
              <a:gd name="T6" fmla="*/ 2147483647 w 979"/>
              <a:gd name="T7" fmla="*/ 0 h 2844"/>
              <a:gd name="T8" fmla="*/ 0 w 979"/>
              <a:gd name="T9" fmla="*/ 0 h 2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9" h="2844">
                <a:moveTo>
                  <a:pt x="0" y="0"/>
                </a:moveTo>
                <a:lnTo>
                  <a:pt x="0" y="2844"/>
                </a:lnTo>
                <a:lnTo>
                  <a:pt x="137" y="2844"/>
                </a:lnTo>
                <a:lnTo>
                  <a:pt x="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A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41"/>
          <p:cNvSpPr>
            <a:spLocks/>
          </p:cNvSpPr>
          <p:nvPr/>
        </p:nvSpPr>
        <p:spPr bwMode="gray">
          <a:xfrm>
            <a:off x="5746750" y="6116638"/>
            <a:ext cx="655638" cy="741362"/>
          </a:xfrm>
          <a:custGeom>
            <a:avLst/>
            <a:gdLst>
              <a:gd name="T0" fmla="*/ 2147483647 w 413"/>
              <a:gd name="T1" fmla="*/ 0 h 467"/>
              <a:gd name="T2" fmla="*/ 2147483647 w 413"/>
              <a:gd name="T3" fmla="*/ 0 h 467"/>
              <a:gd name="T4" fmla="*/ 0 w 413"/>
              <a:gd name="T5" fmla="*/ 2147483647 h 467"/>
              <a:gd name="T6" fmla="*/ 2147483647 w 413"/>
              <a:gd name="T7" fmla="*/ 2147483647 h 467"/>
              <a:gd name="T8" fmla="*/ 2147483647 w 413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3" h="467">
                <a:moveTo>
                  <a:pt x="413" y="0"/>
                </a:moveTo>
                <a:lnTo>
                  <a:pt x="138" y="0"/>
                </a:lnTo>
                <a:lnTo>
                  <a:pt x="0" y="467"/>
                </a:lnTo>
                <a:lnTo>
                  <a:pt x="275" y="467"/>
                </a:lnTo>
                <a:lnTo>
                  <a:pt x="413" y="0"/>
                </a:lnTo>
                <a:close/>
              </a:path>
            </a:pathLst>
          </a:custGeom>
          <a:solidFill>
            <a:srgbClr val="00338D">
              <a:alpha val="94901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42"/>
          <p:cNvSpPr>
            <a:spLocks/>
          </p:cNvSpPr>
          <p:nvPr/>
        </p:nvSpPr>
        <p:spPr bwMode="gray">
          <a:xfrm>
            <a:off x="3475038" y="1116013"/>
            <a:ext cx="1227137" cy="1227137"/>
          </a:xfrm>
          <a:custGeom>
            <a:avLst/>
            <a:gdLst>
              <a:gd name="T0" fmla="*/ 2147483647 w 773"/>
              <a:gd name="T1" fmla="*/ 0 h 773"/>
              <a:gd name="T2" fmla="*/ 2147483647 w 773"/>
              <a:gd name="T3" fmla="*/ 0 h 773"/>
              <a:gd name="T4" fmla="*/ 0 w 773"/>
              <a:gd name="T5" fmla="*/ 2147483647 h 773"/>
              <a:gd name="T6" fmla="*/ 2147483647 w 773"/>
              <a:gd name="T7" fmla="*/ 2147483647 h 773"/>
              <a:gd name="T8" fmla="*/ 2147483647 w 773"/>
              <a:gd name="T9" fmla="*/ 0 h 7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3" h="773">
                <a:moveTo>
                  <a:pt x="773" y="0"/>
                </a:moveTo>
                <a:lnTo>
                  <a:pt x="229" y="0"/>
                </a:lnTo>
                <a:lnTo>
                  <a:pt x="0" y="773"/>
                </a:lnTo>
                <a:lnTo>
                  <a:pt x="544" y="773"/>
                </a:lnTo>
                <a:lnTo>
                  <a:pt x="773" y="0"/>
                </a:lnTo>
                <a:close/>
              </a:path>
            </a:pathLst>
          </a:custGeom>
          <a:solidFill>
            <a:srgbClr val="00257A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43"/>
          <p:cNvSpPr>
            <a:spLocks/>
          </p:cNvSpPr>
          <p:nvPr/>
        </p:nvSpPr>
        <p:spPr bwMode="gray">
          <a:xfrm>
            <a:off x="344488" y="4743450"/>
            <a:ext cx="889000" cy="887413"/>
          </a:xfrm>
          <a:custGeom>
            <a:avLst/>
            <a:gdLst>
              <a:gd name="T0" fmla="*/ 0 w 560"/>
              <a:gd name="T1" fmla="*/ 2147483647 h 559"/>
              <a:gd name="T2" fmla="*/ 2147483647 w 560"/>
              <a:gd name="T3" fmla="*/ 2147483647 h 559"/>
              <a:gd name="T4" fmla="*/ 2147483647 w 560"/>
              <a:gd name="T5" fmla="*/ 0 h 559"/>
              <a:gd name="T6" fmla="*/ 2147483647 w 560"/>
              <a:gd name="T7" fmla="*/ 0 h 559"/>
              <a:gd name="T8" fmla="*/ 0 w 560"/>
              <a:gd name="T9" fmla="*/ 2147483647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0" h="559">
                <a:moveTo>
                  <a:pt x="0" y="559"/>
                </a:moveTo>
                <a:lnTo>
                  <a:pt x="394" y="559"/>
                </a:lnTo>
                <a:lnTo>
                  <a:pt x="560" y="0"/>
                </a:lnTo>
                <a:lnTo>
                  <a:pt x="166" y="0"/>
                </a:lnTo>
                <a:lnTo>
                  <a:pt x="0" y="559"/>
                </a:lnTo>
                <a:close/>
              </a:path>
            </a:pathLst>
          </a:custGeom>
          <a:solidFill>
            <a:srgbClr val="4066AA">
              <a:alpha val="94901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44"/>
          <p:cNvSpPr>
            <a:spLocks/>
          </p:cNvSpPr>
          <p:nvPr/>
        </p:nvSpPr>
        <p:spPr bwMode="gray">
          <a:xfrm>
            <a:off x="293688" y="0"/>
            <a:ext cx="2344737" cy="2343150"/>
          </a:xfrm>
          <a:custGeom>
            <a:avLst/>
            <a:gdLst>
              <a:gd name="T0" fmla="*/ 2147483647 w 1477"/>
              <a:gd name="T1" fmla="*/ 0 h 1476"/>
              <a:gd name="T2" fmla="*/ 0 w 1477"/>
              <a:gd name="T3" fmla="*/ 2147483647 h 1476"/>
              <a:gd name="T4" fmla="*/ 2147483647 w 1477"/>
              <a:gd name="T5" fmla="*/ 2147483647 h 1476"/>
              <a:gd name="T6" fmla="*/ 2147483647 w 1477"/>
              <a:gd name="T7" fmla="*/ 0 h 1476"/>
              <a:gd name="T8" fmla="*/ 2147483647 w 1477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7" h="1476">
                <a:moveTo>
                  <a:pt x="437" y="0"/>
                </a:moveTo>
                <a:lnTo>
                  <a:pt x="0" y="1476"/>
                </a:lnTo>
                <a:lnTo>
                  <a:pt x="1040" y="1476"/>
                </a:lnTo>
                <a:lnTo>
                  <a:pt x="1477" y="0"/>
                </a:lnTo>
                <a:lnTo>
                  <a:pt x="437" y="0"/>
                </a:lnTo>
                <a:close/>
              </a:path>
            </a:pathLst>
          </a:custGeom>
          <a:solidFill>
            <a:srgbClr val="4066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45"/>
          <p:cNvSpPr>
            <a:spLocks/>
          </p:cNvSpPr>
          <p:nvPr/>
        </p:nvSpPr>
        <p:spPr bwMode="gray">
          <a:xfrm>
            <a:off x="-1260475" y="2343150"/>
            <a:ext cx="1554163" cy="3287713"/>
          </a:xfrm>
          <a:custGeom>
            <a:avLst/>
            <a:gdLst>
              <a:gd name="T0" fmla="*/ 0 w 979"/>
              <a:gd name="T1" fmla="*/ 0 h 2071"/>
              <a:gd name="T2" fmla="*/ 0 w 979"/>
              <a:gd name="T3" fmla="*/ 2147483647 h 2071"/>
              <a:gd name="T4" fmla="*/ 2147483647 w 979"/>
              <a:gd name="T5" fmla="*/ 2147483647 h 2071"/>
              <a:gd name="T6" fmla="*/ 2147483647 w 979"/>
              <a:gd name="T7" fmla="*/ 0 h 2071"/>
              <a:gd name="T8" fmla="*/ 0 w 979"/>
              <a:gd name="T9" fmla="*/ 0 h 20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9" h="2071">
                <a:moveTo>
                  <a:pt x="0" y="0"/>
                </a:moveTo>
                <a:lnTo>
                  <a:pt x="0" y="2071"/>
                </a:lnTo>
                <a:lnTo>
                  <a:pt x="366" y="2071"/>
                </a:lnTo>
                <a:lnTo>
                  <a:pt x="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8099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Afbeelding 24" descr="PPT_KPMGMeij_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4"/>
          <p:cNvSpPr>
            <a:spLocks/>
          </p:cNvSpPr>
          <p:nvPr/>
        </p:nvSpPr>
        <p:spPr bwMode="gray">
          <a:xfrm>
            <a:off x="-1260475" y="0"/>
            <a:ext cx="3898900" cy="5630863"/>
          </a:xfrm>
          <a:custGeom>
            <a:avLst/>
            <a:gdLst>
              <a:gd name="T0" fmla="*/ 2147483647 w 2456"/>
              <a:gd name="T1" fmla="*/ 0 h 3547"/>
              <a:gd name="T2" fmla="*/ 0 w 2456"/>
              <a:gd name="T3" fmla="*/ 0 h 3547"/>
              <a:gd name="T4" fmla="*/ 0 w 2456"/>
              <a:gd name="T5" fmla="*/ 2147483647 h 3547"/>
              <a:gd name="T6" fmla="*/ 2147483647 w 2456"/>
              <a:gd name="T7" fmla="*/ 2147483647 h 3547"/>
              <a:gd name="T8" fmla="*/ 2147483647 w 2456"/>
              <a:gd name="T9" fmla="*/ 0 h 3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6" h="3547">
                <a:moveTo>
                  <a:pt x="2456" y="0"/>
                </a:moveTo>
                <a:lnTo>
                  <a:pt x="0" y="0"/>
                </a:lnTo>
                <a:lnTo>
                  <a:pt x="0" y="3547"/>
                </a:lnTo>
                <a:lnTo>
                  <a:pt x="1405" y="3547"/>
                </a:lnTo>
                <a:lnTo>
                  <a:pt x="2456" y="0"/>
                </a:lnTo>
                <a:close/>
              </a:path>
            </a:pathLst>
          </a:custGeom>
          <a:solidFill>
            <a:srgbClr val="BFCC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gray">
          <a:xfrm>
            <a:off x="-1260475" y="2343150"/>
            <a:ext cx="1554163" cy="4514850"/>
          </a:xfrm>
          <a:custGeom>
            <a:avLst/>
            <a:gdLst>
              <a:gd name="T0" fmla="*/ 0 w 979"/>
              <a:gd name="T1" fmla="*/ 0 h 2844"/>
              <a:gd name="T2" fmla="*/ 0 w 979"/>
              <a:gd name="T3" fmla="*/ 2147483647 h 2844"/>
              <a:gd name="T4" fmla="*/ 2147483647 w 979"/>
              <a:gd name="T5" fmla="*/ 2147483647 h 2844"/>
              <a:gd name="T6" fmla="*/ 2147483647 w 979"/>
              <a:gd name="T7" fmla="*/ 0 h 2844"/>
              <a:gd name="T8" fmla="*/ 0 w 979"/>
              <a:gd name="T9" fmla="*/ 0 h 2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9" h="2844">
                <a:moveTo>
                  <a:pt x="0" y="0"/>
                </a:moveTo>
                <a:lnTo>
                  <a:pt x="0" y="2844"/>
                </a:lnTo>
                <a:lnTo>
                  <a:pt x="137" y="2844"/>
                </a:lnTo>
                <a:lnTo>
                  <a:pt x="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A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4"/>
          <p:cNvSpPr>
            <a:spLocks/>
          </p:cNvSpPr>
          <p:nvPr/>
        </p:nvSpPr>
        <p:spPr bwMode="gray">
          <a:xfrm>
            <a:off x="-1260475" y="0"/>
            <a:ext cx="3898900" cy="5630863"/>
          </a:xfrm>
          <a:custGeom>
            <a:avLst/>
            <a:gdLst>
              <a:gd name="T0" fmla="*/ 2147483647 w 2456"/>
              <a:gd name="T1" fmla="*/ 0 h 3547"/>
              <a:gd name="T2" fmla="*/ 0 w 2456"/>
              <a:gd name="T3" fmla="*/ 0 h 3547"/>
              <a:gd name="T4" fmla="*/ 0 w 2456"/>
              <a:gd name="T5" fmla="*/ 2147483647 h 3547"/>
              <a:gd name="T6" fmla="*/ 2147483647 w 2456"/>
              <a:gd name="T7" fmla="*/ 2147483647 h 3547"/>
              <a:gd name="T8" fmla="*/ 2147483647 w 2456"/>
              <a:gd name="T9" fmla="*/ 0 h 3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6" h="3547">
                <a:moveTo>
                  <a:pt x="2456" y="0"/>
                </a:moveTo>
                <a:lnTo>
                  <a:pt x="0" y="0"/>
                </a:lnTo>
                <a:lnTo>
                  <a:pt x="0" y="3547"/>
                </a:lnTo>
                <a:lnTo>
                  <a:pt x="1405" y="3547"/>
                </a:lnTo>
                <a:lnTo>
                  <a:pt x="2456" y="0"/>
                </a:lnTo>
                <a:close/>
              </a:path>
            </a:pathLst>
          </a:custGeom>
          <a:solidFill>
            <a:srgbClr val="BFCC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1"/>
          <p:cNvSpPr>
            <a:spLocks/>
          </p:cNvSpPr>
          <p:nvPr/>
        </p:nvSpPr>
        <p:spPr bwMode="gray">
          <a:xfrm>
            <a:off x="-1260475" y="2343150"/>
            <a:ext cx="1554163" cy="4514850"/>
          </a:xfrm>
          <a:custGeom>
            <a:avLst/>
            <a:gdLst>
              <a:gd name="T0" fmla="*/ 0 w 979"/>
              <a:gd name="T1" fmla="*/ 0 h 2844"/>
              <a:gd name="T2" fmla="*/ 0 w 979"/>
              <a:gd name="T3" fmla="*/ 2147483647 h 2844"/>
              <a:gd name="T4" fmla="*/ 2147483647 w 979"/>
              <a:gd name="T5" fmla="*/ 2147483647 h 2844"/>
              <a:gd name="T6" fmla="*/ 2147483647 w 979"/>
              <a:gd name="T7" fmla="*/ 0 h 2844"/>
              <a:gd name="T8" fmla="*/ 0 w 979"/>
              <a:gd name="T9" fmla="*/ 0 h 2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9" h="2844">
                <a:moveTo>
                  <a:pt x="0" y="0"/>
                </a:moveTo>
                <a:lnTo>
                  <a:pt x="0" y="2844"/>
                </a:lnTo>
                <a:lnTo>
                  <a:pt x="137" y="2844"/>
                </a:lnTo>
                <a:lnTo>
                  <a:pt x="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A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gray">
          <a:xfrm>
            <a:off x="-1260475" y="0"/>
            <a:ext cx="3898900" cy="5630863"/>
          </a:xfrm>
          <a:custGeom>
            <a:avLst/>
            <a:gdLst>
              <a:gd name="T0" fmla="*/ 2147483647 w 2456"/>
              <a:gd name="T1" fmla="*/ 0 h 3547"/>
              <a:gd name="T2" fmla="*/ 0 w 2456"/>
              <a:gd name="T3" fmla="*/ 0 h 3547"/>
              <a:gd name="T4" fmla="*/ 0 w 2456"/>
              <a:gd name="T5" fmla="*/ 2147483647 h 3547"/>
              <a:gd name="T6" fmla="*/ 2147483647 w 2456"/>
              <a:gd name="T7" fmla="*/ 2147483647 h 3547"/>
              <a:gd name="T8" fmla="*/ 2147483647 w 2456"/>
              <a:gd name="T9" fmla="*/ 0 h 3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6" h="3547">
                <a:moveTo>
                  <a:pt x="2456" y="0"/>
                </a:moveTo>
                <a:lnTo>
                  <a:pt x="0" y="0"/>
                </a:lnTo>
                <a:lnTo>
                  <a:pt x="0" y="3547"/>
                </a:lnTo>
                <a:lnTo>
                  <a:pt x="1405" y="3547"/>
                </a:lnTo>
                <a:lnTo>
                  <a:pt x="2456" y="0"/>
                </a:lnTo>
                <a:close/>
              </a:path>
            </a:pathLst>
          </a:custGeom>
          <a:solidFill>
            <a:srgbClr val="BFCC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1"/>
          <p:cNvSpPr>
            <a:spLocks/>
          </p:cNvSpPr>
          <p:nvPr/>
        </p:nvSpPr>
        <p:spPr bwMode="gray">
          <a:xfrm>
            <a:off x="-1260475" y="2343150"/>
            <a:ext cx="1554163" cy="4514850"/>
          </a:xfrm>
          <a:custGeom>
            <a:avLst/>
            <a:gdLst>
              <a:gd name="T0" fmla="*/ 0 w 979"/>
              <a:gd name="T1" fmla="*/ 0 h 2844"/>
              <a:gd name="T2" fmla="*/ 0 w 979"/>
              <a:gd name="T3" fmla="*/ 2147483647 h 2844"/>
              <a:gd name="T4" fmla="*/ 2147483647 w 979"/>
              <a:gd name="T5" fmla="*/ 2147483647 h 2844"/>
              <a:gd name="T6" fmla="*/ 2147483647 w 979"/>
              <a:gd name="T7" fmla="*/ 0 h 2844"/>
              <a:gd name="T8" fmla="*/ 0 w 979"/>
              <a:gd name="T9" fmla="*/ 0 h 2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9" h="2844">
                <a:moveTo>
                  <a:pt x="0" y="0"/>
                </a:moveTo>
                <a:lnTo>
                  <a:pt x="0" y="2844"/>
                </a:lnTo>
                <a:lnTo>
                  <a:pt x="137" y="2844"/>
                </a:lnTo>
                <a:lnTo>
                  <a:pt x="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A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4"/>
          <p:cNvSpPr>
            <a:spLocks/>
          </p:cNvSpPr>
          <p:nvPr/>
        </p:nvSpPr>
        <p:spPr bwMode="gray">
          <a:xfrm>
            <a:off x="-1260475" y="0"/>
            <a:ext cx="3898900" cy="5630863"/>
          </a:xfrm>
          <a:custGeom>
            <a:avLst/>
            <a:gdLst>
              <a:gd name="T0" fmla="*/ 2147483647 w 2456"/>
              <a:gd name="T1" fmla="*/ 0 h 3547"/>
              <a:gd name="T2" fmla="*/ 0 w 2456"/>
              <a:gd name="T3" fmla="*/ 0 h 3547"/>
              <a:gd name="T4" fmla="*/ 0 w 2456"/>
              <a:gd name="T5" fmla="*/ 2147483647 h 3547"/>
              <a:gd name="T6" fmla="*/ 2147483647 w 2456"/>
              <a:gd name="T7" fmla="*/ 2147483647 h 3547"/>
              <a:gd name="T8" fmla="*/ 2147483647 w 2456"/>
              <a:gd name="T9" fmla="*/ 0 h 3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6" h="3547">
                <a:moveTo>
                  <a:pt x="2456" y="0"/>
                </a:moveTo>
                <a:lnTo>
                  <a:pt x="0" y="0"/>
                </a:lnTo>
                <a:lnTo>
                  <a:pt x="0" y="3547"/>
                </a:lnTo>
                <a:lnTo>
                  <a:pt x="1405" y="3547"/>
                </a:lnTo>
                <a:lnTo>
                  <a:pt x="2456" y="0"/>
                </a:lnTo>
                <a:close/>
              </a:path>
            </a:pathLst>
          </a:custGeom>
          <a:solidFill>
            <a:srgbClr val="BFCC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11"/>
          <p:cNvSpPr>
            <a:spLocks/>
          </p:cNvSpPr>
          <p:nvPr/>
        </p:nvSpPr>
        <p:spPr bwMode="gray">
          <a:xfrm>
            <a:off x="-1260475" y="2343150"/>
            <a:ext cx="1554163" cy="4514850"/>
          </a:xfrm>
          <a:custGeom>
            <a:avLst/>
            <a:gdLst>
              <a:gd name="T0" fmla="*/ 0 w 979"/>
              <a:gd name="T1" fmla="*/ 0 h 2844"/>
              <a:gd name="T2" fmla="*/ 0 w 979"/>
              <a:gd name="T3" fmla="*/ 2147483647 h 2844"/>
              <a:gd name="T4" fmla="*/ 2147483647 w 979"/>
              <a:gd name="T5" fmla="*/ 2147483647 h 2844"/>
              <a:gd name="T6" fmla="*/ 2147483647 w 979"/>
              <a:gd name="T7" fmla="*/ 0 h 2844"/>
              <a:gd name="T8" fmla="*/ 0 w 979"/>
              <a:gd name="T9" fmla="*/ 0 h 2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9" h="2844">
                <a:moveTo>
                  <a:pt x="0" y="0"/>
                </a:moveTo>
                <a:lnTo>
                  <a:pt x="0" y="2844"/>
                </a:lnTo>
                <a:lnTo>
                  <a:pt x="137" y="2844"/>
                </a:lnTo>
                <a:lnTo>
                  <a:pt x="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A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671392" y="2708920"/>
            <a:ext cx="3024336" cy="1656184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671714" y="4509120"/>
            <a:ext cx="2730501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>
              <a:buFont typeface="Arial" pitchFamily="34" charset="0"/>
              <a:buNone/>
              <a:defRPr lang="en-US" sz="16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gray">
          <a:xfrm>
            <a:off x="0" y="547688"/>
            <a:ext cx="4683125" cy="4848225"/>
          </a:xfrm>
          <a:custGeom>
            <a:avLst/>
            <a:gdLst>
              <a:gd name="T0" fmla="*/ 2147483647 w 2950"/>
              <a:gd name="T1" fmla="*/ 0 h 3054"/>
              <a:gd name="T2" fmla="*/ 2147483647 w 2950"/>
              <a:gd name="T3" fmla="*/ 0 h 3054"/>
              <a:gd name="T4" fmla="*/ 0 w 2950"/>
              <a:gd name="T5" fmla="*/ 2147483647 h 3054"/>
              <a:gd name="T6" fmla="*/ 0 w 2950"/>
              <a:gd name="T7" fmla="*/ 2147483647 h 3054"/>
              <a:gd name="T8" fmla="*/ 2147483647 w 2950"/>
              <a:gd name="T9" fmla="*/ 2147483647 h 3054"/>
              <a:gd name="T10" fmla="*/ 2147483647 w 2950"/>
              <a:gd name="T11" fmla="*/ 0 h 3054"/>
              <a:gd name="T12" fmla="*/ 2147483647 w 2950"/>
              <a:gd name="T13" fmla="*/ 0 h 3054"/>
              <a:gd name="T14" fmla="*/ 2147483647 w 2950"/>
              <a:gd name="T15" fmla="*/ 0 h 30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Afbeelding 35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808038"/>
            <a:ext cx="27543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36" descr="PPT_KPMGMeij_SLOGAN_X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9300" y="252413"/>
            <a:ext cx="523875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828000" y="1846800"/>
            <a:ext cx="2664000" cy="1944000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24" name="Tijdelijke aanduiding voor tekst 23"/>
          <p:cNvSpPr>
            <a:spLocks noGrp="1"/>
          </p:cNvSpPr>
          <p:nvPr>
            <p:ph type="body" sz="quarter" idx="11"/>
          </p:nvPr>
        </p:nvSpPr>
        <p:spPr>
          <a:xfrm>
            <a:off x="825501" y="4005064"/>
            <a:ext cx="2306340" cy="108012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buFont typeface="Arial" pitchFamily="34" charset="0"/>
              <a:buNone/>
              <a:defRPr sz="1200" b="0">
                <a:solidFill>
                  <a:schemeClr val="bg1"/>
                </a:solidFill>
              </a:defRPr>
            </a:lvl3pPr>
            <a:lvl4pPr marL="273050" indent="0">
              <a:buFont typeface="Arial" pitchFamily="34" charset="0"/>
              <a:buNone/>
              <a:defRPr sz="1200" b="0">
                <a:solidFill>
                  <a:schemeClr val="bg1"/>
                </a:solidFill>
              </a:defRPr>
            </a:lvl4pPr>
            <a:lvl5pPr marL="538162" indent="0">
              <a:buFont typeface="Arial" pitchFamily="34" charset="0"/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/>
          </p:cNvSpPr>
          <p:nvPr/>
        </p:nvSpPr>
        <p:spPr bwMode="gray">
          <a:xfrm>
            <a:off x="0" y="0"/>
            <a:ext cx="6475413" cy="6858000"/>
          </a:xfrm>
          <a:custGeom>
            <a:avLst/>
            <a:gdLst>
              <a:gd name="T0" fmla="*/ 0 w 28205"/>
              <a:gd name="T1" fmla="*/ 0 h 29877"/>
              <a:gd name="T2" fmla="*/ 0 w 28205"/>
              <a:gd name="T3" fmla="*/ 2147483647 h 29877"/>
              <a:gd name="T4" fmla="*/ 2147483647 w 28205"/>
              <a:gd name="T5" fmla="*/ 2147483647 h 29877"/>
              <a:gd name="T6" fmla="*/ 2147483647 w 28205"/>
              <a:gd name="T7" fmla="*/ 0 h 29877"/>
              <a:gd name="T8" fmla="*/ 0 w 28205"/>
              <a:gd name="T9" fmla="*/ 0 h 298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Afbeelding 24" descr="PPT_KPMGMeij_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36" descr="PPT_KPMGMeij_SLOGAN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47650"/>
            <a:ext cx="52387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252000" y="1340768"/>
            <a:ext cx="4896544" cy="1008112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252000" y="2492896"/>
            <a:ext cx="4536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>
              <a:buNone/>
              <a:defRPr lang="en-US" sz="16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ChangeAspect="1"/>
          </p:cNvSpPr>
          <p:nvPr/>
        </p:nvSpPr>
        <p:spPr bwMode="gray">
          <a:xfrm>
            <a:off x="0" y="4521200"/>
            <a:ext cx="4537075" cy="2336800"/>
          </a:xfrm>
          <a:custGeom>
            <a:avLst/>
            <a:gdLst>
              <a:gd name="T0" fmla="*/ 0 w 24277"/>
              <a:gd name="T1" fmla="*/ 0 h 12503"/>
              <a:gd name="T2" fmla="*/ 0 w 24277"/>
              <a:gd name="T3" fmla="*/ 2147483647 h 12503"/>
              <a:gd name="T4" fmla="*/ 2147483647 w 24277"/>
              <a:gd name="T5" fmla="*/ 2147483647 h 12503"/>
              <a:gd name="T6" fmla="*/ 2147483647 w 24277"/>
              <a:gd name="T7" fmla="*/ 0 h 12503"/>
              <a:gd name="T8" fmla="*/ 0 w 24277"/>
              <a:gd name="T9" fmla="*/ 0 h 1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4"/>
                </a:srgbClr>
              </a:gs>
              <a:gs pos="35001">
                <a:srgbClr val="00257A">
                  <a:alpha val="89804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nl-NL">
              <a:latin typeface="Arial" charset="0"/>
            </a:endParaRPr>
          </a:p>
        </p:txBody>
      </p:sp>
      <p:pic>
        <p:nvPicPr>
          <p:cNvPr id="6" name="Afbeelding 24" descr="PPT_KPMGMeij_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24" descr="PPT_KPMGMeij_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24" descr="PPT_KPMGMeij_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24" descr="PPT_KPMGMeij_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24" descr="PPT_KPMGMeij_SLOG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21"/>
          <p:cNvSpPr txBox="1">
            <a:spLocks noChangeArrowheads="1"/>
          </p:cNvSpPr>
          <p:nvPr/>
        </p:nvSpPr>
        <p:spPr bwMode="auto">
          <a:xfrm>
            <a:off x="0" y="-315913"/>
            <a:ext cx="925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nl-NL" sz="1000">
                <a:solidFill>
                  <a:schemeClr val="tx1"/>
                </a:solidFill>
                <a:cs typeface="Arial" pitchFamily="34" charset="0"/>
              </a:rPr>
              <a:t>Het achtergrondplaatje op de slide kan vervangen worden door op het plaatje te gaan staan en op de rechtermuisknop te klikken, vervolgens te kiezen voor achtergrond opmaken en voor </a:t>
            </a:r>
            <a:r>
              <a:rPr lang="nl-NL" altLang="nl-NL" sz="1000">
                <a:solidFill>
                  <a:schemeClr val="tx1"/>
                </a:solidFill>
                <a:cs typeface="Arial" pitchFamily="34" charset="0"/>
              </a:rPr>
              <a:t>‘</a:t>
            </a:r>
            <a:r>
              <a:rPr lang="nl-NL" sz="1000">
                <a:solidFill>
                  <a:schemeClr val="tx1"/>
                </a:solidFill>
                <a:cs typeface="Arial" pitchFamily="34" charset="0"/>
              </a:rPr>
              <a:t>invoegen uit bestand</a:t>
            </a:r>
            <a:r>
              <a:rPr lang="nl-NL" altLang="nl-NL" sz="100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nl-NL" sz="1000">
                <a:solidFill>
                  <a:schemeClr val="tx1"/>
                </a:solidFill>
                <a:cs typeface="Arial" pitchFamily="34" charset="0"/>
              </a:rPr>
              <a:t> te kiezen en uw afbeelding te kiezen uit het mapje ?????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252000" y="4797152"/>
            <a:ext cx="3384376" cy="1800200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755576" y="908720"/>
            <a:ext cx="2160240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ctr">
              <a:buFont typeface="Arial" charset="0"/>
              <a:buNone/>
              <a:defRPr sz="1800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dankslide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ltGray">
          <a:xfrm>
            <a:off x="0" y="0"/>
            <a:ext cx="4833938" cy="5400675"/>
          </a:xfrm>
          <a:custGeom>
            <a:avLst/>
            <a:gdLst>
              <a:gd name="T0" fmla="*/ 2147483647 w 17951"/>
              <a:gd name="T1" fmla="*/ 0 h 20057"/>
              <a:gd name="T2" fmla="*/ 0 w 17951"/>
              <a:gd name="T3" fmla="*/ 0 h 20057"/>
              <a:gd name="T4" fmla="*/ 0 w 17951"/>
              <a:gd name="T5" fmla="*/ 2147483647 h 20057"/>
              <a:gd name="T6" fmla="*/ 2147483647 w 17951"/>
              <a:gd name="T7" fmla="*/ 2147483647 h 20057"/>
              <a:gd name="T8" fmla="*/ 2147483647 w 17951"/>
              <a:gd name="T9" fmla="*/ 0 h 200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Afbeelding 36" descr="PPT_KPMGMeij_SLOGAN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277813"/>
            <a:ext cx="523875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252000" y="1412776"/>
            <a:ext cx="3456384" cy="1152128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2000" y="2708275"/>
            <a:ext cx="316803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>
              <a:buNone/>
              <a:defRPr lang="en-US" sz="16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dan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gray">
          <a:xfrm>
            <a:off x="0" y="0"/>
            <a:ext cx="4833938" cy="5400675"/>
          </a:xfrm>
          <a:custGeom>
            <a:avLst/>
            <a:gdLst>
              <a:gd name="T0" fmla="*/ 2147483647 w 17951"/>
              <a:gd name="T1" fmla="*/ 0 h 20057"/>
              <a:gd name="T2" fmla="*/ 0 w 17951"/>
              <a:gd name="T3" fmla="*/ 0 h 20057"/>
              <a:gd name="T4" fmla="*/ 0 w 17951"/>
              <a:gd name="T5" fmla="*/ 2147483647 h 20057"/>
              <a:gd name="T6" fmla="*/ 2147483647 w 17951"/>
              <a:gd name="T7" fmla="*/ 2147483647 h 20057"/>
              <a:gd name="T8" fmla="*/ 2147483647 w 17951"/>
              <a:gd name="T9" fmla="*/ 0 h 200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Afbeelding 24" descr="PPT_KPMGMeij_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252000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252000" y="2708275"/>
            <a:ext cx="3384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>
              <a:buNone/>
              <a:defRPr lang="en-US" sz="16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spect="1"/>
          </p:cNvSpPr>
          <p:nvPr/>
        </p:nvSpPr>
        <p:spPr bwMode="gray">
          <a:xfrm>
            <a:off x="0" y="0"/>
            <a:ext cx="4833938" cy="3217863"/>
          </a:xfrm>
          <a:custGeom>
            <a:avLst/>
            <a:gdLst>
              <a:gd name="T0" fmla="*/ 2147483647 w 16471"/>
              <a:gd name="T1" fmla="*/ 2147483647 h 10963"/>
              <a:gd name="T2" fmla="*/ 2147483647 w 16471"/>
              <a:gd name="T3" fmla="*/ 0 h 10963"/>
              <a:gd name="T4" fmla="*/ 0 w 16471"/>
              <a:gd name="T5" fmla="*/ 0 h 10963"/>
              <a:gd name="T6" fmla="*/ 0 w 16471"/>
              <a:gd name="T7" fmla="*/ 2147483647 h 10963"/>
              <a:gd name="T8" fmla="*/ 2147483647 w 16471"/>
              <a:gd name="T9" fmla="*/ 2147483647 h 10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8"/>
                </a:srgbClr>
              </a:gs>
              <a:gs pos="35001">
                <a:srgbClr val="00338D">
                  <a:alpha val="89998"/>
                </a:srgbClr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Afbeelding 35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3452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17"/>
          <p:cNvSpPr txBox="1">
            <a:spLocks noChangeArrowheads="1"/>
          </p:cNvSpPr>
          <p:nvPr/>
        </p:nvSpPr>
        <p:spPr bwMode="auto">
          <a:xfrm>
            <a:off x="210579" y="3391929"/>
            <a:ext cx="3604270" cy="36933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nl-NL" sz="1200" b="0" dirty="0">
                <a:solidFill>
                  <a:schemeClr val="tx1"/>
                </a:solidFill>
              </a:rPr>
              <a:t>De algemene voorwaarden van KPMG Meijburg &amp; Co, gedeponeerd bij de Kamer van Koophandel te Amsterdam, zijn jegens een ieder van toepassing </a:t>
            </a:r>
            <a:endParaRPr lang="nl-NL" sz="12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nl-NL" sz="1200" b="0" dirty="0" smtClean="0">
                <a:solidFill>
                  <a:schemeClr val="tx1"/>
                </a:solidFill>
              </a:rPr>
              <a:t>op </a:t>
            </a:r>
            <a:r>
              <a:rPr lang="nl-NL" sz="1200" b="0" dirty="0">
                <a:solidFill>
                  <a:schemeClr val="tx1"/>
                </a:solidFill>
              </a:rPr>
              <a:t>alle door KPMG Meijburg &amp; Co te verrichten werkzaamheden en te verlenen diensten.</a:t>
            </a:r>
          </a:p>
          <a:p>
            <a:pPr>
              <a:buFont typeface="Arial" pitchFamily="34" charset="0"/>
              <a:buNone/>
            </a:pPr>
            <a:endParaRPr lang="nl-NL" sz="1200" b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nl-NL" sz="1200" b="0" dirty="0">
                <a:solidFill>
                  <a:schemeClr val="tx1"/>
                </a:solidFill>
              </a:rPr>
              <a:t>KPMG Meijburg &amp; Co, belastingadviseurs is </a:t>
            </a:r>
            <a:br>
              <a:rPr lang="nl-NL" sz="1200" b="0" dirty="0">
                <a:solidFill>
                  <a:schemeClr val="tx1"/>
                </a:solidFill>
              </a:rPr>
            </a:br>
            <a:r>
              <a:rPr lang="nl-NL" sz="1200" b="0" dirty="0">
                <a:solidFill>
                  <a:schemeClr val="tx1"/>
                </a:solidFill>
              </a:rPr>
              <a:t>een samenwerkingsverband van besloten </a:t>
            </a:r>
            <a:r>
              <a:rPr lang="nl-NL" sz="1200" b="0" dirty="0" smtClean="0">
                <a:solidFill>
                  <a:schemeClr val="tx1"/>
                </a:solidFill>
              </a:rPr>
              <a:t>vennootschappen, staat ingeschreven in het Handelsregister</a:t>
            </a:r>
            <a:r>
              <a:rPr lang="nl-NL" sz="1200" b="0" baseline="0" dirty="0" smtClean="0">
                <a:solidFill>
                  <a:schemeClr val="tx1"/>
                </a:solidFill>
              </a:rPr>
              <a:t> onder nummer 53753348 </a:t>
            </a:r>
            <a:r>
              <a:rPr lang="nl-NL" sz="1200" b="0" dirty="0" smtClean="0">
                <a:solidFill>
                  <a:schemeClr val="tx1"/>
                </a:solidFill>
              </a:rPr>
              <a:t>en maakt </a:t>
            </a:r>
            <a:r>
              <a:rPr lang="nl-NL" sz="1200" b="0" dirty="0">
                <a:solidFill>
                  <a:schemeClr val="tx1"/>
                </a:solidFill>
              </a:rPr>
              <a:t>deel uit van KPMG International </a:t>
            </a:r>
            <a:r>
              <a:rPr lang="nl-NL" sz="1200" b="0" dirty="0" smtClean="0">
                <a:solidFill>
                  <a:schemeClr val="tx1"/>
                </a:solidFill>
              </a:rPr>
              <a:t>Coöperatieve </a:t>
            </a:r>
            <a:r>
              <a:rPr lang="nl-NL" sz="1200" b="0" dirty="0">
                <a:solidFill>
                  <a:schemeClr val="tx1"/>
                </a:solidFill>
              </a:rPr>
              <a:t>("KPMG International"), een Zwitserse entiteit.</a:t>
            </a:r>
          </a:p>
          <a:p>
            <a:pPr>
              <a:buFont typeface="Arial" pitchFamily="34" charset="0"/>
              <a:buNone/>
            </a:pPr>
            <a:endParaRPr lang="nl-NL" sz="1200" b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nl-NL" sz="1200" b="0" dirty="0">
                <a:solidFill>
                  <a:schemeClr val="tx1"/>
                </a:solidFill>
              </a:rPr>
              <a:t>De algemene voorwaarden zijn te vinden </a:t>
            </a:r>
            <a:br>
              <a:rPr lang="nl-NL" sz="1200" b="0" dirty="0">
                <a:solidFill>
                  <a:schemeClr val="tx1"/>
                </a:solidFill>
              </a:rPr>
            </a:br>
            <a:r>
              <a:rPr lang="nl-NL" sz="1200" b="0" dirty="0">
                <a:solidFill>
                  <a:schemeClr val="tx1"/>
                </a:solidFill>
              </a:rPr>
              <a:t>op de website van KPMG Meijburg &amp; Co </a:t>
            </a:r>
          </a:p>
          <a:p>
            <a:pPr>
              <a:buFont typeface="Arial" pitchFamily="34" charset="0"/>
              <a:buNone/>
            </a:pPr>
            <a:r>
              <a:rPr lang="nl-NL" sz="1200" b="0" dirty="0">
                <a:solidFill>
                  <a:srgbClr val="00257A"/>
                </a:solidFill>
                <a:hlinkClick r:id="rId3"/>
              </a:rPr>
              <a:t>(</a:t>
            </a:r>
            <a:r>
              <a:rPr lang="nl-NL" sz="1200" b="0" u="sng" dirty="0">
                <a:solidFill>
                  <a:srgbClr val="00257A"/>
                </a:solidFill>
                <a:hlinkClick r:id="rId3"/>
              </a:rPr>
              <a:t>http://www.meijburg.nl/nl/mensen/wie-wij-zijn/Pages/AlgemeneVoorwaarden.aspx</a:t>
            </a:r>
            <a:r>
              <a:rPr lang="nl-NL" sz="1200" b="0" dirty="0">
                <a:solidFill>
                  <a:srgbClr val="00257A"/>
                </a:solidFill>
              </a:rPr>
              <a:t>) </a:t>
            </a:r>
            <a:r>
              <a:rPr lang="nl-NL" sz="1200" b="0" dirty="0">
                <a:solidFill>
                  <a:schemeClr val="tx1"/>
                </a:solidFill>
              </a:rPr>
              <a:t/>
            </a:r>
            <a:br>
              <a:rPr lang="nl-NL" sz="1200" b="0" dirty="0">
                <a:solidFill>
                  <a:schemeClr val="tx1"/>
                </a:solidFill>
              </a:rPr>
            </a:br>
            <a:r>
              <a:rPr lang="nl-NL" sz="1200" b="0" dirty="0">
                <a:solidFill>
                  <a:schemeClr val="tx1"/>
                </a:solidFill>
              </a:rPr>
              <a:t>en worden op verzoek toegestuurd.</a:t>
            </a:r>
          </a:p>
          <a:p>
            <a:pPr>
              <a:buFont typeface="Arial" pitchFamily="34" charset="0"/>
              <a:buNone/>
            </a:pPr>
            <a:endParaRPr lang="nl-NL" sz="1200" b="0" dirty="0">
              <a:solidFill>
                <a:schemeClr val="tx1"/>
              </a:solidFill>
            </a:endParaRPr>
          </a:p>
          <a:p>
            <a:endParaRPr lang="nl-NL" sz="1200" b="0" dirty="0">
              <a:solidFill>
                <a:schemeClr val="tx1"/>
              </a:solidFill>
            </a:endParaRPr>
          </a:p>
        </p:txBody>
      </p:sp>
      <p:pic>
        <p:nvPicPr>
          <p:cNvPr id="5" name="Afbeelding 24" descr="PPT_KPMGMeij_SLOG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9300" y="252413"/>
            <a:ext cx="52705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1">
            <a:hlinkClick r:id="rId3"/>
          </p:cNvPr>
          <p:cNvSpPr>
            <a:spLocks noChangeArrowheads="1"/>
          </p:cNvSpPr>
          <p:nvPr/>
        </p:nvSpPr>
        <p:spPr bwMode="gray">
          <a:xfrm>
            <a:off x="179388" y="5949950"/>
            <a:ext cx="331311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7992000" cy="4978800"/>
          </a:xfrm>
        </p:spPr>
        <p:txBody>
          <a:bodyPr/>
          <a:lstStyle>
            <a:lvl1pPr marL="0" indent="0">
              <a:buNone/>
              <a:defRPr/>
            </a:lvl1pPr>
            <a:lvl2pPr marL="530225" indent="0">
              <a:buNone/>
              <a:defRPr/>
            </a:lvl2pPr>
            <a:lvl3pPr marL="1079500" indent="0">
              <a:buNone/>
              <a:defRPr/>
            </a:lvl3pPr>
            <a:lvl4pPr marL="1079500" indent="0">
              <a:buNone/>
              <a:defRPr/>
            </a:lvl4pPr>
            <a:lvl5pPr marL="10795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50825" y="1126800"/>
            <a:ext cx="7992000" cy="4978800"/>
          </a:xfrm>
        </p:spPr>
        <p:txBody>
          <a:bodyPr/>
          <a:lstStyle>
            <a:lvl1pPr marL="263525" indent="-263525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tekst 85"/>
          <p:cNvSpPr>
            <a:spLocks noGrp="1"/>
          </p:cNvSpPr>
          <p:nvPr>
            <p:ph type="body" sz="quarter" idx="10"/>
          </p:nvPr>
        </p:nvSpPr>
        <p:spPr>
          <a:xfrm>
            <a:off x="931863" y="1123950"/>
            <a:ext cx="7326312" cy="651600"/>
          </a:xfrm>
          <a:prstGeom prst="rect">
            <a:avLst/>
          </a:prstGeom>
          <a:ln w="6350">
            <a:solidFill>
              <a:schemeClr val="accent4"/>
            </a:solidFill>
          </a:ln>
        </p:spPr>
        <p:txBody>
          <a:bodyPr lIns="72000" anchor="ctr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Tijdelijke aanduiding voor tekst 112"/>
          <p:cNvSpPr>
            <a:spLocks noGrp="1"/>
          </p:cNvSpPr>
          <p:nvPr>
            <p:ph type="body" sz="quarter" idx="19"/>
          </p:nvPr>
        </p:nvSpPr>
        <p:spPr>
          <a:xfrm>
            <a:off x="251520" y="1124099"/>
            <a:ext cx="679450" cy="64928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635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0" name="Tijdelijke aanduiding voor tekst 85"/>
          <p:cNvSpPr>
            <a:spLocks noGrp="1"/>
          </p:cNvSpPr>
          <p:nvPr>
            <p:ph type="body" sz="quarter" idx="10"/>
          </p:nvPr>
        </p:nvSpPr>
        <p:spPr>
          <a:xfrm>
            <a:off x="932400" y="1854000"/>
            <a:ext cx="7326312" cy="644400"/>
          </a:xfrm>
          <a:prstGeom prst="rect">
            <a:avLst/>
          </a:prstGeom>
          <a:ln w="6350">
            <a:solidFill>
              <a:schemeClr val="accent4"/>
            </a:solidFill>
          </a:ln>
        </p:spPr>
        <p:txBody>
          <a:bodyPr lIns="72000" anchor="ctr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1" name="Tijdelijke aanduiding voor tekst 112"/>
          <p:cNvSpPr>
            <a:spLocks noGrp="1"/>
          </p:cNvSpPr>
          <p:nvPr>
            <p:ph type="body" sz="quarter" idx="19"/>
          </p:nvPr>
        </p:nvSpPr>
        <p:spPr>
          <a:xfrm>
            <a:off x="252000" y="1854000"/>
            <a:ext cx="679450" cy="644400"/>
          </a:xfrm>
          <a:prstGeom prst="rect">
            <a:avLst/>
          </a:prstGeom>
          <a:gradFill>
            <a:gsLst>
              <a:gs pos="0">
                <a:schemeClr val="tx2"/>
              </a:gs>
              <a:gs pos="10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635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ijdelijke aanduiding voor tekst 85"/>
          <p:cNvSpPr>
            <a:spLocks noGrp="1"/>
          </p:cNvSpPr>
          <p:nvPr>
            <p:ph type="body" sz="quarter" idx="22"/>
          </p:nvPr>
        </p:nvSpPr>
        <p:spPr>
          <a:xfrm>
            <a:off x="932400" y="2574874"/>
            <a:ext cx="7326312" cy="644400"/>
          </a:xfrm>
          <a:prstGeom prst="rect">
            <a:avLst/>
          </a:prstGeom>
          <a:ln w="6350">
            <a:solidFill>
              <a:schemeClr val="accent4"/>
            </a:solidFill>
          </a:ln>
        </p:spPr>
        <p:txBody>
          <a:bodyPr lIns="72000" anchor="ctr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Tijdelijke aanduiding voor tekst 112"/>
          <p:cNvSpPr>
            <a:spLocks noGrp="1"/>
          </p:cNvSpPr>
          <p:nvPr>
            <p:ph type="body" sz="quarter" idx="23"/>
          </p:nvPr>
        </p:nvSpPr>
        <p:spPr>
          <a:xfrm>
            <a:off x="252000" y="2574874"/>
            <a:ext cx="679450" cy="649288"/>
          </a:xfrm>
          <a:prstGeom prst="rect">
            <a:avLst/>
          </a:prstGeom>
          <a:gradFill>
            <a:gsLst>
              <a:gs pos="0">
                <a:schemeClr val="tx2"/>
              </a:gs>
              <a:gs pos="10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635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8" name="Tijdelijke aanduiding voor tekst 85"/>
          <p:cNvSpPr>
            <a:spLocks noGrp="1"/>
          </p:cNvSpPr>
          <p:nvPr>
            <p:ph type="body" sz="quarter" idx="26"/>
          </p:nvPr>
        </p:nvSpPr>
        <p:spPr>
          <a:xfrm>
            <a:off x="932400" y="3294954"/>
            <a:ext cx="7326312" cy="644400"/>
          </a:xfrm>
          <a:prstGeom prst="rect">
            <a:avLst/>
          </a:prstGeom>
          <a:ln w="6350">
            <a:solidFill>
              <a:schemeClr val="accent4"/>
            </a:solidFill>
          </a:ln>
        </p:spPr>
        <p:txBody>
          <a:bodyPr lIns="72000" anchor="ctr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9" name="Tijdelijke aanduiding voor tekst 112"/>
          <p:cNvSpPr>
            <a:spLocks noGrp="1"/>
          </p:cNvSpPr>
          <p:nvPr>
            <p:ph type="body" sz="quarter" idx="27"/>
          </p:nvPr>
        </p:nvSpPr>
        <p:spPr>
          <a:xfrm>
            <a:off x="252000" y="3294954"/>
            <a:ext cx="679450" cy="649288"/>
          </a:xfrm>
          <a:prstGeom prst="rect">
            <a:avLst/>
          </a:prstGeom>
          <a:gradFill>
            <a:gsLst>
              <a:gs pos="0">
                <a:schemeClr val="tx2"/>
              </a:gs>
              <a:gs pos="10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635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" name="Tijdelijke aanduiding voor tekst 85"/>
          <p:cNvSpPr>
            <a:spLocks noGrp="1"/>
          </p:cNvSpPr>
          <p:nvPr>
            <p:ph type="body" sz="quarter" idx="28"/>
          </p:nvPr>
        </p:nvSpPr>
        <p:spPr>
          <a:xfrm>
            <a:off x="932400" y="4015828"/>
            <a:ext cx="7326312" cy="644400"/>
          </a:xfrm>
          <a:prstGeom prst="rect">
            <a:avLst/>
          </a:prstGeom>
          <a:ln w="6350">
            <a:solidFill>
              <a:schemeClr val="accent4"/>
            </a:solidFill>
          </a:ln>
        </p:spPr>
        <p:txBody>
          <a:bodyPr lIns="72000" anchor="ctr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1" name="Tijdelijke aanduiding voor tekst 112"/>
          <p:cNvSpPr>
            <a:spLocks noGrp="1"/>
          </p:cNvSpPr>
          <p:nvPr>
            <p:ph type="body" sz="quarter" idx="29"/>
          </p:nvPr>
        </p:nvSpPr>
        <p:spPr>
          <a:xfrm>
            <a:off x="252000" y="4015828"/>
            <a:ext cx="679450" cy="644400"/>
          </a:xfrm>
          <a:prstGeom prst="rect">
            <a:avLst/>
          </a:prstGeom>
          <a:gradFill>
            <a:gsLst>
              <a:gs pos="0">
                <a:schemeClr val="tx2"/>
              </a:gs>
              <a:gs pos="10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635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4" name="Tijdelijke aanduiding voor tekst 85"/>
          <p:cNvSpPr>
            <a:spLocks noGrp="1"/>
          </p:cNvSpPr>
          <p:nvPr>
            <p:ph type="body" sz="quarter" idx="32"/>
          </p:nvPr>
        </p:nvSpPr>
        <p:spPr>
          <a:xfrm>
            <a:off x="931863" y="4725144"/>
            <a:ext cx="7326312" cy="644400"/>
          </a:xfrm>
          <a:prstGeom prst="rect">
            <a:avLst/>
          </a:prstGeom>
          <a:ln w="6350">
            <a:solidFill>
              <a:schemeClr val="accent4"/>
            </a:solidFill>
          </a:ln>
        </p:spPr>
        <p:txBody>
          <a:bodyPr lIns="72000" anchor="ctr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5" name="Tijdelijke aanduiding voor tekst 112"/>
          <p:cNvSpPr>
            <a:spLocks noGrp="1"/>
          </p:cNvSpPr>
          <p:nvPr>
            <p:ph type="body" sz="quarter" idx="33"/>
          </p:nvPr>
        </p:nvSpPr>
        <p:spPr>
          <a:xfrm>
            <a:off x="251463" y="4725144"/>
            <a:ext cx="679450" cy="649288"/>
          </a:xfrm>
          <a:prstGeom prst="rect">
            <a:avLst/>
          </a:prstGeom>
          <a:gradFill>
            <a:gsLst>
              <a:gs pos="0">
                <a:schemeClr val="tx2"/>
              </a:gs>
              <a:gs pos="10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635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Tijdelijke aanduiding voor tekst 85"/>
          <p:cNvSpPr>
            <a:spLocks noGrp="1"/>
          </p:cNvSpPr>
          <p:nvPr>
            <p:ph type="body" sz="quarter" idx="34"/>
          </p:nvPr>
        </p:nvSpPr>
        <p:spPr>
          <a:xfrm>
            <a:off x="931863" y="5446018"/>
            <a:ext cx="7326312" cy="644400"/>
          </a:xfrm>
          <a:prstGeom prst="rect">
            <a:avLst/>
          </a:prstGeom>
          <a:ln w="6350">
            <a:solidFill>
              <a:schemeClr val="accent4"/>
            </a:solidFill>
          </a:ln>
        </p:spPr>
        <p:txBody>
          <a:bodyPr lIns="72000" anchor="ctr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Tijdelijke aanduiding voor tekst 112"/>
          <p:cNvSpPr>
            <a:spLocks noGrp="1"/>
          </p:cNvSpPr>
          <p:nvPr>
            <p:ph type="body" sz="quarter" idx="35"/>
          </p:nvPr>
        </p:nvSpPr>
        <p:spPr>
          <a:xfrm>
            <a:off x="251463" y="5446018"/>
            <a:ext cx="679450" cy="649288"/>
          </a:xfrm>
          <a:prstGeom prst="rect">
            <a:avLst/>
          </a:prstGeom>
          <a:gradFill>
            <a:gsLst>
              <a:gs pos="0">
                <a:schemeClr val="tx2"/>
              </a:gs>
              <a:gs pos="10000">
                <a:schemeClr val="accent4">
                  <a:shade val="67500"/>
                  <a:satMod val="115000"/>
                </a:scheme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 w="635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Titel 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en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2952750" y="1700213"/>
            <a:ext cx="2600325" cy="3967162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/>
            <a:endParaRPr lang="nl-NL" sz="2000" b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250825" y="1804988"/>
            <a:ext cx="3205163" cy="1136650"/>
          </a:xfrm>
          <a:prstGeom prst="homePlate">
            <a:avLst>
              <a:gd name="adj" fmla="val 23603"/>
            </a:avLst>
          </a:prstGeom>
          <a:solidFill>
            <a:srgbClr val="185F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endParaRPr lang="nl-NL" sz="2000" b="0">
              <a:latin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250825" y="3109913"/>
            <a:ext cx="3205163" cy="1136650"/>
          </a:xfrm>
          <a:prstGeom prst="homePlate">
            <a:avLst>
              <a:gd name="adj" fmla="val 23603"/>
            </a:avLst>
          </a:prstGeom>
          <a:solidFill>
            <a:srgbClr val="185F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endParaRPr lang="nl-NL" sz="2000" b="0">
              <a:latin typeface="Arial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250825" y="4430713"/>
            <a:ext cx="3205163" cy="1136650"/>
          </a:xfrm>
          <a:prstGeom prst="homePlate">
            <a:avLst>
              <a:gd name="adj" fmla="val 23603"/>
            </a:avLst>
          </a:prstGeom>
          <a:solidFill>
            <a:srgbClr val="185F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endParaRPr lang="nl-NL" sz="2000" b="0"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5040313" y="4430713"/>
            <a:ext cx="3203575" cy="1136650"/>
          </a:xfrm>
          <a:prstGeom prst="homePlate">
            <a:avLst>
              <a:gd name="adj" fmla="val 23644"/>
            </a:avLst>
          </a:prstGeom>
          <a:solidFill>
            <a:srgbClr val="9E141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endParaRPr lang="nl-NL" sz="2000" b="0">
              <a:latin typeface="Arial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 flipH="1">
            <a:off x="5040313" y="3109913"/>
            <a:ext cx="3203575" cy="1136650"/>
          </a:xfrm>
          <a:prstGeom prst="homePlate">
            <a:avLst>
              <a:gd name="adj" fmla="val 23644"/>
            </a:avLst>
          </a:prstGeom>
          <a:solidFill>
            <a:srgbClr val="9E141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endParaRPr lang="nl-NL" sz="2000" b="0">
              <a:latin typeface="Arial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 flipH="1">
            <a:off x="5040313" y="1804988"/>
            <a:ext cx="3203575" cy="1136650"/>
          </a:xfrm>
          <a:prstGeom prst="homePlate">
            <a:avLst>
              <a:gd name="adj" fmla="val 23644"/>
            </a:avLst>
          </a:prstGeom>
          <a:solidFill>
            <a:srgbClr val="9E141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endParaRPr lang="nl-NL" sz="2000" b="0">
              <a:latin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1804988"/>
            <a:ext cx="2953023" cy="1136650"/>
          </a:xfrm>
          <a:prstGeom prst="rect">
            <a:avLst/>
          </a:prstGeom>
        </p:spPr>
        <p:txBody>
          <a:bodyPr lIns="108000" tIns="72000" rIns="72000" bIns="72000" anchor="ctr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251519" y="3116064"/>
            <a:ext cx="2953023" cy="1136650"/>
          </a:xfrm>
          <a:prstGeom prst="rect">
            <a:avLst/>
          </a:prstGeom>
        </p:spPr>
        <p:txBody>
          <a:bodyPr lIns="108000" tIns="72000" rIns="72000" bIns="72000" anchor="ctr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ijdelijke aanduiding voor tekst 6"/>
          <p:cNvSpPr>
            <a:spLocks noGrp="1"/>
          </p:cNvSpPr>
          <p:nvPr>
            <p:ph type="body" sz="quarter" idx="12"/>
          </p:nvPr>
        </p:nvSpPr>
        <p:spPr bwMode="gray">
          <a:xfrm>
            <a:off x="251519" y="4430524"/>
            <a:ext cx="2953023" cy="1136650"/>
          </a:xfrm>
          <a:prstGeom prst="rect">
            <a:avLst/>
          </a:prstGeom>
        </p:spPr>
        <p:txBody>
          <a:bodyPr lIns="108000" tIns="72000" rIns="72000" bIns="72000" anchor="ctr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ijdelijke aanduiding voor tekst 6"/>
          <p:cNvSpPr>
            <a:spLocks noGrp="1"/>
          </p:cNvSpPr>
          <p:nvPr>
            <p:ph type="body" sz="quarter" idx="13"/>
          </p:nvPr>
        </p:nvSpPr>
        <p:spPr bwMode="gray">
          <a:xfrm>
            <a:off x="5292080" y="1804799"/>
            <a:ext cx="2953023" cy="1136650"/>
          </a:xfrm>
          <a:prstGeom prst="rect">
            <a:avLst/>
          </a:prstGeom>
        </p:spPr>
        <p:txBody>
          <a:bodyPr lIns="108000" tIns="72000" rIns="108000" bIns="72000" anchor="ctr"/>
          <a:lstStyle>
            <a:lvl1pPr marL="0" indent="0" algn="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ijdelijke aanduiding voor tekst 6"/>
          <p:cNvSpPr>
            <a:spLocks noGrp="1"/>
          </p:cNvSpPr>
          <p:nvPr>
            <p:ph type="body" sz="quarter" idx="14"/>
          </p:nvPr>
        </p:nvSpPr>
        <p:spPr bwMode="gray">
          <a:xfrm>
            <a:off x="5305152" y="3116064"/>
            <a:ext cx="2953023" cy="1136650"/>
          </a:xfrm>
          <a:prstGeom prst="rect">
            <a:avLst/>
          </a:prstGeom>
        </p:spPr>
        <p:txBody>
          <a:bodyPr lIns="108000" tIns="72000" rIns="108000" bIns="72000" anchor="ctr"/>
          <a:lstStyle>
            <a:lvl1pPr marL="0" indent="0" algn="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jdelijke aanduiding voor tekst 6"/>
          <p:cNvSpPr>
            <a:spLocks noGrp="1"/>
          </p:cNvSpPr>
          <p:nvPr>
            <p:ph type="body" sz="quarter" idx="15"/>
          </p:nvPr>
        </p:nvSpPr>
        <p:spPr bwMode="gray">
          <a:xfrm>
            <a:off x="5291385" y="4430524"/>
            <a:ext cx="2953023" cy="1136650"/>
          </a:xfrm>
          <a:prstGeom prst="rect">
            <a:avLst/>
          </a:prstGeom>
        </p:spPr>
        <p:txBody>
          <a:bodyPr lIns="108000" tIns="72000" rIns="108000" bIns="72000" anchor="ctr"/>
          <a:lstStyle>
            <a:lvl1pPr marL="0" indent="0" algn="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ijdelijke aanduiding voor tekst 6"/>
          <p:cNvSpPr>
            <a:spLocks noGrp="1"/>
          </p:cNvSpPr>
          <p:nvPr>
            <p:ph type="body" sz="quarter" idx="16"/>
          </p:nvPr>
        </p:nvSpPr>
        <p:spPr bwMode="gray">
          <a:xfrm>
            <a:off x="2952886" y="1712567"/>
            <a:ext cx="2600325" cy="3955404"/>
          </a:xfrm>
          <a:prstGeom prst="rect">
            <a:avLst/>
          </a:prstGeom>
        </p:spPr>
        <p:txBody>
          <a:bodyPr lIns="576000" tIns="72000" rIns="576000" bIns="72000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cirkel van pij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692275" y="1135063"/>
            <a:ext cx="5099050" cy="4957762"/>
            <a:chOff x="2244" y="1767"/>
            <a:chExt cx="2029" cy="2029"/>
          </a:xfrm>
        </p:grpSpPr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366" y="1767"/>
              <a:ext cx="1057" cy="900"/>
            </a:xfrm>
            <a:custGeom>
              <a:avLst/>
              <a:gdLst>
                <a:gd name="T0" fmla="*/ 455 w 1057"/>
                <a:gd name="T1" fmla="*/ 879 h 900"/>
                <a:gd name="T2" fmla="*/ 471 w 1057"/>
                <a:gd name="T3" fmla="*/ 838 h 900"/>
                <a:gd name="T4" fmla="*/ 490 w 1057"/>
                <a:gd name="T5" fmla="*/ 799 h 900"/>
                <a:gd name="T6" fmla="*/ 514 w 1057"/>
                <a:gd name="T7" fmla="*/ 762 h 900"/>
                <a:gd name="T8" fmla="*/ 541 w 1057"/>
                <a:gd name="T9" fmla="*/ 728 h 900"/>
                <a:gd name="T10" fmla="*/ 570 w 1057"/>
                <a:gd name="T11" fmla="*/ 696 h 900"/>
                <a:gd name="T12" fmla="*/ 603 w 1057"/>
                <a:gd name="T13" fmla="*/ 667 h 900"/>
                <a:gd name="T14" fmla="*/ 639 w 1057"/>
                <a:gd name="T15" fmla="*/ 642 h 900"/>
                <a:gd name="T16" fmla="*/ 676 w 1057"/>
                <a:gd name="T17" fmla="*/ 621 h 900"/>
                <a:gd name="T18" fmla="*/ 713 w 1057"/>
                <a:gd name="T19" fmla="*/ 605 h 900"/>
                <a:gd name="T20" fmla="*/ 753 w 1057"/>
                <a:gd name="T21" fmla="*/ 591 h 900"/>
                <a:gd name="T22" fmla="*/ 793 w 1057"/>
                <a:gd name="T23" fmla="*/ 581 h 900"/>
                <a:gd name="T24" fmla="*/ 834 w 1057"/>
                <a:gd name="T25" fmla="*/ 575 h 900"/>
                <a:gd name="T26" fmla="*/ 833 w 1057"/>
                <a:gd name="T27" fmla="*/ 711 h 900"/>
                <a:gd name="T28" fmla="*/ 1056 w 1057"/>
                <a:gd name="T29" fmla="*/ 374 h 900"/>
                <a:gd name="T30" fmla="*/ 818 w 1057"/>
                <a:gd name="T31" fmla="*/ 0 h 900"/>
                <a:gd name="T32" fmla="*/ 819 w 1057"/>
                <a:gd name="T33" fmla="*/ 137 h 900"/>
                <a:gd name="T34" fmla="*/ 757 w 1057"/>
                <a:gd name="T35" fmla="*/ 143 h 900"/>
                <a:gd name="T36" fmla="*/ 694 w 1057"/>
                <a:gd name="T37" fmla="*/ 154 h 900"/>
                <a:gd name="T38" fmla="*/ 634 w 1057"/>
                <a:gd name="T39" fmla="*/ 168 h 900"/>
                <a:gd name="T40" fmla="*/ 574 w 1057"/>
                <a:gd name="T41" fmla="*/ 188 h 900"/>
                <a:gd name="T42" fmla="*/ 516 w 1057"/>
                <a:gd name="T43" fmla="*/ 211 h 900"/>
                <a:gd name="T44" fmla="*/ 460 w 1057"/>
                <a:gd name="T45" fmla="*/ 238 h 900"/>
                <a:gd name="T46" fmla="*/ 405 w 1057"/>
                <a:gd name="T47" fmla="*/ 270 h 900"/>
                <a:gd name="T48" fmla="*/ 352 w 1057"/>
                <a:gd name="T49" fmla="*/ 306 h 900"/>
                <a:gd name="T50" fmla="*/ 302 w 1057"/>
                <a:gd name="T51" fmla="*/ 346 h 900"/>
                <a:gd name="T52" fmla="*/ 255 w 1057"/>
                <a:gd name="T53" fmla="*/ 390 h 900"/>
                <a:gd name="T54" fmla="*/ 211 w 1057"/>
                <a:gd name="T55" fmla="*/ 437 h 900"/>
                <a:gd name="T56" fmla="*/ 170 w 1057"/>
                <a:gd name="T57" fmla="*/ 486 h 900"/>
                <a:gd name="T58" fmla="*/ 134 w 1057"/>
                <a:gd name="T59" fmla="*/ 539 h 900"/>
                <a:gd name="T60" fmla="*/ 101 w 1057"/>
                <a:gd name="T61" fmla="*/ 595 h 900"/>
                <a:gd name="T62" fmla="*/ 72 w 1057"/>
                <a:gd name="T63" fmla="*/ 653 h 900"/>
                <a:gd name="T64" fmla="*/ 47 w 1057"/>
                <a:gd name="T65" fmla="*/ 711 h 900"/>
                <a:gd name="T66" fmla="*/ 27 w 1057"/>
                <a:gd name="T67" fmla="*/ 773 h 900"/>
                <a:gd name="T68" fmla="*/ 11 w 1057"/>
                <a:gd name="T69" fmla="*/ 835 h 900"/>
                <a:gd name="T70" fmla="*/ 0 w 1057"/>
                <a:gd name="T71" fmla="*/ 899 h 900"/>
                <a:gd name="T72" fmla="*/ 238 w 1057"/>
                <a:gd name="T73" fmla="*/ 741 h 900"/>
                <a:gd name="T74" fmla="*/ 455 w 1057"/>
                <a:gd name="T75" fmla="*/ 879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7"/>
                <a:gd name="T115" fmla="*/ 0 h 900"/>
                <a:gd name="T116" fmla="*/ 1057 w 1057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solidFill>
              <a:srgbClr val="185F7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3073" y="2892"/>
              <a:ext cx="1033" cy="904"/>
            </a:xfrm>
            <a:custGeom>
              <a:avLst/>
              <a:gdLst>
                <a:gd name="T0" fmla="*/ 585 w 1033"/>
                <a:gd name="T1" fmla="*/ 1 h 904"/>
                <a:gd name="T2" fmla="*/ 573 w 1033"/>
                <a:gd name="T3" fmla="*/ 41 h 904"/>
                <a:gd name="T4" fmla="*/ 556 w 1033"/>
                <a:gd name="T5" fmla="*/ 78 h 904"/>
                <a:gd name="T6" fmla="*/ 537 w 1033"/>
                <a:gd name="T7" fmla="*/ 116 h 904"/>
                <a:gd name="T8" fmla="*/ 514 w 1033"/>
                <a:gd name="T9" fmla="*/ 150 h 904"/>
                <a:gd name="T10" fmla="*/ 488 w 1033"/>
                <a:gd name="T11" fmla="*/ 182 h 904"/>
                <a:gd name="T12" fmla="*/ 459 w 1033"/>
                <a:gd name="T13" fmla="*/ 212 h 904"/>
                <a:gd name="T14" fmla="*/ 427 w 1033"/>
                <a:gd name="T15" fmla="*/ 239 h 904"/>
                <a:gd name="T16" fmla="*/ 393 w 1033"/>
                <a:gd name="T17" fmla="*/ 262 h 904"/>
                <a:gd name="T18" fmla="*/ 356 w 1033"/>
                <a:gd name="T19" fmla="*/ 283 h 904"/>
                <a:gd name="T20" fmla="*/ 317 w 1033"/>
                <a:gd name="T21" fmla="*/ 301 h 904"/>
                <a:gd name="T22" fmla="*/ 277 w 1033"/>
                <a:gd name="T23" fmla="*/ 314 h 904"/>
                <a:gd name="T24" fmla="*/ 236 w 1033"/>
                <a:gd name="T25" fmla="*/ 323 h 904"/>
                <a:gd name="T26" fmla="*/ 235 w 1033"/>
                <a:gd name="T27" fmla="*/ 187 h 904"/>
                <a:gd name="T28" fmla="*/ 159 w 1033"/>
                <a:gd name="T29" fmla="*/ 298 h 904"/>
                <a:gd name="T30" fmla="*/ 80 w 1033"/>
                <a:gd name="T31" fmla="*/ 409 h 904"/>
                <a:gd name="T32" fmla="*/ 0 w 1033"/>
                <a:gd name="T33" fmla="*/ 517 h 904"/>
                <a:gd name="T34" fmla="*/ 236 w 1033"/>
                <a:gd name="T35" fmla="*/ 903 h 904"/>
                <a:gd name="T36" fmla="*/ 236 w 1033"/>
                <a:gd name="T37" fmla="*/ 766 h 904"/>
                <a:gd name="T38" fmla="*/ 295 w 1033"/>
                <a:gd name="T39" fmla="*/ 759 h 904"/>
                <a:gd name="T40" fmla="*/ 353 w 1033"/>
                <a:gd name="T41" fmla="*/ 747 h 904"/>
                <a:gd name="T42" fmla="*/ 411 w 1033"/>
                <a:gd name="T43" fmla="*/ 733 h 904"/>
                <a:gd name="T44" fmla="*/ 467 w 1033"/>
                <a:gd name="T45" fmla="*/ 713 h 904"/>
                <a:gd name="T46" fmla="*/ 522 w 1033"/>
                <a:gd name="T47" fmla="*/ 691 h 904"/>
                <a:gd name="T48" fmla="*/ 575 w 1033"/>
                <a:gd name="T49" fmla="*/ 665 h 904"/>
                <a:gd name="T50" fmla="*/ 626 w 1033"/>
                <a:gd name="T51" fmla="*/ 635 h 904"/>
                <a:gd name="T52" fmla="*/ 676 w 1033"/>
                <a:gd name="T53" fmla="*/ 601 h 904"/>
                <a:gd name="T54" fmla="*/ 724 w 1033"/>
                <a:gd name="T55" fmla="*/ 564 h 904"/>
                <a:gd name="T56" fmla="*/ 768 w 1033"/>
                <a:gd name="T57" fmla="*/ 525 h 904"/>
                <a:gd name="T58" fmla="*/ 811 w 1033"/>
                <a:gd name="T59" fmla="*/ 481 h 904"/>
                <a:gd name="T60" fmla="*/ 849 w 1033"/>
                <a:gd name="T61" fmla="*/ 435 h 904"/>
                <a:gd name="T62" fmla="*/ 884 w 1033"/>
                <a:gd name="T63" fmla="*/ 387 h 904"/>
                <a:gd name="T64" fmla="*/ 916 w 1033"/>
                <a:gd name="T65" fmla="*/ 337 h 904"/>
                <a:gd name="T66" fmla="*/ 945 w 1033"/>
                <a:gd name="T67" fmla="*/ 284 h 904"/>
                <a:gd name="T68" fmla="*/ 970 w 1033"/>
                <a:gd name="T69" fmla="*/ 231 h 904"/>
                <a:gd name="T70" fmla="*/ 991 w 1033"/>
                <a:gd name="T71" fmla="*/ 174 h 904"/>
                <a:gd name="T72" fmla="*/ 1009 w 1033"/>
                <a:gd name="T73" fmla="*/ 117 h 904"/>
                <a:gd name="T74" fmla="*/ 1023 w 1033"/>
                <a:gd name="T75" fmla="*/ 58 h 904"/>
                <a:gd name="T76" fmla="*/ 1032 w 1033"/>
                <a:gd name="T77" fmla="*/ 0 h 904"/>
                <a:gd name="T78" fmla="*/ 812 w 1033"/>
                <a:gd name="T79" fmla="*/ 132 h 904"/>
                <a:gd name="T80" fmla="*/ 585 w 1033"/>
                <a:gd name="T81" fmla="*/ 1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rgbClr val="185F7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2244" y="2563"/>
              <a:ext cx="930" cy="1075"/>
            </a:xfrm>
            <a:custGeom>
              <a:avLst/>
              <a:gdLst>
                <a:gd name="T0" fmla="*/ 929 w 930"/>
                <a:gd name="T1" fmla="*/ 645 h 1075"/>
                <a:gd name="T2" fmla="*/ 887 w 930"/>
                <a:gd name="T3" fmla="*/ 634 h 1075"/>
                <a:gd name="T4" fmla="*/ 847 w 930"/>
                <a:gd name="T5" fmla="*/ 620 h 1075"/>
                <a:gd name="T6" fmla="*/ 807 w 930"/>
                <a:gd name="T7" fmla="*/ 603 h 1075"/>
                <a:gd name="T8" fmla="*/ 771 w 930"/>
                <a:gd name="T9" fmla="*/ 582 h 1075"/>
                <a:gd name="T10" fmla="*/ 735 w 930"/>
                <a:gd name="T11" fmla="*/ 557 h 1075"/>
                <a:gd name="T12" fmla="*/ 703 w 930"/>
                <a:gd name="T13" fmla="*/ 529 h 1075"/>
                <a:gd name="T14" fmla="*/ 673 w 930"/>
                <a:gd name="T15" fmla="*/ 497 h 1075"/>
                <a:gd name="T16" fmla="*/ 648 w 930"/>
                <a:gd name="T17" fmla="*/ 465 h 1075"/>
                <a:gd name="T18" fmla="*/ 624 w 930"/>
                <a:gd name="T19" fmla="*/ 428 h 1075"/>
                <a:gd name="T20" fmla="*/ 607 w 930"/>
                <a:gd name="T21" fmla="*/ 398 h 1075"/>
                <a:gd name="T22" fmla="*/ 594 w 930"/>
                <a:gd name="T23" fmla="*/ 366 h 1075"/>
                <a:gd name="T24" fmla="*/ 583 w 930"/>
                <a:gd name="T25" fmla="*/ 332 h 1075"/>
                <a:gd name="T26" fmla="*/ 577 w 930"/>
                <a:gd name="T27" fmla="*/ 298 h 1075"/>
                <a:gd name="T28" fmla="*/ 575 w 930"/>
                <a:gd name="T29" fmla="*/ 264 h 1075"/>
                <a:gd name="T30" fmla="*/ 576 w 930"/>
                <a:gd name="T31" fmla="*/ 229 h 1075"/>
                <a:gd name="T32" fmla="*/ 748 w 930"/>
                <a:gd name="T33" fmla="*/ 229 h 1075"/>
                <a:gd name="T34" fmla="*/ 360 w 930"/>
                <a:gd name="T35" fmla="*/ 0 h 1075"/>
                <a:gd name="T36" fmla="*/ 0 w 930"/>
                <a:gd name="T37" fmla="*/ 236 h 1075"/>
                <a:gd name="T38" fmla="*/ 136 w 930"/>
                <a:gd name="T39" fmla="*/ 237 h 1075"/>
                <a:gd name="T40" fmla="*/ 141 w 930"/>
                <a:gd name="T41" fmla="*/ 299 h 1075"/>
                <a:gd name="T42" fmla="*/ 150 w 930"/>
                <a:gd name="T43" fmla="*/ 362 h 1075"/>
                <a:gd name="T44" fmla="*/ 165 w 930"/>
                <a:gd name="T45" fmla="*/ 422 h 1075"/>
                <a:gd name="T46" fmla="*/ 182 w 930"/>
                <a:gd name="T47" fmla="*/ 483 h 1075"/>
                <a:gd name="T48" fmla="*/ 204 w 930"/>
                <a:gd name="T49" fmla="*/ 541 h 1075"/>
                <a:gd name="T50" fmla="*/ 231 w 930"/>
                <a:gd name="T51" fmla="*/ 598 h 1075"/>
                <a:gd name="T52" fmla="*/ 262 w 930"/>
                <a:gd name="T53" fmla="*/ 653 h 1075"/>
                <a:gd name="T54" fmla="*/ 296 w 930"/>
                <a:gd name="T55" fmla="*/ 704 h 1075"/>
                <a:gd name="T56" fmla="*/ 333 w 930"/>
                <a:gd name="T57" fmla="*/ 752 h 1075"/>
                <a:gd name="T58" fmla="*/ 374 w 930"/>
                <a:gd name="T59" fmla="*/ 797 h 1075"/>
                <a:gd name="T60" fmla="*/ 419 w 930"/>
                <a:gd name="T61" fmla="*/ 841 h 1075"/>
                <a:gd name="T62" fmla="*/ 465 w 930"/>
                <a:gd name="T63" fmla="*/ 880 h 1075"/>
                <a:gd name="T64" fmla="*/ 514 w 930"/>
                <a:gd name="T65" fmla="*/ 917 h 1075"/>
                <a:gd name="T66" fmla="*/ 566 w 930"/>
                <a:gd name="T67" fmla="*/ 951 h 1075"/>
                <a:gd name="T68" fmla="*/ 620 w 930"/>
                <a:gd name="T69" fmla="*/ 980 h 1075"/>
                <a:gd name="T70" fmla="*/ 675 w 930"/>
                <a:gd name="T71" fmla="*/ 1007 h 1075"/>
                <a:gd name="T72" fmla="*/ 732 w 930"/>
                <a:gd name="T73" fmla="*/ 1029 h 1075"/>
                <a:gd name="T74" fmla="*/ 790 w 930"/>
                <a:gd name="T75" fmla="*/ 1048 h 1075"/>
                <a:gd name="T76" fmla="*/ 849 w 930"/>
                <a:gd name="T77" fmla="*/ 1062 h 1075"/>
                <a:gd name="T78" fmla="*/ 910 w 930"/>
                <a:gd name="T79" fmla="*/ 1074 h 1075"/>
                <a:gd name="T80" fmla="*/ 772 w 930"/>
                <a:gd name="T81" fmla="*/ 845 h 1075"/>
                <a:gd name="T82" fmla="*/ 929 w 930"/>
                <a:gd name="T83" fmla="*/ 645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9E141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3330" y="1909"/>
              <a:ext cx="943" cy="1065"/>
            </a:xfrm>
            <a:custGeom>
              <a:avLst/>
              <a:gdLst>
                <a:gd name="T0" fmla="*/ 554 w 943"/>
                <a:gd name="T1" fmla="*/ 1064 h 1065"/>
                <a:gd name="T2" fmla="*/ 942 w 943"/>
                <a:gd name="T3" fmla="*/ 840 h 1065"/>
                <a:gd name="T4" fmla="*/ 781 w 943"/>
                <a:gd name="T5" fmla="*/ 840 h 1065"/>
                <a:gd name="T6" fmla="*/ 776 w 943"/>
                <a:gd name="T7" fmla="*/ 778 h 1065"/>
                <a:gd name="T8" fmla="*/ 767 w 943"/>
                <a:gd name="T9" fmla="*/ 716 h 1065"/>
                <a:gd name="T10" fmla="*/ 754 w 943"/>
                <a:gd name="T11" fmla="*/ 655 h 1065"/>
                <a:gd name="T12" fmla="*/ 737 w 943"/>
                <a:gd name="T13" fmla="*/ 595 h 1065"/>
                <a:gd name="T14" fmla="*/ 714 w 943"/>
                <a:gd name="T15" fmla="*/ 536 h 1065"/>
                <a:gd name="T16" fmla="*/ 688 w 943"/>
                <a:gd name="T17" fmla="*/ 480 h 1065"/>
                <a:gd name="T18" fmla="*/ 658 w 943"/>
                <a:gd name="T19" fmla="*/ 425 h 1065"/>
                <a:gd name="T20" fmla="*/ 624 w 943"/>
                <a:gd name="T21" fmla="*/ 372 h 1065"/>
                <a:gd name="T22" fmla="*/ 586 w 943"/>
                <a:gd name="T23" fmla="*/ 323 h 1065"/>
                <a:gd name="T24" fmla="*/ 547 w 943"/>
                <a:gd name="T25" fmla="*/ 275 h 1065"/>
                <a:gd name="T26" fmla="*/ 502 w 943"/>
                <a:gd name="T27" fmla="*/ 232 h 1065"/>
                <a:gd name="T28" fmla="*/ 455 w 943"/>
                <a:gd name="T29" fmla="*/ 191 h 1065"/>
                <a:gd name="T30" fmla="*/ 405 w 943"/>
                <a:gd name="T31" fmla="*/ 153 h 1065"/>
                <a:gd name="T32" fmla="*/ 352 w 943"/>
                <a:gd name="T33" fmla="*/ 120 h 1065"/>
                <a:gd name="T34" fmla="*/ 298 w 943"/>
                <a:gd name="T35" fmla="*/ 89 h 1065"/>
                <a:gd name="T36" fmla="*/ 241 w 943"/>
                <a:gd name="T37" fmla="*/ 63 h 1065"/>
                <a:gd name="T38" fmla="*/ 182 w 943"/>
                <a:gd name="T39" fmla="*/ 41 h 1065"/>
                <a:gd name="T40" fmla="*/ 122 w 943"/>
                <a:gd name="T41" fmla="*/ 23 h 1065"/>
                <a:gd name="T42" fmla="*/ 61 w 943"/>
                <a:gd name="T43" fmla="*/ 9 h 1065"/>
                <a:gd name="T44" fmla="*/ 0 w 943"/>
                <a:gd name="T45" fmla="*/ 0 h 1065"/>
                <a:gd name="T46" fmla="*/ 137 w 943"/>
                <a:gd name="T47" fmla="*/ 226 h 1065"/>
                <a:gd name="T48" fmla="*/ 5 w 943"/>
                <a:gd name="T49" fmla="*/ 451 h 1065"/>
                <a:gd name="T50" fmla="*/ 48 w 943"/>
                <a:gd name="T51" fmla="*/ 465 h 1065"/>
                <a:gd name="T52" fmla="*/ 90 w 943"/>
                <a:gd name="T53" fmla="*/ 483 h 1065"/>
                <a:gd name="T54" fmla="*/ 130 w 943"/>
                <a:gd name="T55" fmla="*/ 505 h 1065"/>
                <a:gd name="T56" fmla="*/ 168 w 943"/>
                <a:gd name="T57" fmla="*/ 531 h 1065"/>
                <a:gd name="T58" fmla="*/ 202 w 943"/>
                <a:gd name="T59" fmla="*/ 561 h 1065"/>
                <a:gd name="T60" fmla="*/ 233 w 943"/>
                <a:gd name="T61" fmla="*/ 594 h 1065"/>
                <a:gd name="T62" fmla="*/ 262 w 943"/>
                <a:gd name="T63" fmla="*/ 629 h 1065"/>
                <a:gd name="T64" fmla="*/ 285 w 943"/>
                <a:gd name="T65" fmla="*/ 668 h 1065"/>
                <a:gd name="T66" fmla="*/ 305 w 943"/>
                <a:gd name="T67" fmla="*/ 709 h 1065"/>
                <a:gd name="T68" fmla="*/ 321 w 943"/>
                <a:gd name="T69" fmla="*/ 751 h 1065"/>
                <a:gd name="T70" fmla="*/ 333 w 943"/>
                <a:gd name="T71" fmla="*/ 795 h 1065"/>
                <a:gd name="T72" fmla="*/ 340 w 943"/>
                <a:gd name="T73" fmla="*/ 840 h 1065"/>
                <a:gd name="T74" fmla="*/ 188 w 943"/>
                <a:gd name="T75" fmla="*/ 841 h 1065"/>
                <a:gd name="T76" fmla="*/ 554 w 943"/>
                <a:gd name="T77" fmla="*/ 1064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rgbClr val="9E141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nl-NL"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10"/>
          </p:nvPr>
        </p:nvSpPr>
        <p:spPr bwMode="gray">
          <a:xfrm>
            <a:off x="4655202" y="2221732"/>
            <a:ext cx="1212942" cy="2935460"/>
          </a:xfrm>
          <a:prstGeom prst="arc">
            <a:avLst>
              <a:gd name="adj1" fmla="val 16200000"/>
              <a:gd name="adj2" fmla="val 21352836"/>
            </a:avLst>
          </a:prstGeom>
          <a:noFill/>
          <a:ln>
            <a:noFill/>
          </a:ln>
          <a:extLst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30"/>
          <p:cNvSpPr>
            <a:spLocks noGrp="1"/>
          </p:cNvSpPr>
          <p:nvPr>
            <p:ph type="body" sz="quarter" idx="12"/>
          </p:nvPr>
        </p:nvSpPr>
        <p:spPr bwMode="gray">
          <a:xfrm>
            <a:off x="2224834" y="2005255"/>
            <a:ext cx="3101577" cy="3728001"/>
          </a:xfrm>
          <a:prstGeom prst="arc">
            <a:avLst>
              <a:gd name="adj1" fmla="val 13419884"/>
              <a:gd name="adj2" fmla="val 16575277"/>
            </a:avLst>
          </a:prstGeom>
          <a:noFill/>
          <a:ln>
            <a:noFill/>
          </a:ln>
          <a:extLst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30"/>
          <p:cNvSpPr>
            <a:spLocks noGrp="1"/>
          </p:cNvSpPr>
          <p:nvPr>
            <p:ph type="body" sz="quarter" idx="13"/>
          </p:nvPr>
        </p:nvSpPr>
        <p:spPr bwMode="gray">
          <a:xfrm>
            <a:off x="2339752" y="1556792"/>
            <a:ext cx="1059292" cy="4032448"/>
          </a:xfrm>
          <a:prstGeom prst="arc">
            <a:avLst>
              <a:gd name="adj1" fmla="val 4807555"/>
              <a:gd name="adj2" fmla="val 10343311"/>
            </a:avLst>
          </a:prstGeom>
          <a:noFill/>
          <a:ln>
            <a:noFill/>
          </a:ln>
          <a:extLst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jdelijke aanduiding voor tekst 30"/>
          <p:cNvSpPr>
            <a:spLocks noGrp="1"/>
          </p:cNvSpPr>
          <p:nvPr>
            <p:ph type="body" sz="quarter" idx="14"/>
          </p:nvPr>
        </p:nvSpPr>
        <p:spPr bwMode="gray">
          <a:xfrm>
            <a:off x="2988104" y="2019944"/>
            <a:ext cx="3167792" cy="3728001"/>
          </a:xfrm>
          <a:prstGeom prst="arc">
            <a:avLst>
              <a:gd name="adj1" fmla="val 1461435"/>
              <a:gd name="adj2" fmla="val 5500234"/>
            </a:avLst>
          </a:prstGeom>
          <a:noFill/>
          <a:ln>
            <a:noFill/>
          </a:ln>
          <a:extLst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239713" y="2468563"/>
            <a:ext cx="3787775" cy="647700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 eaLnBrk="0" hangingPunct="0"/>
            <a:endParaRPr lang="en-GB" sz="120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1023938" y="3451225"/>
            <a:ext cx="3763962" cy="647700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 eaLnBrk="0" hangingPunct="0"/>
            <a:endParaRPr lang="en-GB" sz="12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392363" y="4435475"/>
            <a:ext cx="3776662" cy="647700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 eaLnBrk="0" hangingPunct="0"/>
            <a:endParaRPr lang="en-GB" sz="120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760788" y="5419725"/>
            <a:ext cx="3776662" cy="647700"/>
          </a:xfrm>
          <a:prstGeom prst="rect">
            <a:avLst/>
          </a:prstGeom>
          <a:solidFill>
            <a:srgbClr val="98C6EA"/>
          </a:solidFill>
          <a:ln w="9525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 eaLnBrk="0" hangingPunct="0"/>
            <a:endParaRPr lang="en-GB" sz="1200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 flipV="1">
            <a:off x="492125" y="3260725"/>
            <a:ext cx="398463" cy="576263"/>
            <a:chOff x="4073" y="2750"/>
            <a:chExt cx="408" cy="363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4073" y="2750"/>
              <a:ext cx="0" cy="3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073" y="2750"/>
              <a:ext cx="4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 anchor="ctr"/>
            <a:lstStyle/>
            <a:p>
              <a:endParaRPr lang="en-US"/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 flipV="1">
            <a:off x="1852613" y="4232275"/>
            <a:ext cx="400050" cy="576263"/>
            <a:chOff x="4073" y="2750"/>
            <a:chExt cx="408" cy="363"/>
          </a:xfrm>
        </p:grpSpPr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4073" y="2750"/>
              <a:ext cx="0" cy="3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073" y="2750"/>
              <a:ext cx="4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 anchor="ctr"/>
            <a:lstStyle/>
            <a:p>
              <a:endParaRPr lang="en-US"/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 flipV="1">
            <a:off x="3216275" y="5203825"/>
            <a:ext cx="398463" cy="576263"/>
            <a:chOff x="4073" y="2750"/>
            <a:chExt cx="408" cy="363"/>
          </a:xfrm>
        </p:grpSpPr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4073" y="2750"/>
              <a:ext cx="0" cy="3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4073" y="2750"/>
              <a:ext cx="4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 anchor="ctr"/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 bwMode="gray">
          <a:xfrm>
            <a:off x="239162" y="2457958"/>
            <a:ext cx="3776663" cy="647700"/>
          </a:xfrm>
          <a:prstGeom prst="rect">
            <a:avLst/>
          </a:prstGeom>
        </p:spPr>
        <p:txBody>
          <a:bodyPr lIns="108000" tIns="108000" rIns="108000" bIns="108000"/>
          <a:lstStyle>
            <a:lvl1pPr marL="185738" indent="-185738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ijdelijke aanduiding voor tekst 17"/>
          <p:cNvSpPr>
            <a:spLocks noGrp="1"/>
          </p:cNvSpPr>
          <p:nvPr>
            <p:ph type="body" sz="quarter" idx="11"/>
          </p:nvPr>
        </p:nvSpPr>
        <p:spPr bwMode="gray">
          <a:xfrm>
            <a:off x="1023387" y="3447994"/>
            <a:ext cx="3758677" cy="647700"/>
          </a:xfrm>
          <a:prstGeom prst="rect">
            <a:avLst/>
          </a:prstGeom>
        </p:spPr>
        <p:txBody>
          <a:bodyPr lIns="108000" tIns="108000" rIns="108000" bIns="108000"/>
          <a:lstStyle>
            <a:lvl1pPr marL="185738" indent="-185738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ijdelijke aanduiding voor tekst 17"/>
          <p:cNvSpPr>
            <a:spLocks noGrp="1"/>
          </p:cNvSpPr>
          <p:nvPr>
            <p:ph type="body" sz="quarter" idx="12"/>
          </p:nvPr>
        </p:nvSpPr>
        <p:spPr bwMode="gray">
          <a:xfrm>
            <a:off x="2391812" y="4427610"/>
            <a:ext cx="3761853" cy="647700"/>
          </a:xfrm>
          <a:prstGeom prst="rect">
            <a:avLst/>
          </a:prstGeom>
        </p:spPr>
        <p:txBody>
          <a:bodyPr lIns="108000" tIns="108000" rIns="108000" bIns="108000"/>
          <a:lstStyle>
            <a:lvl1pPr marL="185738" indent="-185738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3760237" y="5420382"/>
            <a:ext cx="3765027" cy="647700"/>
          </a:xfrm>
          <a:prstGeom prst="rect">
            <a:avLst/>
          </a:prstGeom>
        </p:spPr>
        <p:txBody>
          <a:bodyPr lIns="108000" tIns="108000" rIns="108000" bIns="108000"/>
          <a:lstStyle>
            <a:lvl1pPr marL="185738" indent="-185738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252000" y="1124744"/>
            <a:ext cx="7992408" cy="93610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/>
            </a:lvl1pPr>
            <a:lvl3pPr marL="273050" indent="-273050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</a:defRPr>
            </a:lvl3pPr>
            <a:lvl4pPr marL="803275" indent="-260350">
              <a:buClr>
                <a:schemeClr val="accent4"/>
              </a:buClr>
              <a:buFont typeface="Courier New" pitchFamily="49" charset="0"/>
              <a:buChar char="o"/>
              <a:defRPr>
                <a:solidFill>
                  <a:schemeClr val="accent4"/>
                </a:solidFill>
              </a:defRPr>
            </a:lvl4pPr>
            <a:lvl5pPr marL="1074737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Arial" charset="0"/>
              <a:buNone/>
              <a:tabLst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26" name="Rectangle 4"/>
            <p:cNvSpPr/>
            <p:nvPr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sz="1800" dirty="0">
                <a:latin typeface="+mn-lt"/>
                <a:ea typeface="+mn-ea"/>
              </a:endParaRPr>
            </a:p>
          </p:txBody>
        </p:sp>
      </p:grpSp>
      <p:sp>
        <p:nvSpPr>
          <p:cNvPr id="1029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>
              <a:gd name="T0" fmla="*/ 0 w 18935"/>
              <a:gd name="T1" fmla="*/ 0 h 1729"/>
              <a:gd name="T2" fmla="*/ 0 w 18935"/>
              <a:gd name="T3" fmla="*/ 2147483647 h 1729"/>
              <a:gd name="T4" fmla="*/ 2147483647 w 18935"/>
              <a:gd name="T5" fmla="*/ 2147483647 h 1729"/>
              <a:gd name="T6" fmla="*/ 2147483647 w 18935"/>
              <a:gd name="T7" fmla="*/ 0 h 1729"/>
              <a:gd name="T8" fmla="*/ 0 w 18935"/>
              <a:gd name="T9" fmla="*/ 0 h 1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35001">
                <a:schemeClr val="tx2"/>
              </a:gs>
              <a:gs pos="100000">
                <a:srgbClr val="009FDA">
                  <a:alpha val="89998"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nl-NL" dirty="0">
              <a:latin typeface="Arial" charset="0"/>
            </a:endParaRP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gray">
          <a:xfrm>
            <a:off x="252413" y="6381750"/>
            <a:ext cx="86407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179388" y="6381750"/>
            <a:ext cx="5832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0"/>
          <a:lstStyle/>
          <a:p>
            <a:pPr algn="ctr">
              <a:spcBef>
                <a:spcPct val="40000"/>
              </a:spcBef>
            </a:pPr>
            <a:r>
              <a:rPr lang="nl-NL" sz="800"/>
              <a:t>© 2011 KPMG Meijburg &amp; Co, belastingadviseurs is samenwerkingsverband van besloten vennootschappen en maakt deel uit van KPMG International Cooperative ("KPMG International"), een Zwitserse entiteit. Alle rechten voorbehouden.</a:t>
            </a:r>
          </a:p>
        </p:txBody>
      </p:sp>
      <p:sp>
        <p:nvSpPr>
          <p:cNvPr id="1030" name="Rectangle 35"/>
          <p:cNvSpPr>
            <a:spLocks noChangeArrowheads="1"/>
          </p:cNvSpPr>
          <p:nvPr/>
        </p:nvSpPr>
        <p:spPr bwMode="gray">
          <a:xfrm>
            <a:off x="8389938" y="6381750"/>
            <a:ext cx="5032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</a:pPr>
            <a:fld id="{6EB3A6DA-2D7A-4521-985D-73B67F271D4C}" type="slidenum">
              <a:rPr lang="nl-NL" sz="900">
                <a:solidFill>
                  <a:srgbClr val="00257A"/>
                </a:solidFill>
              </a:rPr>
              <a:pPr algn="r">
                <a:spcBef>
                  <a:spcPct val="40000"/>
                </a:spcBef>
              </a:pPr>
              <a:t>‹nr.›</a:t>
            </a:fld>
            <a:endParaRPr lang="nl-NL" sz="900">
              <a:solidFill>
                <a:srgbClr val="00257A"/>
              </a:solidFill>
            </a:endParaRPr>
          </a:p>
        </p:txBody>
      </p:sp>
      <p:sp>
        <p:nvSpPr>
          <p:cNvPr id="1031" name="Title Placeholder 45"/>
          <p:cNvSpPr>
            <a:spLocks noGrp="1"/>
          </p:cNvSpPr>
          <p:nvPr>
            <p:ph type="title"/>
          </p:nvPr>
        </p:nvSpPr>
        <p:spPr bwMode="gray">
          <a:xfrm>
            <a:off x="252413" y="115888"/>
            <a:ext cx="7991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pic>
        <p:nvPicPr>
          <p:cNvPr id="1032" name="Afbeelding 24" descr="PPT_KPMGMeij_SLOGAN.pn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8485188" y="1125538"/>
            <a:ext cx="414337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Box 19"/>
          <p:cNvSpPr txBox="1">
            <a:spLocks noChangeArrowheads="1"/>
          </p:cNvSpPr>
          <p:nvPr/>
        </p:nvSpPr>
        <p:spPr bwMode="auto">
          <a:xfrm>
            <a:off x="1547813" y="6453188"/>
            <a:ext cx="6048375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nl-NL" sz="600" dirty="0">
                <a:solidFill>
                  <a:srgbClr val="00257A"/>
                </a:solidFill>
              </a:rPr>
              <a:t> ©</a:t>
            </a:r>
            <a:r>
              <a:rPr lang="nl-NL" sz="600" dirty="0" smtClean="0">
                <a:solidFill>
                  <a:srgbClr val="00257A"/>
                </a:solidFill>
              </a:rPr>
              <a:t>2012 </a:t>
            </a:r>
            <a:r>
              <a:rPr lang="nl-NL" sz="600" dirty="0">
                <a:solidFill>
                  <a:srgbClr val="00257A"/>
                </a:solidFill>
              </a:rPr>
              <a:t>KPMG Meijburg &amp; Co, belastingadviseurs is een samenwerkingsverband van besloten vennootschappen en maakt deel uit van KPMG International </a:t>
            </a:r>
            <a:r>
              <a:rPr lang="nl-NL" sz="600" dirty="0" err="1">
                <a:solidFill>
                  <a:srgbClr val="00257A"/>
                </a:solidFill>
              </a:rPr>
              <a:t>Cooperative</a:t>
            </a:r>
            <a:r>
              <a:rPr lang="nl-NL" sz="600" dirty="0">
                <a:solidFill>
                  <a:srgbClr val="00257A"/>
                </a:solidFill>
              </a:rPr>
              <a:t> ("KPMG International"), een Zwitserse entiteit. Alle rechten voorbehouden.</a:t>
            </a:r>
            <a:endParaRPr lang="en-US" sz="600" dirty="0">
              <a:solidFill>
                <a:srgbClr val="00257A"/>
              </a:solidFill>
            </a:endParaRP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50825" y="6453188"/>
            <a:ext cx="1300163" cy="285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4" name="Tijdelijke aanduiding voor tekst 15"/>
          <p:cNvSpPr>
            <a:spLocks noGrp="1"/>
          </p:cNvSpPr>
          <p:nvPr>
            <p:ph type="body" idx="1"/>
          </p:nvPr>
        </p:nvSpPr>
        <p:spPr bwMode="auto">
          <a:xfrm>
            <a:off x="252413" y="1127125"/>
            <a:ext cx="79914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84" r:id="rId4"/>
    <p:sldLayoutId id="2147485485" r:id="rId5"/>
    <p:sldLayoutId id="2147485486" r:id="rId6"/>
    <p:sldLayoutId id="2147485499" r:id="rId7"/>
    <p:sldLayoutId id="2147485500" r:id="rId8"/>
    <p:sldLayoutId id="2147485501" r:id="rId9"/>
    <p:sldLayoutId id="2147485502" r:id="rId10"/>
    <p:sldLayoutId id="2147485503" r:id="rId11"/>
    <p:sldLayoutId id="2147485504" r:id="rId12"/>
    <p:sldLayoutId id="2147485505" r:id="rId13"/>
    <p:sldLayoutId id="2147485506" r:id="rId14"/>
    <p:sldLayoutId id="2147485507" r:id="rId15"/>
    <p:sldLayoutId id="2147485508" r:id="rId16"/>
    <p:sldLayoutId id="2147485509" r:id="rId17"/>
    <p:sldLayoutId id="2147485487" r:id="rId18"/>
    <p:sldLayoutId id="2147485488" r:id="rId19"/>
    <p:sldLayoutId id="2147485510" r:id="rId20"/>
    <p:sldLayoutId id="2147485489" r:id="rId21"/>
    <p:sldLayoutId id="2147485490" r:id="rId22"/>
    <p:sldLayoutId id="2147485491" r:id="rId23"/>
    <p:sldLayoutId id="2147485492" r:id="rId24"/>
    <p:sldLayoutId id="2147485493" r:id="rId25"/>
    <p:sldLayoutId id="2147485494" r:id="rId26"/>
    <p:sldLayoutId id="2147485511" r:id="rId27"/>
    <p:sldLayoutId id="2147485495" r:id="rId28"/>
    <p:sldLayoutId id="2147485512" r:id="rId29"/>
    <p:sldLayoutId id="2147485513" r:id="rId30"/>
    <p:sldLayoutId id="2147485514" r:id="rId31"/>
    <p:sldLayoutId id="2147485515" r:id="rId32"/>
    <p:sldLayoutId id="2147485516" r:id="rId33"/>
    <p:sldLayoutId id="2147485517" r:id="rId34"/>
    <p:sldLayoutId id="2147485518" r:id="rId3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/>
          <a:ea typeface="ＭＳ Ｐゴシック" pitchFamily="127" charset="-128"/>
          <a:cs typeface="ＭＳ Ｐゴシック" pitchFamily="12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263525" indent="-2635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00257A"/>
          </a:solidFill>
          <a:latin typeface="Arial"/>
          <a:ea typeface="ＭＳ Ｐゴシック" pitchFamily="127" charset="-128"/>
          <a:cs typeface="ＭＳ Ｐゴシック" pitchFamily="127" charset="-128"/>
        </a:defRPr>
      </a:lvl1pPr>
      <a:lvl2pPr marL="812800" indent="-282575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lang="en-US" sz="1600" kern="1200" dirty="0">
          <a:solidFill>
            <a:srgbClr val="00257A"/>
          </a:solidFill>
          <a:latin typeface="Arial"/>
          <a:ea typeface="ＭＳ Ｐゴシック" pitchFamily="127" charset="-128"/>
          <a:cs typeface="ＭＳ Ｐゴシック" pitchFamily="127" charset="-128"/>
        </a:defRPr>
      </a:lvl2pPr>
      <a:lvl3pPr marL="1346200" indent="-2667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lang="en-US" sz="1400" kern="1200" dirty="0">
          <a:solidFill>
            <a:srgbClr val="00257A"/>
          </a:solidFill>
          <a:latin typeface="Arial"/>
          <a:ea typeface="ＭＳ Ｐゴシック" pitchFamily="127" charset="-128"/>
          <a:cs typeface="ＭＳ Ｐゴシック" pitchFamily="127" charset="-128"/>
        </a:defRPr>
      </a:lvl3pPr>
      <a:lvl4pPr marL="1346200" indent="-2667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lang="en-US" sz="1400" kern="1200" dirty="0">
          <a:solidFill>
            <a:srgbClr val="00257A"/>
          </a:solidFill>
          <a:latin typeface="Arial"/>
          <a:ea typeface="ＭＳ Ｐゴシック" pitchFamily="127" charset="-128"/>
          <a:cs typeface="ＭＳ Ｐゴシック" pitchFamily="127" charset="-128"/>
        </a:defRPr>
      </a:lvl4pPr>
      <a:lvl5pPr marL="1346200" indent="-2667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lang="en-GB" sz="1400" kern="1200">
          <a:solidFill>
            <a:srgbClr val="00257A"/>
          </a:solidFill>
          <a:latin typeface="Arial"/>
          <a:ea typeface="ＭＳ Ｐゴシック" pitchFamily="127" charset="-128"/>
          <a:cs typeface="ＭＳ Ｐゴシック" pitchFamily="127" charset="-128"/>
        </a:defRPr>
      </a:lvl5pPr>
      <a:lvl6pPr marL="2438400" indent="-285750" algn="l" defTabSz="893763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itchFamily="34" charset="0"/>
        <a:buChar char="■"/>
        <a:defRPr lang="en-GB" sz="1400" kern="1200" dirty="0" smtClean="0">
          <a:solidFill>
            <a:schemeClr val="tx2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619250" indent="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None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4139952" y="2581275"/>
            <a:ext cx="4104456" cy="3224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 b="1" dirty="0" smtClean="0"/>
              <a:t/>
            </a:r>
            <a:br>
              <a:rPr lang="nl-NL" sz="2800" b="1" dirty="0" smtClean="0"/>
            </a:br>
            <a:r>
              <a:rPr lang="nl-NL" sz="2800" b="1" dirty="0" smtClean="0"/>
              <a:t>Overdrachtsbelasting en reorganisaties </a:t>
            </a:r>
          </a:p>
          <a:p>
            <a:pPr>
              <a:lnSpc>
                <a:spcPct val="90000"/>
              </a:lnSpc>
            </a:pPr>
            <a:endParaRPr lang="nl-NL" sz="2800" b="1" dirty="0"/>
          </a:p>
          <a:p>
            <a:pPr>
              <a:lnSpc>
                <a:spcPct val="90000"/>
              </a:lnSpc>
            </a:pPr>
            <a:r>
              <a:rPr lang="nl-NL" b="1" dirty="0" smtClean="0"/>
              <a:t>Annette Pol-Habing </a:t>
            </a:r>
            <a:br>
              <a:rPr lang="nl-NL" b="1" dirty="0" smtClean="0"/>
            </a:br>
            <a:endParaRPr lang="nl-NL" b="1" dirty="0" smtClean="0"/>
          </a:p>
          <a:p>
            <a:pPr>
              <a:lnSpc>
                <a:spcPct val="90000"/>
              </a:lnSpc>
            </a:pPr>
            <a:r>
              <a:rPr lang="nl-NL" b="1" dirty="0" smtClean="0"/>
              <a:t>Hengelo, 6 maart 2017 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endParaRPr lang="nl-NL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2627313" y="2924175"/>
            <a:ext cx="5149850" cy="457200"/>
          </a:xfrm>
          <a:prstGeom prst="homePlate">
            <a:avLst>
              <a:gd name="adj" fmla="val 104556"/>
            </a:avLst>
          </a:prstGeom>
          <a:gradFill rotWithShape="0">
            <a:gsLst>
              <a:gs pos="0">
                <a:srgbClr val="C0C0C0"/>
              </a:gs>
              <a:gs pos="100000">
                <a:schemeClr val="accent2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47925" y="2178050"/>
            <a:ext cx="5170488" cy="12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4000" tIns="304800" rIns="252000" bIns="304800">
            <a:spAutoFit/>
          </a:bodyPr>
          <a:lstStyle/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endParaRPr lang="nl-NL" sz="1800" dirty="0"/>
          </a:p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r>
              <a:rPr lang="nl-NL" sz="1400" dirty="0" smtClean="0"/>
              <a:t>2. SAMENLOOPVRIJSTELLING </a:t>
            </a:r>
            <a:endParaRPr lang="nl-NL" sz="1400" dirty="0"/>
          </a:p>
        </p:txBody>
      </p:sp>
      <p:pic>
        <p:nvPicPr>
          <p:cNvPr id="11268" name="Picture 4" descr="Siderbar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857375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Samenloop btw en overdrachtsbelasting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Vrijstelling voor overdrachtsbelasting indien de levering voor de eerste ingebruikname van een nieuw onroerend goed belast wordt met btw; na ingebruikname alleen vrijstelling als de koper geen recht op aftrek van btw heeft.</a:t>
            </a:r>
          </a:p>
          <a:p>
            <a:pPr marL="266700" indent="-266700">
              <a:buClr>
                <a:schemeClr val="tx2"/>
              </a:buClr>
            </a:pPr>
            <a:r>
              <a:rPr lang="nl-NL" dirty="0" smtClean="0"/>
              <a:t>Wellicht verzoek om kwijtschelding overdrachtsbelasting </a:t>
            </a:r>
            <a:r>
              <a:rPr lang="nl-NL" dirty="0" err="1" smtClean="0"/>
              <a:t>o.b.v</a:t>
            </a:r>
            <a:r>
              <a:rPr lang="nl-NL" dirty="0" smtClean="0"/>
              <a:t>. ‘</a:t>
            </a:r>
            <a:r>
              <a:rPr lang="nl-NL" dirty="0" err="1" smtClean="0"/>
              <a:t>projectontwikkelaarsresolutie</a:t>
            </a:r>
            <a:r>
              <a:rPr lang="nl-NL" dirty="0" smtClean="0"/>
              <a:t>’:</a:t>
            </a:r>
            <a:endParaRPr lang="nl-NL" baseline="30000" dirty="0" smtClean="0"/>
          </a:p>
          <a:p>
            <a:pPr marL="628650" indent="-266700">
              <a:buFont typeface="Courier New" pitchFamily="49" charset="0"/>
              <a:buChar char="o"/>
              <a:tabLst>
                <a:tab pos="542925" algn="l"/>
              </a:tabLst>
            </a:pPr>
            <a:r>
              <a:rPr lang="nl-NL" dirty="0" smtClean="0"/>
              <a:t>levering binnen 6 maanden na eerste ingebruikname;</a:t>
            </a:r>
          </a:p>
          <a:p>
            <a:pPr marL="628650" indent="-266700">
              <a:buFont typeface="Courier New" pitchFamily="49" charset="0"/>
              <a:buChar char="o"/>
              <a:tabLst>
                <a:tab pos="542925" algn="l"/>
              </a:tabLst>
            </a:pPr>
            <a:r>
              <a:rPr lang="nl-NL" dirty="0" smtClean="0"/>
              <a:t>levering wordt belast met btw; en</a:t>
            </a:r>
          </a:p>
          <a:p>
            <a:pPr marL="628650" indent="-266700">
              <a:buFont typeface="Courier New" pitchFamily="49" charset="0"/>
              <a:buChar char="o"/>
              <a:tabLst>
                <a:tab pos="542925" algn="l"/>
              </a:tabLst>
            </a:pPr>
            <a:r>
              <a:rPr lang="nl-NL" dirty="0" smtClean="0"/>
              <a:t>verkoper had niet het oogmerk om het pand zelf te exploiteren.</a:t>
            </a:r>
          </a:p>
          <a:p>
            <a:pPr marL="266700" indent="-266700"/>
            <a:r>
              <a:rPr lang="nl-NL" dirty="0" smtClean="0"/>
              <a:t>Vrijstelling overdrachtsbelasting indien de levering wordt belast met btw binnen twee jaar na de eerste ingebruikname en de koper de btw niet kan aftrekken.</a:t>
            </a:r>
          </a:p>
          <a:p>
            <a:pPr marL="266700" indent="-266700"/>
            <a:r>
              <a:rPr lang="nl-NL" dirty="0" smtClean="0"/>
              <a:t>Indien artikel 37d OB van toepassing is, kan vaak een beroep op kwijtschelding worden gedaan.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2627313" y="2924175"/>
            <a:ext cx="5149850" cy="457200"/>
          </a:xfrm>
          <a:prstGeom prst="homePlate">
            <a:avLst>
              <a:gd name="adj" fmla="val 104556"/>
            </a:avLst>
          </a:prstGeom>
          <a:gradFill rotWithShape="0">
            <a:gsLst>
              <a:gs pos="0">
                <a:srgbClr val="C0C0C0"/>
              </a:gs>
              <a:gs pos="100000">
                <a:schemeClr val="accent2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47925" y="2178050"/>
            <a:ext cx="5170488" cy="12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4000" tIns="304800" rIns="252000" bIns="304800">
            <a:spAutoFit/>
          </a:bodyPr>
          <a:lstStyle/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endParaRPr lang="nl-NL" sz="1800" dirty="0"/>
          </a:p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r>
              <a:rPr lang="nl-NL" sz="1400" dirty="0"/>
              <a:t>3</a:t>
            </a:r>
            <a:r>
              <a:rPr lang="nl-NL" sz="1400" dirty="0" smtClean="0"/>
              <a:t>. Overige vrijstellingen  </a:t>
            </a:r>
            <a:endParaRPr lang="nl-NL" sz="1400" dirty="0"/>
          </a:p>
        </p:txBody>
      </p:sp>
      <p:pic>
        <p:nvPicPr>
          <p:cNvPr id="11268" name="Picture 4" descr="Siderbar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857375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19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Inbrengvrijstelling  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Inbreng in een vennootschap zonder in aandelen verdeeld kapitaal;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Omzetting van een rechtspersoon in een NV/BV.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4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Vrijstelling bij fusie, splitsing en reorganisatie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Juridische fusie: overdracht van onroerende zaken in kader van juridische fusie tussen rechtspersonen op zakelijke motieven: voortzettingseis van 3 jaar. 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Reorganisatievrijstelling: overdracht binnen concern, voortzettingseis 3 jaar. 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Juridische splitsing: bestaansvoorwaarde 3 jaar.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Juridische fusie </a:t>
            </a:r>
            <a:r>
              <a:rPr lang="nl-NL" dirty="0" err="1" smtClean="0"/>
              <a:t>ANBI’s</a:t>
            </a:r>
            <a:r>
              <a:rPr lang="nl-NL" dirty="0" smtClean="0"/>
              <a:t>/taakafsplitsing </a:t>
            </a:r>
            <a:r>
              <a:rPr lang="nl-NL" dirty="0" err="1" smtClean="0"/>
              <a:t>ANBI’s</a:t>
            </a:r>
            <a:r>
              <a:rPr lang="nl-NL" dirty="0" smtClean="0"/>
              <a:t>: geen commerciële doeleinden, onroerende zaken gebruikt voor algemeen belang en 3 jaar blijven bestaan. </a:t>
            </a:r>
          </a:p>
          <a:p>
            <a:pPr marL="266700" indent="-266700">
              <a:buClr>
                <a:schemeClr val="tx2"/>
              </a:buClr>
              <a:buSzPct val="110000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ANBI instellingen 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Belastingdienst controleert actief op naleven van de ANBI-publicatievoorwaarden!! </a:t>
            </a:r>
          </a:p>
          <a:p>
            <a:pPr marL="266700" indent="-266700">
              <a:buClr>
                <a:schemeClr val="tx2"/>
              </a:buClr>
              <a:buSzPct val="110000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8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2627784" y="2924944"/>
            <a:ext cx="5149850" cy="457200"/>
          </a:xfrm>
          <a:prstGeom prst="homePlate">
            <a:avLst>
              <a:gd name="adj" fmla="val 104556"/>
            </a:avLst>
          </a:prstGeom>
          <a:gradFill rotWithShape="0">
            <a:gsLst>
              <a:gs pos="0">
                <a:srgbClr val="C0C0C0"/>
              </a:gs>
              <a:gs pos="100000">
                <a:schemeClr val="accent2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47925" y="2178050"/>
            <a:ext cx="5170488" cy="12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4000" tIns="304800" rIns="252000" bIns="304800">
            <a:spAutoFit/>
          </a:bodyPr>
          <a:lstStyle/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endParaRPr lang="nl-NL" sz="1800" dirty="0"/>
          </a:p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r>
              <a:rPr lang="nl-NL" sz="1400" dirty="0" smtClean="0"/>
              <a:t>3. ONROERENDE ZAAK LICHAMEN </a:t>
            </a:r>
            <a:endParaRPr lang="nl-NL" sz="1400" dirty="0"/>
          </a:p>
        </p:txBody>
      </p:sp>
      <p:pic>
        <p:nvPicPr>
          <p:cNvPr id="11268" name="Picture 4" descr="Siderbar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857375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Onroerende zaak lichamen (OZL)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 smtClean="0"/>
              <a:t>Artikel 4 WBR</a:t>
            </a:r>
            <a:br>
              <a:rPr lang="nl-NL" b="1" dirty="0" smtClean="0"/>
            </a:br>
            <a:endParaRPr lang="nl-NL" b="1" dirty="0" smtClean="0"/>
          </a:p>
          <a:p>
            <a:pPr>
              <a:buFont typeface="Wingdings" pitchFamily="2" charset="2"/>
              <a:buChar char=""/>
            </a:pPr>
            <a:r>
              <a:rPr lang="nl-NL" dirty="0" smtClean="0"/>
              <a:t>Verkrijging van een belang door middel van aandelen van een derde of meer van een vennootschap</a:t>
            </a:r>
            <a:r>
              <a:rPr lang="nl-NL" u="sng" dirty="0" smtClean="0"/>
              <a:t> (al dan niet met gelieerde personen)</a:t>
            </a:r>
            <a:r>
              <a:rPr lang="nl-NL" dirty="0" smtClean="0"/>
              <a:t> die grotendeels (meer dan 50%) vastgoed bezit dat hoofdzakelijk (70%) bestemd is voor exploitatie. </a:t>
            </a:r>
          </a:p>
          <a:p>
            <a:pPr>
              <a:buFont typeface="Wingdings" pitchFamily="2" charset="2"/>
              <a:buChar char=""/>
            </a:pPr>
            <a:r>
              <a:rPr lang="nl-NL" dirty="0" smtClean="0"/>
              <a:t>Ook de niet in Nederland gelegen onroerende zaken tellen mee, met dien verstande dat het bezit voor ten minste 30% uit in Nederland gelegen onroerende zaken bestaat.</a:t>
            </a:r>
          </a:p>
          <a:p>
            <a:pPr>
              <a:buFont typeface="Wingdings" pitchFamily="2" charset="2"/>
              <a:buChar char=""/>
            </a:pPr>
            <a:r>
              <a:rPr lang="nl-NL" dirty="0" smtClean="0"/>
              <a:t>Referentie periode van 12 maanden.</a:t>
            </a:r>
          </a:p>
          <a:p>
            <a:pPr>
              <a:buFont typeface="Wingdings" pitchFamily="2" charset="2"/>
              <a:buChar char=""/>
            </a:pPr>
            <a:r>
              <a:rPr lang="nl-NL" dirty="0" smtClean="0"/>
              <a:t>Bezittingentoets en doeleis.</a:t>
            </a:r>
          </a:p>
          <a:p>
            <a:pPr>
              <a:buFont typeface="Wingdings" pitchFamily="2" charset="2"/>
              <a:buChar char=""/>
            </a:pPr>
            <a:r>
              <a:rPr lang="nl-NL" dirty="0" smtClean="0"/>
              <a:t>Heffing over waarde onderliggende onroerende zaak naar rato van het verkregen belang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558924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Onroerende zaak lichamen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Onroerende zaak lichamen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 smtClean="0"/>
              <a:t>Bezit bestaat uit btw-bouwterrein</a:t>
            </a:r>
          </a:p>
          <a:p>
            <a:r>
              <a:rPr lang="nl-NL" dirty="0" smtClean="0"/>
              <a:t>Voor zover de bezittingen van een OZL uit een btw-bouwterrein bestaan kan een beroep op de samenloopvrijstelling worden gedaan.</a:t>
            </a:r>
          </a:p>
          <a:p>
            <a:r>
              <a:rPr lang="nl-NL" dirty="0" smtClean="0"/>
              <a:t>Hoge Raad in juni 2011 ‘omgegaan’</a:t>
            </a:r>
          </a:p>
          <a:p>
            <a:endParaRPr lang="nl-NL" dirty="0" smtClean="0"/>
          </a:p>
          <a:p>
            <a:pPr>
              <a:buNone/>
            </a:pPr>
            <a:r>
              <a:rPr lang="nl-NL" b="1" dirty="0" smtClean="0"/>
              <a:t>Geldt naar onze mening (wellicht) ook voor</a:t>
            </a:r>
            <a:r>
              <a:rPr lang="nl-NL" dirty="0" smtClean="0"/>
              <a:t>:</a:t>
            </a:r>
          </a:p>
          <a:p>
            <a:r>
              <a:rPr lang="nl-NL" dirty="0" smtClean="0"/>
              <a:t>Verkrijging nieuwe onroerende zaken vóór de eerste ingebruikname</a:t>
            </a:r>
          </a:p>
          <a:p>
            <a:r>
              <a:rPr lang="nl-NL" dirty="0" smtClean="0"/>
              <a:t>Verkrijging nieuwe onroerende zaken (binnen twee jaar na eerste ingebruikname) waarbij de koper de btw niet in aftrek zou kunnen brengen</a:t>
            </a:r>
          </a:p>
          <a:p>
            <a:r>
              <a:rPr lang="nl-NL" dirty="0" smtClean="0"/>
              <a:t>Gevallen waarin een beroep op de zogenoemde ‘Projectontwikkelaarsresolutie ‘ zou kunnen worden gedaan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b="1" dirty="0" smtClean="0"/>
              <a:t>Let op: </a:t>
            </a:r>
            <a:r>
              <a:rPr lang="nl-NL" dirty="0" smtClean="0"/>
              <a:t>Het is nog niet in alle gevallen bekend hoe de Belastingdienst hier over denkt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Overdrachtsbelasting versus btw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 smtClean="0"/>
              <a:t>Definitie onroerende zaak;</a:t>
            </a:r>
          </a:p>
          <a:p>
            <a:pPr>
              <a:buNone/>
            </a:pPr>
            <a:r>
              <a:rPr lang="nl-NL" b="1" dirty="0" smtClean="0"/>
              <a:t>Koop/aannemingsovereenkomst;</a:t>
            </a:r>
          </a:p>
          <a:p>
            <a:pPr>
              <a:buNone/>
            </a:pPr>
            <a:r>
              <a:rPr lang="nl-NL" b="1" dirty="0" smtClean="0"/>
              <a:t>Samenloop. </a:t>
            </a:r>
          </a:p>
        </p:txBody>
      </p:sp>
    </p:spTree>
    <p:extLst>
      <p:ext uri="{BB962C8B-B14F-4D97-AF65-F5344CB8AC3E}">
        <p14:creationId xmlns:p14="http://schemas.microsoft.com/office/powerpoint/2010/main" val="10846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ea typeface="ＭＳ Ｐゴシック" pitchFamily="34" charset="-128"/>
              </a:rPr>
              <a:t>A</a:t>
            </a:r>
            <a:r>
              <a:rPr lang="nl-NL" dirty="0" smtClean="0"/>
              <a:t>genda</a:t>
            </a:r>
            <a:endParaRPr lang="nl-NL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51520" y="1196752"/>
            <a:ext cx="7991475" cy="4752528"/>
          </a:xfrm>
        </p:spPr>
        <p:txBody>
          <a:bodyPr/>
          <a:lstStyle/>
          <a:p>
            <a:pPr marL="342900" indent="-342900" eaLnBrk="0" hangingPunct="0">
              <a:lnSpc>
                <a:spcPct val="97000"/>
              </a:lnSpc>
              <a:spcBef>
                <a:spcPct val="88000"/>
              </a:spcBef>
              <a:buFontTx/>
              <a:buAutoNum type="arabicPeriod"/>
            </a:pPr>
            <a:r>
              <a:rPr lang="nl-NL" b="1" dirty="0" smtClean="0"/>
              <a:t>Inleiding overdrachtsbelasting</a:t>
            </a:r>
          </a:p>
          <a:p>
            <a:pPr marL="342900" indent="-342900" eaLnBrk="0" hangingPunct="0">
              <a:lnSpc>
                <a:spcPct val="97000"/>
              </a:lnSpc>
              <a:spcBef>
                <a:spcPct val="88000"/>
              </a:spcBef>
              <a:buFontTx/>
              <a:buAutoNum type="arabicPeriod"/>
            </a:pPr>
            <a:r>
              <a:rPr lang="nl-NL" b="1" dirty="0" smtClean="0"/>
              <a:t>Samenloopvrijstelling</a:t>
            </a:r>
          </a:p>
          <a:p>
            <a:pPr marL="342900" indent="-342900" eaLnBrk="0" hangingPunct="0">
              <a:lnSpc>
                <a:spcPct val="97000"/>
              </a:lnSpc>
              <a:spcBef>
                <a:spcPct val="88000"/>
              </a:spcBef>
              <a:buFontTx/>
              <a:buAutoNum type="arabicPeriod"/>
            </a:pPr>
            <a:r>
              <a:rPr lang="nl-NL" b="1" dirty="0" smtClean="0"/>
              <a:t>Onroerende zaak lichamen</a:t>
            </a:r>
          </a:p>
          <a:p>
            <a:pPr marL="342900" indent="-342900" eaLnBrk="0" hangingPunct="0">
              <a:lnSpc>
                <a:spcPct val="97000"/>
              </a:lnSpc>
              <a:spcBef>
                <a:spcPct val="88000"/>
              </a:spcBef>
              <a:buFontTx/>
              <a:buAutoNum type="arabicPeriod"/>
            </a:pPr>
            <a:r>
              <a:rPr lang="nl-NL" b="1" dirty="0" smtClean="0"/>
              <a:t>Casus Vastgoedfonds</a:t>
            </a:r>
          </a:p>
          <a:p>
            <a:pPr marL="342900" indent="-342900" eaLnBrk="0" hangingPunct="0">
              <a:lnSpc>
                <a:spcPct val="97000"/>
              </a:lnSpc>
              <a:spcBef>
                <a:spcPct val="88000"/>
              </a:spcBef>
              <a:buFontTx/>
              <a:buAutoNum type="arabicPeriod"/>
            </a:pPr>
            <a:r>
              <a:rPr lang="nl-NL" b="1" dirty="0" smtClean="0"/>
              <a:t>Casus posities</a:t>
            </a:r>
          </a:p>
          <a:p>
            <a:pPr marL="342900" indent="-342900" eaLnBrk="0" hangingPunct="0">
              <a:lnSpc>
                <a:spcPct val="97000"/>
              </a:lnSpc>
              <a:spcBef>
                <a:spcPct val="88000"/>
              </a:spcBef>
              <a:buFontTx/>
              <a:buAutoNum type="arabicPeriod"/>
            </a:pPr>
            <a:r>
              <a:rPr lang="nl-NL" b="1" dirty="0" smtClean="0"/>
              <a:t>Holding problematiek</a:t>
            </a:r>
          </a:p>
          <a:p>
            <a:pPr marL="342900" indent="-342900" eaLnBrk="0" hangingPunct="0">
              <a:lnSpc>
                <a:spcPct val="97000"/>
              </a:lnSpc>
              <a:spcBef>
                <a:spcPct val="88000"/>
              </a:spcBef>
              <a:buFontTx/>
              <a:buAutoNum type="arabicPeriod"/>
            </a:pPr>
            <a:r>
              <a:rPr lang="nl-NL" b="1" dirty="0" smtClean="0"/>
              <a:t>Vragen</a:t>
            </a:r>
          </a:p>
          <a:p>
            <a:pPr lvl="2" eaLnBrk="1" hangingPunct="1"/>
            <a:endParaRPr lang="nl-NL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 smtClean="0"/>
              <a:t>Bouwterrein;</a:t>
            </a:r>
          </a:p>
          <a:p>
            <a:pPr>
              <a:buNone/>
            </a:pPr>
            <a:r>
              <a:rPr lang="nl-NL" b="1" dirty="0" smtClean="0"/>
              <a:t>Nieuwe onroerende zaak;</a:t>
            </a:r>
          </a:p>
          <a:p>
            <a:pPr>
              <a:buNone/>
            </a:pPr>
            <a:r>
              <a:rPr lang="nl-NL" b="1" dirty="0" smtClean="0"/>
              <a:t>Btw-belaste levering op verzoek;</a:t>
            </a:r>
          </a:p>
          <a:p>
            <a:pPr>
              <a:buNone/>
            </a:pPr>
            <a:r>
              <a:rPr lang="nl-NL" b="1" dirty="0" smtClean="0"/>
              <a:t>Herzieningstermijn. </a:t>
            </a:r>
          </a:p>
        </p:txBody>
      </p:sp>
    </p:spTree>
    <p:extLst>
      <p:ext uri="{BB962C8B-B14F-4D97-AF65-F5344CB8AC3E}">
        <p14:creationId xmlns:p14="http://schemas.microsoft.com/office/powerpoint/2010/main" val="17500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2627313" y="2924175"/>
            <a:ext cx="5149850" cy="457200"/>
          </a:xfrm>
          <a:prstGeom prst="homePlate">
            <a:avLst>
              <a:gd name="adj" fmla="val 104556"/>
            </a:avLst>
          </a:prstGeom>
          <a:gradFill rotWithShape="0">
            <a:gsLst>
              <a:gs pos="0">
                <a:srgbClr val="C0C0C0"/>
              </a:gs>
              <a:gs pos="100000">
                <a:schemeClr val="accent2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47925" y="2178050"/>
            <a:ext cx="5170488" cy="12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4000" tIns="304800" rIns="252000" bIns="304800">
            <a:spAutoFit/>
          </a:bodyPr>
          <a:lstStyle/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endParaRPr lang="nl-NL" sz="1800" dirty="0"/>
          </a:p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r>
              <a:rPr lang="nl-NL" sz="1400" dirty="0" smtClean="0"/>
              <a:t>5. CASUS POSITIES</a:t>
            </a:r>
            <a:endParaRPr lang="nl-NL" sz="1400" dirty="0"/>
          </a:p>
        </p:txBody>
      </p:sp>
      <p:pic>
        <p:nvPicPr>
          <p:cNvPr id="11268" name="Picture 4" descr="Siderbar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857375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Casus 1</a:t>
            </a:r>
            <a:endParaRPr lang="en-US" smtClean="0">
              <a:latin typeface="Arial" charset="0"/>
            </a:endParaRPr>
          </a:p>
        </p:txBody>
      </p:sp>
      <p:sp>
        <p:nvSpPr>
          <p:cNvPr id="2969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7991475" cy="4978400"/>
          </a:xfrm>
        </p:spPr>
        <p:txBody>
          <a:bodyPr/>
          <a:lstStyle/>
          <a:p>
            <a:pPr eaLnBrk="1" hangingPunct="1"/>
            <a:r>
              <a:rPr lang="nl-NL" sz="2800" smtClean="0">
                <a:latin typeface="Arial" charset="0"/>
              </a:rPr>
              <a:t>Is dit een bouwterrein?</a:t>
            </a:r>
          </a:p>
          <a:p>
            <a:pPr eaLnBrk="1" hangingPunct="1"/>
            <a:endParaRPr lang="nl-NL" sz="2800" smtClean="0">
              <a:latin typeface="Arial" charset="0"/>
            </a:endParaRPr>
          </a:p>
          <a:p>
            <a:pPr eaLnBrk="1" hangingPunct="1"/>
            <a:endParaRPr lang="nl-NL" sz="2800" smtClean="0">
              <a:latin typeface="Arial" charset="0"/>
            </a:endParaRPr>
          </a:p>
          <a:p>
            <a:pPr eaLnBrk="1" hangingPunct="1"/>
            <a:endParaRPr sz="2800" smtClean="0">
              <a:latin typeface="Arial" charset="0"/>
            </a:endParaRPr>
          </a:p>
        </p:txBody>
      </p:sp>
      <p:pic>
        <p:nvPicPr>
          <p:cNvPr id="29700" name="Picture 11" descr="Koe met woningen op achtergr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48958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Casus 1</a:t>
            </a:r>
            <a:endParaRPr lang="en-US" smtClean="0"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252413" y="1125538"/>
            <a:ext cx="3870325" cy="3603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Is dit een bouwterrein?</a:t>
            </a:r>
            <a:endParaRPr sz="14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356100" y="1125538"/>
            <a:ext cx="3870325" cy="3603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Antwoordmogelijkheden:</a:t>
            </a:r>
            <a:endParaRPr sz="14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4356100" y="1574800"/>
            <a:ext cx="3870325" cy="4529138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nl-NL" smtClean="0">
              <a:ea typeface="ＭＳ Ｐゴシック" pitchFamily="127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Ja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Nee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Kan zijn, indien…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Kan worden, indien…</a:t>
            </a:r>
          </a:p>
          <a:p>
            <a:pPr eaLnBrk="1" hangingPunct="1">
              <a:buFont typeface="Arial" charset="0"/>
              <a:buNone/>
              <a:defRPr/>
            </a:pPr>
            <a:endParaRPr>
              <a:ea typeface="ＭＳ Ｐゴシック" pitchFamily="127" charset="-128"/>
            </a:endParaRPr>
          </a:p>
        </p:txBody>
      </p:sp>
      <p:pic>
        <p:nvPicPr>
          <p:cNvPr id="30726" name="Picture 11" descr="Koe met woningen op achtergr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20938"/>
            <a:ext cx="24892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Casus 2</a:t>
            </a:r>
            <a:endParaRPr lang="en-US" smtClean="0">
              <a:latin typeface="Arial" charset="0"/>
            </a:endParaRPr>
          </a:p>
        </p:txBody>
      </p:sp>
      <p:sp>
        <p:nvSpPr>
          <p:cNvPr id="3174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7991475" cy="4978400"/>
          </a:xfrm>
        </p:spPr>
        <p:txBody>
          <a:bodyPr/>
          <a:lstStyle/>
          <a:p>
            <a:pPr eaLnBrk="1" hangingPunct="1"/>
            <a:r>
              <a:rPr lang="nl-NL" sz="2000" smtClean="0">
                <a:latin typeface="Arial" charset="0"/>
              </a:rPr>
              <a:t>De levering/verkrijging van deze tot woning(en) verbouwde watertoren is?</a:t>
            </a:r>
          </a:p>
          <a:p>
            <a:pPr eaLnBrk="1" hangingPunct="1"/>
            <a:endParaRPr lang="nl-NL" sz="2000" smtClean="0">
              <a:latin typeface="Arial" charset="0"/>
            </a:endParaRPr>
          </a:p>
          <a:p>
            <a:pPr eaLnBrk="1" hangingPunct="1"/>
            <a:endParaRPr lang="nl-NL" sz="2000" smtClean="0">
              <a:latin typeface="Arial" charset="0"/>
            </a:endParaRPr>
          </a:p>
          <a:p>
            <a:pPr eaLnBrk="1" hangingPunct="1"/>
            <a:endParaRPr sz="2000" smtClean="0">
              <a:latin typeface="Arial" charset="0"/>
            </a:endParaRPr>
          </a:p>
        </p:txBody>
      </p:sp>
      <p:pic>
        <p:nvPicPr>
          <p:cNvPr id="31748" name="Picture 5" descr="Watert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773238"/>
            <a:ext cx="2254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http://afrit13.tweakdsl.nl/watertorens/Nederland/Noord-Holland/Assendel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73238"/>
            <a:ext cx="256857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Casus 2</a:t>
            </a:r>
            <a:endParaRPr lang="en-US" smtClean="0"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252413" y="1125538"/>
            <a:ext cx="3870325" cy="3603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nl-NL" sz="1400"/>
              <a:t>De levering/verkrijging van deze tot woning(en) verbouwde watertoren  is?</a:t>
            </a:r>
            <a:endParaRPr sz="14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356100" y="1125538"/>
            <a:ext cx="3870325" cy="3603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Antwoordmogelijkheden:</a:t>
            </a:r>
            <a:endParaRPr sz="14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4356100" y="1574800"/>
            <a:ext cx="3870325" cy="4529138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nl-NL" smtClean="0">
              <a:ea typeface="ＭＳ Ｐゴシック" pitchFamily="127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Belast met btw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Belast met overdrachtsbelasting 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Beiden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Geen van beiden</a:t>
            </a:r>
          </a:p>
          <a:p>
            <a:pPr eaLnBrk="1" hangingPunct="1">
              <a:buFont typeface="Arial" charset="0"/>
              <a:buNone/>
              <a:defRPr/>
            </a:pPr>
            <a:endParaRPr>
              <a:ea typeface="ＭＳ Ｐゴシック" pitchFamily="127" charset="-128"/>
            </a:endParaRPr>
          </a:p>
        </p:txBody>
      </p:sp>
      <p:pic>
        <p:nvPicPr>
          <p:cNvPr id="32774" name="Picture 5" descr="Watert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060575"/>
            <a:ext cx="16589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http://afrit13.tweakdsl.nl/watertorens/Nederland/Noord-Holland/Assendel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189706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Casus 3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7991475" cy="4978400"/>
          </a:xfrm>
        </p:spPr>
        <p:txBody>
          <a:bodyPr/>
          <a:lstStyle/>
          <a:p>
            <a:pPr eaLnBrk="1" hangingPunct="1"/>
            <a:r>
              <a:rPr lang="nl-NL" sz="2000" smtClean="0">
                <a:latin typeface="Arial" charset="0"/>
              </a:rPr>
              <a:t>Het gebouw waarin acht huurders zijn gevestigd wordt 3 jaar na de eerste (volledige) ingebruikname geleverd aan een belegger</a:t>
            </a:r>
            <a:endParaRPr lang="nl-NL" sz="2800" smtClean="0">
              <a:latin typeface="Arial" charset="0"/>
            </a:endParaRPr>
          </a:p>
          <a:p>
            <a:pPr eaLnBrk="1" hangingPunct="1"/>
            <a:endParaRPr lang="nl-NL" sz="2800" smtClean="0">
              <a:latin typeface="Arial" charset="0"/>
            </a:endParaRPr>
          </a:p>
          <a:p>
            <a:pPr eaLnBrk="1" hangingPunct="1"/>
            <a:endParaRPr sz="2800" smtClean="0">
              <a:latin typeface="Arial" charset="0"/>
            </a:endParaRPr>
          </a:p>
        </p:txBody>
      </p:sp>
      <p:pic>
        <p:nvPicPr>
          <p:cNvPr id="37892" name="Picture 4" descr="http://vrijspraak.files.wordpress.com/2011/03/amsterdam-zuidas-vic3b1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16113"/>
            <a:ext cx="2735262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Casus 3		</a:t>
            </a:r>
            <a:endParaRPr lang="en-US" dirty="0" smtClean="0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52413" y="1125538"/>
            <a:ext cx="3870325" cy="3603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Wat zijn de btw gevolgen?</a:t>
            </a:r>
            <a:endParaRPr sz="1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356100" y="1125538"/>
            <a:ext cx="3870325" cy="3603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Antwoordmogelijkheden</a:t>
            </a:r>
            <a:endParaRPr sz="1400"/>
          </a:p>
        </p:txBody>
      </p:sp>
      <p:sp>
        <p:nvSpPr>
          <p:cNvPr id="3891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250825" y="1574800"/>
            <a:ext cx="3870325" cy="4529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1600" smtClean="0">
                <a:latin typeface="Arial" charset="0"/>
              </a:rPr>
              <a:t>	Het gebouw waarin acht huurders zijn gevestigd wordt 3 jaar na de eerste (volledige) ingebruikname geleverd aan een belegger</a:t>
            </a:r>
            <a:endParaRPr lang="nl-NL" sz="20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nl-NL" sz="1600" smtClean="0">
              <a:latin typeface="Arial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4356100" y="1574800"/>
            <a:ext cx="3870325" cy="4529138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nl-NL" smtClean="0">
              <a:ea typeface="ＭＳ Ｐゴシック" pitchFamily="127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De overdracht is vrij van btw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De overdracht is belast met btw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De overdracht is belast met btw, indien…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Overdracht betreft een algemeenheid van goederen (out of scope)</a:t>
            </a:r>
          </a:p>
          <a:p>
            <a:pPr eaLnBrk="1" hangingPunct="1">
              <a:buFont typeface="Arial" charset="0"/>
              <a:buNone/>
              <a:defRPr/>
            </a:pPr>
            <a:endParaRPr>
              <a:ea typeface="ＭＳ Ｐゴシック" pitchFamily="127" charset="-128"/>
            </a:endParaRPr>
          </a:p>
        </p:txBody>
      </p:sp>
      <p:pic>
        <p:nvPicPr>
          <p:cNvPr id="38919" name="Picture 4" descr="http://vrijspraak.files.wordpress.com/2011/03/amsterdam-zuidas-vic3b1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08275"/>
            <a:ext cx="17700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Casus 4</a:t>
            </a:r>
            <a:endParaRPr lang="en-US" dirty="0" smtClean="0">
              <a:latin typeface="Arial" charset="0"/>
            </a:endParaRPr>
          </a:p>
        </p:txBody>
      </p:sp>
      <p:sp>
        <p:nvSpPr>
          <p:cNvPr id="4813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7991475" cy="4978400"/>
          </a:xfrm>
        </p:spPr>
        <p:txBody>
          <a:bodyPr/>
          <a:lstStyle/>
          <a:p>
            <a:pPr eaLnBrk="1" hangingPunct="1"/>
            <a:r>
              <a:rPr lang="nl-NL" sz="2000" smtClean="0">
                <a:latin typeface="Arial" charset="0"/>
              </a:rPr>
              <a:t>Op eigen grond wordt een nieuw ziekenhuis gebouwd en vervolgens in gebruik genomen. Wat zijn de btw-gevolgen?</a:t>
            </a:r>
          </a:p>
          <a:p>
            <a:pPr eaLnBrk="1" hangingPunct="1"/>
            <a:endParaRPr lang="nl-NL" sz="2000" smtClean="0">
              <a:latin typeface="Arial" charset="0"/>
            </a:endParaRPr>
          </a:p>
          <a:p>
            <a:pPr eaLnBrk="1" hangingPunct="1"/>
            <a:endParaRPr lang="nl-NL" sz="2000" smtClean="0">
              <a:latin typeface="Arial" charset="0"/>
            </a:endParaRPr>
          </a:p>
          <a:p>
            <a:pPr eaLnBrk="1" hangingPunct="1"/>
            <a:endParaRPr lang="nl-NL" sz="2800" smtClean="0">
              <a:latin typeface="Arial" charset="0"/>
            </a:endParaRPr>
          </a:p>
          <a:p>
            <a:pPr eaLnBrk="1" hangingPunct="1"/>
            <a:endParaRPr sz="2800" smtClean="0">
              <a:latin typeface="Arial" charset="0"/>
            </a:endParaRPr>
          </a:p>
        </p:txBody>
      </p:sp>
      <p:pic>
        <p:nvPicPr>
          <p:cNvPr id="48132" name="Picture 2" descr="http://media.nu.nl/m/m1ezlb7a5g7d.jpg"/>
          <p:cNvPicPr>
            <a:picLocks noChangeAspect="1" noChangeArrowheads="1"/>
          </p:cNvPicPr>
          <p:nvPr/>
        </p:nvPicPr>
        <p:blipFill>
          <a:blip r:embed="rId2" cstate="print"/>
          <a:srcRect b="9785"/>
          <a:stretch>
            <a:fillRect/>
          </a:stretch>
        </p:blipFill>
        <p:spPr bwMode="auto">
          <a:xfrm>
            <a:off x="1258888" y="2349500"/>
            <a:ext cx="6410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Casus 4	</a:t>
            </a:r>
            <a:endParaRPr lang="en-US" dirty="0" smtClean="0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52413" y="1125538"/>
            <a:ext cx="3887787" cy="5032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	Wat zijn de btw gevolgen van de ingebruikname?</a:t>
            </a:r>
            <a:endParaRPr sz="1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356100" y="1125538"/>
            <a:ext cx="3870325" cy="5032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Antwoordmogelijkheden</a:t>
            </a:r>
            <a:endParaRPr sz="1400"/>
          </a:p>
        </p:txBody>
      </p:sp>
      <p:sp>
        <p:nvSpPr>
          <p:cNvPr id="4915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250825" y="1628775"/>
            <a:ext cx="3870325" cy="4529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1600" smtClean="0">
                <a:latin typeface="Arial" charset="0"/>
              </a:rPr>
              <a:t>	Op eigen grond wordt een nieuw ziekenhuis gebouwd en vervolgens in gebruik genomen</a:t>
            </a:r>
            <a:endParaRPr sz="1600" smtClean="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356100" y="1574800"/>
            <a:ext cx="3870325" cy="4529138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nl-NL" smtClean="0">
              <a:ea typeface="ＭＳ Ｐゴシック" pitchFamily="127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Geen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Geen btw aftrek voor de bouwkosten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Btw-heffing over de grond &amp; bouwkosten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Btw-heffing over de bouwkosten</a:t>
            </a:r>
          </a:p>
          <a:p>
            <a:pPr eaLnBrk="1" hangingPunct="1">
              <a:buFont typeface="Arial" charset="0"/>
              <a:buNone/>
              <a:defRPr/>
            </a:pPr>
            <a:endParaRPr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>
              <a:ea typeface="ＭＳ Ｐゴシック" pitchFamily="127" charset="-128"/>
            </a:endParaRPr>
          </a:p>
        </p:txBody>
      </p:sp>
      <p:pic>
        <p:nvPicPr>
          <p:cNvPr id="49159" name="Picture 2" descr="http://media.nu.nl/m/m1ezlb7a5g7d.jpg"/>
          <p:cNvPicPr>
            <a:picLocks noChangeAspect="1" noChangeArrowheads="1"/>
          </p:cNvPicPr>
          <p:nvPr/>
        </p:nvPicPr>
        <p:blipFill>
          <a:blip r:embed="rId2" cstate="print"/>
          <a:srcRect b="9785"/>
          <a:stretch>
            <a:fillRect/>
          </a:stretch>
        </p:blipFill>
        <p:spPr bwMode="auto">
          <a:xfrm>
            <a:off x="250825" y="2708275"/>
            <a:ext cx="38877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2627313" y="2924175"/>
            <a:ext cx="5149850" cy="457200"/>
          </a:xfrm>
          <a:prstGeom prst="homePlate">
            <a:avLst>
              <a:gd name="adj" fmla="val 104556"/>
            </a:avLst>
          </a:prstGeom>
          <a:gradFill rotWithShape="0">
            <a:gsLst>
              <a:gs pos="0">
                <a:srgbClr val="C0C0C0"/>
              </a:gs>
              <a:gs pos="100000">
                <a:schemeClr val="accent2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47925" y="2178050"/>
            <a:ext cx="5170488" cy="12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4000" tIns="304800" rIns="252000" bIns="304800">
            <a:spAutoFit/>
          </a:bodyPr>
          <a:lstStyle/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endParaRPr lang="nl-NL" sz="1800" dirty="0"/>
          </a:p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r>
              <a:rPr lang="nl-NL" sz="1400" dirty="0" smtClean="0"/>
              <a:t>1. INLEIDING OVERDRACHTSBELASTING </a:t>
            </a:r>
            <a:endParaRPr lang="nl-NL" sz="1400" dirty="0"/>
          </a:p>
        </p:txBody>
      </p:sp>
      <p:pic>
        <p:nvPicPr>
          <p:cNvPr id="11268" name="Picture 4" descr="Siderbar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857375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Casus 5</a:t>
            </a:r>
            <a:endParaRPr lang="en-US" dirty="0" smtClean="0">
              <a:latin typeface="Arial" charset="0"/>
            </a:endParaRPr>
          </a:p>
        </p:txBody>
      </p:sp>
      <p:sp>
        <p:nvSpPr>
          <p:cNvPr id="3584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7991475" cy="4978400"/>
          </a:xfrm>
        </p:spPr>
        <p:txBody>
          <a:bodyPr/>
          <a:lstStyle/>
          <a:p>
            <a:pPr eaLnBrk="1" hangingPunct="1"/>
            <a:r>
              <a:rPr lang="nl-NL" sz="2000" dirty="0" smtClean="0">
                <a:latin typeface="Arial" charset="0"/>
              </a:rPr>
              <a:t>Waaraan is de levering/verkrijging van het net uitgegeven perceel met een nieuwe stacaravan door een btw-ondernemer onderworpen?</a:t>
            </a:r>
            <a:endParaRPr lang="nl-NL" sz="2800" dirty="0" smtClean="0">
              <a:latin typeface="Arial" charset="0"/>
            </a:endParaRPr>
          </a:p>
          <a:p>
            <a:pPr eaLnBrk="1" hangingPunct="1"/>
            <a:endParaRPr lang="nl-NL" sz="2800" dirty="0" smtClean="0">
              <a:latin typeface="Arial" charset="0"/>
            </a:endParaRPr>
          </a:p>
          <a:p>
            <a:pPr eaLnBrk="1" hangingPunct="1"/>
            <a:endParaRPr sz="2800" dirty="0" smtClean="0">
              <a:latin typeface="Arial" charset="0"/>
            </a:endParaRPr>
          </a:p>
        </p:txBody>
      </p:sp>
      <p:pic>
        <p:nvPicPr>
          <p:cNvPr id="35844" name="Picture 2" descr="091118_keycamp_lo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4765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Casus 5</a:t>
            </a:r>
            <a:endParaRPr lang="en-US" dirty="0" smtClean="0"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252413" y="1125538"/>
            <a:ext cx="3959225" cy="9350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	Waaraan is de levering/verkrijging van het net uitgegeven perceel met een nieuwe stacaravan door een btw-ondernemer onderworpen?</a:t>
            </a:r>
            <a:endParaRPr lang="nl-NL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356100" y="1125538"/>
            <a:ext cx="3870325" cy="9350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1400"/>
              <a:t>Antwoordmogelijkheden</a:t>
            </a:r>
            <a:endParaRPr sz="14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4356100" y="1574800"/>
            <a:ext cx="3870325" cy="4529138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defRPr/>
            </a:pPr>
            <a:endParaRPr lang="nl-NL" smtClean="0">
              <a:ea typeface="ＭＳ Ｐゴシック" pitchFamily="127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nl-NL" smtClean="0">
              <a:ea typeface="ＭＳ Ｐゴシック" pitchFamily="127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Volledig belast met btw en overdrachtsbelasting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Alleen belast met btw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Alleen belast met overdrachtsbelasting 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nl-NL" smtClean="0">
                <a:ea typeface="ＭＳ Ｐゴシック" pitchFamily="127" charset="-128"/>
              </a:rPr>
              <a:t>Beiden, maar….</a:t>
            </a:r>
          </a:p>
          <a:p>
            <a:pPr eaLnBrk="1" hangingPunct="1">
              <a:buFont typeface="Arial" charset="0"/>
              <a:buNone/>
              <a:defRPr/>
            </a:pPr>
            <a:endParaRPr>
              <a:ea typeface="ＭＳ Ｐゴシック" pitchFamily="127" charset="-128"/>
            </a:endParaRPr>
          </a:p>
        </p:txBody>
      </p:sp>
      <p:pic>
        <p:nvPicPr>
          <p:cNvPr id="36870" name="Picture 2" descr="091118_keycamp_lo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36838"/>
            <a:ext cx="28797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2627313" y="2924175"/>
            <a:ext cx="5149850" cy="457200"/>
          </a:xfrm>
          <a:prstGeom prst="homePlate">
            <a:avLst>
              <a:gd name="adj" fmla="val 104556"/>
            </a:avLst>
          </a:prstGeom>
          <a:gradFill rotWithShape="0">
            <a:gsLst>
              <a:gs pos="0">
                <a:srgbClr val="C0C0C0"/>
              </a:gs>
              <a:gs pos="100000">
                <a:schemeClr val="accent2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47925" y="2178050"/>
            <a:ext cx="5170488" cy="12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4000" tIns="304800" rIns="252000" bIns="304800">
            <a:spAutoFit/>
          </a:bodyPr>
          <a:lstStyle/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endParaRPr lang="nl-NL" sz="1800" dirty="0"/>
          </a:p>
          <a:p>
            <a:pPr marL="342900" indent="-342900" algn="l" eaLnBrk="0" hangingPunct="0">
              <a:lnSpc>
                <a:spcPct val="97000"/>
              </a:lnSpc>
              <a:spcBef>
                <a:spcPct val="88000"/>
              </a:spcBef>
            </a:pPr>
            <a:r>
              <a:rPr lang="nl-NL" sz="1400" dirty="0" smtClean="0"/>
              <a:t>14. VRAGEN</a:t>
            </a:r>
            <a:endParaRPr lang="nl-NL" sz="1400" dirty="0"/>
          </a:p>
        </p:txBody>
      </p:sp>
      <p:pic>
        <p:nvPicPr>
          <p:cNvPr id="11268" name="Picture 4" descr="Siderbar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857375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vragen heeft u?</a:t>
            </a:r>
            <a:endParaRPr lang="en-US" dirty="0"/>
          </a:p>
        </p:txBody>
      </p:sp>
      <p:pic>
        <p:nvPicPr>
          <p:cNvPr id="4" name="Content Placeholder 3" descr="veel_gestelde_vra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3150" y="1929606"/>
            <a:ext cx="3810000" cy="3362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title"/>
          </p:nvPr>
        </p:nvSpPr>
        <p:spPr>
          <a:xfrm>
            <a:off x="252413" y="1412875"/>
            <a:ext cx="3743325" cy="1152525"/>
          </a:xfrm>
        </p:spPr>
        <p:txBody>
          <a:bodyPr/>
          <a:lstStyle/>
          <a:p>
            <a:pPr eaLnBrk="1" hangingPunct="1"/>
            <a:r>
              <a:rPr lang="nl-NL" dirty="0">
                <a:ea typeface="ＭＳ Ｐゴシック" pitchFamily="34" charset="-128"/>
              </a:rPr>
              <a:t>Bedankt voor </a:t>
            </a:r>
            <a:br>
              <a:rPr lang="nl-NL" dirty="0">
                <a:ea typeface="ＭＳ Ｐゴシック" pitchFamily="34" charset="-128"/>
              </a:rPr>
            </a:br>
            <a:r>
              <a:rPr lang="nl-NL" dirty="0">
                <a:ea typeface="ＭＳ Ｐゴシック" pitchFamily="34" charset="-128"/>
              </a:rPr>
              <a:t>uw aandacht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891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413" y="2708275"/>
            <a:ext cx="3167062" cy="936625"/>
          </a:xfrm>
        </p:spPr>
        <p:txBody>
          <a:bodyPr/>
          <a:lstStyle/>
          <a:p>
            <a:pPr eaLnBrk="1" hangingPunct="1"/>
            <a:endParaRPr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Inleiding overdrachtsbelasting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Verkrijging van vastgoed is belast bij de koper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Geldt ook voor verkrijging economische eigendom 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Natrekking 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Ook de verkrijging van fictieve onroerende zaken is belast (onroerende zaak lichamen) 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Maatstaf koopsom of hogere waarde economisch verkeer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Afwijkende maatstaf bij verkrijging beperkte rechten of goed bezwaard met beperkte rechten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Tarief 6% (2% voor woningen, definitief </a:t>
            </a:r>
            <a:r>
              <a:rPr lang="nl-NL" dirty="0" err="1" smtClean="0"/>
              <a:t>o.b.v</a:t>
            </a:r>
            <a:r>
              <a:rPr lang="nl-NL" dirty="0" smtClean="0"/>
              <a:t> recent akkoord kamer?)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Enkele vrijstellingen (niet uitputtend)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Samenloopvrijstelling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Interne reorganisatievrijstelling</a:t>
            </a:r>
          </a:p>
          <a:p>
            <a:pPr marL="815975" lvl="1" indent="-266700">
              <a:buClr>
                <a:schemeClr val="tx2"/>
              </a:buClr>
              <a:buSzPct val="110000"/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Verkrijging 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De verkrijging geschiedt op het moment van levering. </a:t>
            </a:r>
          </a:p>
          <a:p>
            <a:pPr marL="266700" indent="-266700">
              <a:buClr>
                <a:schemeClr val="tx2"/>
              </a:buClr>
              <a:buSzPct val="110000"/>
            </a:pPr>
            <a:endParaRPr lang="nl-NL" dirty="0" smtClean="0"/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Ontbindende voorwaarde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dirty="0" smtClean="0"/>
              <a:t>Opschortende voorwaarde</a:t>
            </a:r>
          </a:p>
          <a:p>
            <a:pPr marL="266700" indent="-266700">
              <a:buClr>
                <a:schemeClr val="tx2"/>
              </a:buClr>
              <a:buSzPct val="110000"/>
            </a:pPr>
            <a:endParaRPr lang="nl-NL" sz="1800" dirty="0"/>
          </a:p>
          <a:p>
            <a:pPr marL="266700" indent="-266700">
              <a:buClr>
                <a:schemeClr val="tx2"/>
              </a:buClr>
              <a:buSzPct val="110000"/>
            </a:pPr>
            <a:endParaRPr lang="nl-NL" sz="1800" dirty="0" smtClean="0"/>
          </a:p>
          <a:p>
            <a:pPr marL="815975" lvl="1" indent="-266700">
              <a:buClr>
                <a:schemeClr val="tx2"/>
              </a:buClr>
              <a:buSzPct val="110000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927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Economische eigendom 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266700" indent="-266700">
              <a:buClr>
                <a:schemeClr val="tx2"/>
              </a:buClr>
              <a:buSzPct val="110000"/>
            </a:pPr>
            <a:r>
              <a:rPr lang="nl-NL" b="1" dirty="0" smtClean="0"/>
              <a:t>Economische eigendom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Samenstel van rechten en plichten dat een belang bij de onroerende zaak vertegenwoordigd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Belang omvat tenminste enig risico van waardeverandering </a:t>
            </a:r>
          </a:p>
          <a:p>
            <a:pPr marL="266700" indent="-266700">
              <a:buClr>
                <a:schemeClr val="tx2"/>
              </a:buClr>
              <a:buSzPct val="110000"/>
            </a:pPr>
            <a:r>
              <a:rPr lang="nl-NL" b="1" dirty="0" smtClean="0"/>
              <a:t>Aandachtspunten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Samenwerkingsovereenkomst waarbij anderen een belang in de onroerende zaken verkrijgen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Als koper slopen van oude opstallen om bouwterrein in de zin van de btw te creëren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endParaRPr lang="nl-NL" sz="1800" dirty="0" smtClean="0"/>
          </a:p>
          <a:p>
            <a:pPr marL="815975" lvl="1" indent="-266700">
              <a:buClr>
                <a:schemeClr val="tx2"/>
              </a:buClr>
              <a:buSzPct val="110000"/>
            </a:pPr>
            <a:endParaRPr lang="nl-NL" dirty="0" smtClean="0"/>
          </a:p>
          <a:p>
            <a:pPr marL="815975" lvl="1" indent="-266700">
              <a:buClr>
                <a:schemeClr val="tx2"/>
              </a:buClr>
              <a:buSzPct val="110000"/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Natrekking 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Bouwen op eigen grond 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Geen sprake van natrekking bij bouwen op eigen grond 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Bouwen op grond/onroerende zaak van een ander 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r>
              <a:rPr lang="nl-NL" sz="1800" dirty="0" smtClean="0"/>
              <a:t>Eigenaar wordt eigenaar van het gebouwde, tenzij </a:t>
            </a:r>
          </a:p>
          <a:p>
            <a:pPr marL="1349375" lvl="2">
              <a:buClr>
                <a:schemeClr val="tx2"/>
              </a:buClr>
              <a:buSzPct val="110000"/>
            </a:pPr>
            <a:r>
              <a:rPr lang="nl-NL" sz="1800" dirty="0" smtClean="0"/>
              <a:t>Sprake is van splitsing van het eigendomsrecht, bijvoorbeeld door het vestigen van een recht van opstal.</a:t>
            </a:r>
          </a:p>
          <a:p>
            <a:pPr marL="815975" lvl="1" indent="-266700">
              <a:buClr>
                <a:schemeClr val="tx2"/>
              </a:buClr>
              <a:buSzPct val="110000"/>
            </a:pPr>
            <a:endParaRPr lang="nl-NL" sz="1800" dirty="0" smtClean="0"/>
          </a:p>
          <a:p>
            <a:pPr marL="815975" lvl="1" indent="-266700">
              <a:buClr>
                <a:schemeClr val="tx2"/>
              </a:buClr>
              <a:buSzPct val="110000"/>
            </a:pPr>
            <a:endParaRPr lang="nl-NL" dirty="0" smtClean="0"/>
          </a:p>
          <a:p>
            <a:pPr marL="815975" lvl="1" indent="-266700">
              <a:buClr>
                <a:schemeClr val="tx2"/>
              </a:buClr>
              <a:buSzPct val="110000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483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Tarief  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7696200" cy="4824536"/>
          </a:xfrm>
        </p:spPr>
        <p:txBody>
          <a:bodyPr/>
          <a:lstStyle/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Het geldende tarief van de overdrachtsbelasting is 6%,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Tenzij sprake is van een woning 2%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Woning: Onroerende zaken die naar hun aard bestemd zijn voor bewoning.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endParaRPr lang="nl-NL" b="1" dirty="0" smtClean="0"/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Bedrijfspand waarin wordt gewoond;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Woning ten behoeve van de sloop;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Grond ten behoeve van bebouwing;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Woning in aanbouw/fundering;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endParaRPr lang="nl-NL" b="1" dirty="0" smtClean="0"/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b="1" dirty="0" smtClean="0"/>
              <a:t>Jurisprudentie: Hospice; Stadsvilla; Rijtjeshuis; Woonhuis en stal.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endParaRPr lang="nl-NL" b="1" dirty="0" smtClean="0"/>
          </a:p>
          <a:p>
            <a:pPr marL="0" indent="0">
              <a:buClr>
                <a:schemeClr val="tx2"/>
              </a:buClr>
              <a:buSzPct val="110000"/>
              <a:buNone/>
            </a:pP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7135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 smtClean="0"/>
              <a:t>Koop/aannemingsovereenkomst  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7696200" cy="4824536"/>
          </a:xfrm>
        </p:spPr>
        <p:txBody>
          <a:bodyPr/>
          <a:lstStyle/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dirty="0" smtClean="0"/>
              <a:t>Vanaf 1 januari 2016: Koop/aannemingsovereenkomsten betreffen 1 prestatie: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endParaRPr lang="nl-NL" dirty="0"/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dirty="0" smtClean="0"/>
              <a:t>Indien levering van de grond en bouw van de onroerende zaak door dezelfde belastingplichtige plaatsvindt, is sprake van één prestatie op 	het moment van oplevering van de onroerende zaak. 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endParaRPr lang="nl-NL" dirty="0"/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dirty="0" smtClean="0"/>
              <a:t>Geen mogelijkheden meer van splitsing van de levering van de grond en de levering van de opstal. </a:t>
            </a:r>
          </a:p>
          <a:p>
            <a:pPr marL="0" indent="0">
              <a:buClr>
                <a:schemeClr val="tx2"/>
              </a:buClr>
              <a:buSzPct val="110000"/>
              <a:buNone/>
            </a:pPr>
            <a:endParaRPr lang="nl-NL" dirty="0"/>
          </a:p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nl-NL" dirty="0" smtClean="0"/>
              <a:t>In beginsel in geheel geen overdrachtsbelasting. </a:t>
            </a:r>
          </a:p>
        </p:txBody>
      </p:sp>
    </p:spTree>
    <p:extLst>
      <p:ext uri="{BB962C8B-B14F-4D97-AF65-F5344CB8AC3E}">
        <p14:creationId xmlns:p14="http://schemas.microsoft.com/office/powerpoint/2010/main" val="19660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heme/theme1.xml><?xml version="1.0" encoding="utf-8"?>
<a:theme xmlns:a="http://schemas.openxmlformats.org/drawingml/2006/main" name="Meijburg Powerpoint (NL)">
  <a:themeElements>
    <a:clrScheme name="Meijburg kleuren">
      <a:dk1>
        <a:srgbClr val="000000"/>
      </a:dk1>
      <a:lt1>
        <a:srgbClr val="FFFFFF"/>
      </a:lt1>
      <a:dk2>
        <a:srgbClr val="00257A"/>
      </a:dk2>
      <a:lt2>
        <a:srgbClr val="FFFFFF"/>
      </a:lt2>
      <a:accent1>
        <a:srgbClr val="00257A"/>
      </a:accent1>
      <a:accent2>
        <a:srgbClr val="AFD3EB"/>
      </a:accent2>
      <a:accent3>
        <a:srgbClr val="6B6A6C"/>
      </a:accent3>
      <a:accent4>
        <a:srgbClr val="00257A"/>
      </a:accent4>
      <a:accent5>
        <a:srgbClr val="DE5315"/>
      </a:accent5>
      <a:accent6>
        <a:srgbClr val="A2132A"/>
      </a:accent6>
      <a:hlink>
        <a:srgbClr val="004881"/>
      </a:hlink>
      <a:folHlink>
        <a:srgbClr val="AFD3EB"/>
      </a:folHlink>
    </a:clrScheme>
    <a:fontScheme name="Meijburg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 bwMode="gray">
        <a:gradFill rotWithShape="1">
          <a:gsLst>
            <a:gs pos="0">
              <a:srgbClr val="00257A">
                <a:alpha val="89998"/>
              </a:srgbClr>
            </a:gs>
            <a:gs pos="35001">
              <a:srgbClr val="00338D">
                <a:alpha val="89998"/>
              </a:srgbClr>
            </a:gs>
            <a:gs pos="100000">
              <a:srgbClr val="009FDA">
                <a:alpha val="89998"/>
              </a:srgbClr>
            </a:gs>
          </a:gsLst>
          <a:lin ang="0" scaled="1"/>
        </a:gradFill>
        <a:ln>
          <a:noFill/>
        </a:ln>
        <a:extLst>
          <a:ext uri="{91240B29-F687-4f45-9708-019B960494DF}">
            <a14:hiddenLine xmlns:a14="http://schemas.microsoft.com/office/drawing/2010/main" xmlns=""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/>
      <a:lstStyle>
        <a:defPPr>
          <a:defRPr/>
        </a:defPPr>
      </a:lst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KPMG Screen Standard Template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922</Words>
  <Application>Microsoft Office PowerPoint</Application>
  <PresentationFormat>Diavoorstelling (4:3)</PresentationFormat>
  <Paragraphs>208</Paragraphs>
  <Slides>35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Courier New</vt:lpstr>
      <vt:lpstr>Wingdings</vt:lpstr>
      <vt:lpstr>Meijburg Powerpoint (NL)</vt:lpstr>
      <vt:lpstr>PowerPoint-presentatie</vt:lpstr>
      <vt:lpstr>Agenda</vt:lpstr>
      <vt:lpstr>Agenda</vt:lpstr>
      <vt:lpstr>Inleiding overdrachtsbelasting</vt:lpstr>
      <vt:lpstr>Verkrijging </vt:lpstr>
      <vt:lpstr>Economische eigendom </vt:lpstr>
      <vt:lpstr>Natrekking </vt:lpstr>
      <vt:lpstr>Tarief  </vt:lpstr>
      <vt:lpstr>Koop/aannemingsovereenkomst  </vt:lpstr>
      <vt:lpstr>Agenda</vt:lpstr>
      <vt:lpstr>Samenloop btw en overdrachtsbelasting</vt:lpstr>
      <vt:lpstr>Agenda</vt:lpstr>
      <vt:lpstr>Inbrengvrijstelling  </vt:lpstr>
      <vt:lpstr>Vrijstelling bij fusie, splitsing en reorganisatie</vt:lpstr>
      <vt:lpstr>ANBI instellingen </vt:lpstr>
      <vt:lpstr>Agenda</vt:lpstr>
      <vt:lpstr>Onroerende zaak lichamen (OZL)</vt:lpstr>
      <vt:lpstr>Onroerende zaak lichamen (2)</vt:lpstr>
      <vt:lpstr>Overdrachtsbelasting versus btw </vt:lpstr>
      <vt:lpstr>Btw </vt:lpstr>
      <vt:lpstr>Agenda</vt:lpstr>
      <vt:lpstr>Casus 1</vt:lpstr>
      <vt:lpstr>Casus 1</vt:lpstr>
      <vt:lpstr>Casus 2</vt:lpstr>
      <vt:lpstr>Casus 2</vt:lpstr>
      <vt:lpstr>Casus 3</vt:lpstr>
      <vt:lpstr>Casus 3  </vt:lpstr>
      <vt:lpstr>Casus 4</vt:lpstr>
      <vt:lpstr>Casus 4 </vt:lpstr>
      <vt:lpstr>Casus 5</vt:lpstr>
      <vt:lpstr>Casus 5</vt:lpstr>
      <vt:lpstr>Agenda</vt:lpstr>
      <vt:lpstr>Welke vragen heeft u?</vt:lpstr>
      <vt:lpstr>Bedankt voor  uw aandacht</vt:lpstr>
      <vt:lpstr>PowerPoint-presentatie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Btw in de Europese Unie</dc:title>
  <dc:creator>jwillemsen</dc:creator>
  <cp:lastModifiedBy>Y.H. Burkink</cp:lastModifiedBy>
  <cp:revision>137</cp:revision>
  <dcterms:created xsi:type="dcterms:W3CDTF">2012-01-30T09:50:33Z</dcterms:created>
  <dcterms:modified xsi:type="dcterms:W3CDTF">2017-03-06T11:44:43Z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de">
    <vt:lpwstr>MeYPoT</vt:lpwstr>
  </property>
</Properties>
</file>